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ink/ink65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76.xml" ContentType="application/inkml+xml"/>
  <Override PartName="/ppt/ink/ink75.xml" ContentType="application/inkml+xml"/>
  <Override PartName="/ppt/ink/ink74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97.xml" ContentType="application/inkml+xml"/>
  <Override PartName="/ppt/ink/ink96.xml" ContentType="application/inkml+xml"/>
  <Override PartName="/ppt/ink/ink95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58.xml" ContentType="application/inkml+xml"/>
  <Override PartName="/ppt/ink/ink63.xml" ContentType="application/inkml+xml"/>
  <Override PartName="/ppt/ink/ink21.xml" ContentType="application/inkml+xml"/>
  <Override PartName="/ppt/ink/ink20.xml" ContentType="application/inkml+xml"/>
  <Override PartName="/ppt/ink/ink19.xml" ContentType="application/inkml+xml"/>
  <Override PartName="/ppt/ink/ink18.xml" ContentType="application/inkml+xml"/>
  <Override PartName="/ppt/ink/ink17.xml" ContentType="application/inkml+xml"/>
  <Override PartName="/ppt/ink/ink16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30.xml" ContentType="application/inkml+xml"/>
  <Override PartName="/ppt/ink/ink29.xml" ContentType="application/inkml+xml"/>
  <Override PartName="/ppt/ink/ink28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ink/ink15.xml" ContentType="application/inkml+xml"/>
  <Override PartName="/ppt/ink/ink14.xml" ContentType="application/inkml+xml"/>
  <Override PartName="/ppt/ink/ink13.xml" ContentType="application/inkml+xml"/>
  <Override PartName="/ppt/ink/ink4.xml" ContentType="application/inkml+xml"/>
  <Override PartName="/ppt/ink/ink3.xml" ContentType="application/inkml+xml"/>
  <Override PartName="/ppt/ink/ink2.xml" ContentType="application/inkml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12.xml" ContentType="application/inkml+xml"/>
  <Override PartName="/ppt/ink/ink11.xml" ContentType="application/inkml+xml"/>
  <Override PartName="/ppt/ink/ink10.xml" ContentType="application/inkml+xml"/>
  <Override PartName="/ppt/ink/ink9.xml" ContentType="application/inkml+xml"/>
  <Override PartName="/ppt/ink/ink8.xml" ContentType="application/inkml+xml"/>
  <Override PartName="/ppt/ink/ink64.xml" ContentType="application/inkml+xml"/>
  <Override PartName="/ppt/ink/ink31.xml" ContentType="application/inkml+xml"/>
  <Override PartName="/ppt/ink/ink33.xml" ContentType="application/inkml+xml"/>
  <Override PartName="/ppt/ink/ink54.xml" ContentType="application/inkml+xml"/>
  <Override PartName="/ppt/ink/ink53.xml" ContentType="application/inkml+xml"/>
  <Override PartName="/ppt/ink/ink52.xml" ContentType="application/inkml+xml"/>
  <Override PartName="/ppt/ink/ink51.xml" ContentType="application/inkml+xml"/>
  <Override PartName="/ppt/ink/ink50.xml" ContentType="application/inkml+xml"/>
  <Override PartName="/ppt/ink/ink49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2.xml" ContentType="application/inkml+xml"/>
  <Override PartName="/ppt/ink/ink61.xml" ContentType="application/inkml+xml"/>
  <Override PartName="/ppt/ink/ink60.xml" ContentType="application/inkml+xml"/>
  <Override PartName="/ppt/ink/ink59.xml" ContentType="application/inkml+xml"/>
  <Override PartName="/ppt/notesMasters/notesMaster1.xml" ContentType="application/vnd.openxmlformats-officedocument.presentationml.notesMaster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38.xml" ContentType="application/inkml+xml"/>
  <Override PartName="/ppt/ink/ink37.xml" ContentType="application/inkml+xml"/>
  <Override PartName="/ppt/ink/ink36.xml" ContentType="application/inkml+xml"/>
  <Override PartName="/ppt/ink/ink35.xml" ContentType="application/inkml+xml"/>
  <Override PartName="/ppt/ink/ink34.xml" ContentType="application/inkml+xml"/>
  <Override PartName="/ppt/ink/ink32.xml" ContentType="application/inkml+xml"/>
  <Override PartName="/ppt/ink/ink39.xml" ContentType="application/inkml+xml"/>
  <Override PartName="/ppt/ink/ink41.xml" ContentType="application/inkml+xml"/>
  <Override PartName="/ppt/ink/ink45.xml" ContentType="application/inkml+xml"/>
  <Override PartName="/ppt/ink/ink44.xml" ContentType="application/inkml+xml"/>
  <Override PartName="/ppt/ink/ink43.xml" ContentType="application/inkml+xml"/>
  <Override PartName="/ppt/ink/ink42.xml" ContentType="application/inkml+xml"/>
  <Override PartName="/ppt/ink/ink40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53" r:id="rId2"/>
    <p:sldId id="359" r:id="rId3"/>
    <p:sldId id="360" r:id="rId4"/>
    <p:sldId id="358" r:id="rId5"/>
    <p:sldId id="361" r:id="rId6"/>
    <p:sldId id="362" r:id="rId7"/>
    <p:sldId id="363" r:id="rId8"/>
    <p:sldId id="364" r:id="rId9"/>
    <p:sldId id="370" r:id="rId10"/>
    <p:sldId id="371" r:id="rId11"/>
    <p:sldId id="372" r:id="rId12"/>
    <p:sldId id="373" r:id="rId13"/>
    <p:sldId id="374" r:id="rId14"/>
    <p:sldId id="3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06:24.173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9003 3214 480,'0'0'454,"1"-14"-49,-1 14-3,3-9-4,-3 9-14,1-11 10,-1 11 12,3-11 8,-3 11-1,2-13 2,-2 13-10,0 0 2,3-14 4,-3 14-1,0 0-33,2-12-33,-2 12-28,0 0-32,0 0-30,2-10-23,-2 10-44,0 0-187,0 0 0,0 0 0,-4 10 0,4-10 0,-4 16 0,1-6 0,0 5 0,0-1 0,-3 3 0,2 1 0,0 3 0,-1 1 0,1 0 0,-1 2 0,-1-1 0,1 1 0,-1 4 0,0 1 0,2-3 0,-1-1 0,0 0 0,0-1 0,1 0 0,0 1 0,0-3 0,2 0 0,-2-4 0,1-1 0,1-2 0,-2 1 0,2-4 0,0 0 0,1-2 0,1-10 0,-4 19 0,4-19 0,-3 14 0,3-14 0,-2 11 0,2-11 0,0 0-21,0 0-826,0 0-117,0 0-1037,-7-11-1756</inkml:trace>
  <inkml:trace contextRef="#ctx0" brushRef="#br0" timeOffset="858.48">8639 3080 532,'-14'-1'572,"2"0"-38,0 0-49,12 1-18,-24-1-70,12-1 5,0 1-69,-2 0 16,14 1-29,-20-3-14,20 3-28,-18-2-12,18 2-23,-16 0-13,16 0-27,-12-1-23,12 1-20,0 0-28,0 0-9,0 0-6,0 0 7,0 0-7,0 0-20,24-2-18,-5 1-15,3 1-6,7-1-6,2 1-7,6-1-4,3 1 2,-1-1 5,1 1 4,1-1 11,0-1 2,1 1 5,0 0-3,-1-4-2,1 4-6,-4-3 0,1-1-1,-2 3-6,-3-4 9,1 1-2,-7 1-3,-2 0-48,0-1-8,-1 0 0,-2 1 0,-2-2 0,-3 1 0,0 0 0,-4 1 0,1 1 0,-3 1 0,-3-3 0,2 3 0,-11 2 0,16-5 0,-16 5 0,14-3 0,-14 3 0,10-3 0,-10 3 0,0 0 0,12-3-186,-12 3-102,0 0-76,0 0-67,0 0-50,0 0-94,0 0-56,-8 11-66,1-6-744,1 3-1055</inkml:trace>
  <inkml:trace contextRef="#ctx0" brushRef="#br0" timeOffset="4369.371">9399 3473 119,'0'0'705,"0"0"-129,-10-5-73,10 5-42,0 0-64,-8-8-2,8 8 25,0 0-40,-7-6 5,7 6-43,0 0-5,-7-7-18,7 7-9,0 0 2,0 0-24,-7-5-42,7 5-24,0 0-37,0 0-41,0 0-15,0 0 20,0 0 17,-7 10-15,7-10-5,2 16 1,-1-4-1,1 0-35,0 3-111,0 0 0,2 1 0,-2 0 0,2 2 0,-1-1 0,1 3 0,-2-3 0,2 1 0,-1-2 0,1 0 0,-2-1 0,2-3 0,-2 1 0,1-4 0,0 0 0,-3-9 0,3 17 0,-3-17 0,3 12 0,-3-12 0,0 0 0,4 12 0,-4-12 0,0 0 0,0 0 0,0 0 0,0-12 0,0 12 0,0-18 0,0 6 0,0-1 0,2-4 0,1 1 0,0-1 0,1-1 0,-1 1 0,2 3 0,0-3 0,3-2 0,0 4 0,-1-2 0,2 2 0,0 4 0,1-2 0,1 4 0,-1-1 0,1 0-139,1 3-189,1 0-50,-3 3-62,0 0-27,3 1-67,-13 3-39,22-1 0,-10 1-60,1 1-107,2 1-316,2 0-673</inkml:trace>
  <inkml:trace contextRef="#ctx0" brushRef="#br0" timeOffset="4843.662">9962 3510 276,'0'0'618,"22"0"-98,-22 0-50,17-3-14,-17 3-27,15-2 2,-15 2-78,12-5-2,-12 5-51,9-5-10,-9 5-23,0 0 6,0 0-35,4-7-25,-4 7-17,0 0 3,-14-3 15,14 3-15,-14 0-7,2 3-15,1 1-5,-2 0-6,-2 5-11,0-3-8,-2 3-17,1 1-22,-2 2-18,2-1-18,0 2-12,3-2-16,-2 1-4,5 0-7,-1-1-9,2-2-4,2 2-7,1-2-4,0-1 1,6-8-10,-4 15 9,4-15 0,1 13-10,-1-13 0,9 10 1,-9-10-4,15 6 3,-15-6-24,21 3-13,-21-3 2,22 0-22,-10-1-14,1-2 4,2-2 5,-1 0 13,2 0-15,-2-5 7,0 3 13,-1-3 10,2-1 3,-2-1-1,-3 2 17,1-2-6,-2-1 10,-1 3 5,1-1 0,-3 0 1,1 2 4,-3 1 2,1 2 4,-5 6 13,8-13-2,-8 13-10,7-8-1,-7 8 1,0 0-2,8-5 5,-8 5 1,6 6 6,-6-6 2,8 10 1,-3-3 0,0 2-2,0 1-7,0 0 12,2 2-5,1 2-6,-1-2-8,-1 1 4,2-1-10,1 0-42,-2 0-49,3-1-92,-2-2-47,1 1-80,2-3-39,-1-1-50,-1 0-40,0-2-11,-9-4-11,20 3-44,-20-3 1,17-1-3,-17 1-8,19-6-240,-11 0-270</inkml:trace>
  <inkml:trace contextRef="#ctx0" brushRef="#br0" timeOffset="5136.507">10351 3605 722,'3'-13'381,"-1"1"-33,1 2-52,0-1 5,-1 1-1,-2 10-8,4-18-4,-4 18-19,4-14-28,-4 14-30,3-11-2,-3 11 16,0 0 8,9-7-63,-9 7 9,0 0-17,16 6 11,-16-6-16,11 12-10,-6-3-24,2-1 20,2 4 1,-3 0-5,2-2-7,0 4-18,-1-3 10,2 2 18,-1-1-23,-1 1-10,2-1-30,0 0-4,-2-3-22,0 1 2,1-2-13,-2-1 10,0 0 7,-6-7 6,11 13 11,-11-13 0,10 7 10,-10-7-4,10 5-13,-10-5-9,0 0-16,18-1-1,-18 1-18,12-7-2,-4 0-9,-1 0 8,1-3-21,1 1-6,0-1-33,2-3-46,-1 2-42,3-3-64,0 0-70,2 2-53,-1-2-77,1 2-75,1-2-49,2 3-56,-3 1-51,3-1-33,-1 4-428,-1 0-699</inkml:trace>
  <inkml:trace contextRef="#ctx0" brushRef="#br0" timeOffset="5521.067">11025 3539 65,'0'0'676,"0"0"-115,7 7-55,-7-7-32,0 0-69,0 0-22,14 4-48,-14-4-29,0 0-58,15-2 0,-15 2-48,15-3-27,-15 3-34,14-7 0,-4 3-17,-2 0-7,-8 4-23,15-8 21,-15 8-29,15-9 17,-15 9-16,12-8-3,-12 8-12,10-11 8,-10 11-16,4-9 7,-4 9-26,0 0 3,2-12-6,-2 12-5,0 0-12,-11-6 7,11 6-13,0 0 12,-17 1-7,17-1 9,-16 3 7,7 2 11,0 0-5,-1 2 14,-1 3 0,1-1 20,-1 1 15,0 5 20,0 1 9,0-1 7,2 2-23,1 2-10,-2-2-9,5-1-11,-2-2-10,3 2-13,2 0-3,0-3-10,2-1-7,2 1-5,-1-2 0,3 0-3,1-2-9,1 0-5,4-1-7,1-1-36,4-1-48,-1-2-78,4-2-19,-1 0-76,3-4-36,2 1-41,2-4-60,3 1-69,2-5-1,1 1-17,-1-5-33,-1 0-61,-1-1-8,5-6-356,-1 0-512</inkml:trace>
  <inkml:trace contextRef="#ctx0" brushRef="#br0" timeOffset="6309.285">11584 3446 43,'7'-16'646,"-2"-1"-157,-1 3-71,-2 2 0,0 1-3,-1-2-30,0 2-19,0 1-1,-1 10-39,-1-19-1,1 19-33,-1-17 5,1 17-31,-1-12-15,1 12-20,-2-10-16,2 10 9,0 0-8,0 0 13,0 0-7,-13 5-6,13-5-12,-5 15-24,0-5-9,3 2-3,-2 3-9,0 0-18,3 1-17,-3 1-13,3 3-33,-2-2-78,3 2 0,-4 4 0,3-2 0,0-2 0,1 4 0,0-3 0,0-2 0,1 3 0,0-4 0,0 0 0,2-3 0,0 2 0,0-2 0,0-1-11,3 0-142,-3-3-23,3-2-42,-1-1-14,2 0-27,-1-2 5,-6-6-46,17 7 19,-17-7-31,19 3-13,-19-3-2,20-3-2,-8 0 1,1-2-7,0-3-14,0 0 8,2-2 17,1-3 3,-1-4 67,1-2-28,-2-2 95,2-3-10,-3-1 83,3 2 10,-5-2 120,1-2 7,-1 1 83,-1 1 16,-4 1 54,2 3 0,-3-1 38,-1 1 17,0 3-12,-1 0 13,-1 1 9,0 1 44,0 3-43,-2 2 14,2-1-27,-1 0 5,-1 12-17,0-17-1,0 17-22,1-16-13,-1 16-22,2-12-28,-2 12-19,0 0 29,0 0 25,0 0-9,0 0-9,0 0 24,-3 14-16,2-3 5,1 1 2,-2 5-11,2 0-9,0 3-16,-2 0-9,2 0-19,0 1-13,0 5-20,0-1-20,0 1-46,2 0 0,-2-1 0,2-1 0,0 1 0,0-2 0,2 0 0,0-2 0,-1-3 0,1-1 0,2-1-79,1-4-69,3 2-38,0-4-14,2 0-43,1-3-22,2 0-57,1-5 10,3 1-2,-2-3-17,2 0-7,-2-7 7,4 0 8,1-1 26,0-3 23,-4-2 36,-1-1 46,0 2 33,-1-2 40,-3 1 55,-1 1 35,-3 2 35,-3-1 50,1 5 34,-3-3 13,-4 9-12,8-12 11,-8 12 19,4-10 18,-4 10 12,0 0 34,0 0-28,0 0 30,0 0-13,-12 7 19,12-7-13,-8 16-7,5-7-30,1 2 6,-2-1-19,1 2-22,2-2-18,0 2-16,1-12-15,0 19-13,0-19 10,1 20-27,3-10 10,0-2-25,-2 0 17,5 0-29,-7-8 9,14 9-55,-14-9-5,18 7-54,-18-7-60,22 1-29,-11-2-45,3-2-59,-1-1-41,3 0-67,1-2-81,0-1-171,1-2-455,-1-2-727</inkml:trace>
  <inkml:trace contextRef="#ctx0" brushRef="#br0" timeOffset="6661.826">12420 3398 207,'-15'2'649,"1"1"-115,3 0-56,0 1-23,2-1-45,2 2-43,7-5-35,-10 9-37,10-9 4,-6 10-36,6-10-17,0 0-31,0 13-14,0-13-34,10 6 1,-10-6-28,15 6-8,-15-6-21,18 2-1,-18-2-17,25 0-11,-14-2-7,2-1 3,1 0 8,-1-1-11,-1-1-18,-1-3-4,-1 2-2,1-4-2,-1 3-8,-3-5 1,2 4 4,-4-4-11,-1 2-1,-1 0-1,-3 10 7,1-16-10,-1 16 0,-1-17-14,1 17 8,-5-12-13,5 12 5,-12-10-13,12 10 5,-13-4-7,13 4 6,-21-1-20,9 3-49,0 1-47,-2 0-58,2 2-51,-2 1-93,1-1-48,-1 2-53,2 1-43,1-1-52,2 3-89,1-3-561,3 3-771</inkml:trace>
  <inkml:trace contextRef="#ctx0" brushRef="#br0" timeOffset="7125.535">12585 3553 700,'11'-2'643,"-11"2"-64,0 0-40,0 0-27,0 0-64,8-5-23,-8 5-70,0 0-24,0 0-62,0 0-30,0 0-33,0 0-14,0 0-15,0 0-12,10 9 2,-10-9-12,4 12-15,1-4-21,-5-8-19,6 18-15,-4-7-13,1-2-18,1 2 1,0-2-6,-4-9-16,4 17-7,-4-17 5,4 17-14,-4-17 8,4 13-12,-4-13 9,1 11-11,-1-11 12,3 9-10,-3-9 7,0 0-12,0 0 9,0 0-9,-2 12 2,2-12-12,0 0 6,0 0-8,-6-8-1,6 8 1,-5-11-3,5 11-3,-3-15-4,3 15 5,0-22 10,0 9-10,4-2-5,0 0 7,1 1-5,3-2 5,1 1-4,1 0 5,0 0-6,4 3 0,-1-1 7,1 2-4,1 2-6,1 1 27,-2 1-7,1 2 9,1 0-4,1 4 19,-2 0 22,1 1-4,-1 2-5,3 1 32,-2 2-22,-2 2 8,-1 2-25,0-1 2,-4 4-13,0 0-2,0 1-4,-2 0-7,-4 0-7,1 2-42,0-4-52,-4 2-58,2-1-69,-2 1-12,-2 2-42,2-2-73,0-1-123,0 1-66,0-1-68,0 0-142,0-12-436,0 21-791</inkml:trace>
  <inkml:trace contextRef="#ctx0" brushRef="#br0" timeOffset="7792.407">13322 3691 660,'9'-11'597,"2"-2"-87,-2 2-18,0-1-48,-3-1-43,-1 0-31,2 1 10,-3 2-51,-2-1-12,-1 1-54,-1 10-37,-1-20-22,-1 11-9,-2 0-6,-3 2 22,0 0-48,-2 1-14,1 1-20,-2 2-12,-1 0 1,-2 2-11,-1 1 15,1 0-35,-1 1 6,1 2-30,1 1 13,-3 3-24,1-1 21,3 0-44,-2 1 15,3 2-27,1-1-6,3 2 6,-1-3-10,2 2-1,5-9-2,-6 15-3,6-15-4,0 16 3,0-16 1,4 13 0,1-6-1,2-1-7,1 0-13,1-1-5,1 0-6,-1-1-6,4-2 3,-1 0 6,0-1 2,-12-1 3,23 3 4,-23-3 2,23 0 3,-23 0 4,20 0 17,-20 0-17,18 3-1,-18-3-2,18 3 4,-18-3 3,18 6 1,-10-3 2,0 3 1,-2 1 10,3 1 16,-4 2 25,4 4 12,-4 1-3,3-1-4,-3 4 11,-1 2 7,3 2 19,-4 0-8,1 3 6,0 1-1,-2 6-4,1 2-13,-1-2-7,0 2-12,0 1-10,2 1-7,0 1 9,-2 0-23,2 6 2,0-2-9,-1 2 0,3 1 26,-1-3-33,-1 2 2,1-1-9,-1-6 0,-1-1 0,-1-2 0,0 3 0,-2-7 0,0-1 0,-4 0 0,1-3 0,-6-1 0,2 2 0,-3-5 0,-1-1 0,-6-3 0,1 0 0,-1-3 0,-2-4 0,-2 0 0,-4-3 0,-2-2 0,0-5 0,-5 0 0,-3-5 0,-7-4 0,2-4 0,0-3 0,1-1 0,3-5 0,1-2 0,3-3 0,3-1 0,4-4 0,0-3 0,6-3 0,2 0 0,7-1 0,3-1-21,3 5-27,6 1-10,4-2-11,5-3-15,3 2-30,6 1-48,5 1-24,10-4-72,5 1-61,2 3-47,10 3-112,-1 0-79,7 1-71,-2 5-108,7-3-565,-2 5-904</inkml:trace>
  <inkml:trace contextRef="#ctx0" brushRef="#br0" timeOffset="8876.806">15674 3350 590,'7'-7'602,"-2"-1"-80,-5 8-38,8-14-41,-5 5-13,-3 9-20,7-16-16,-7 16-49,6-13-19,-6 13-32,3-13-29,-3 13-33,-2-14-18,2 14-12,-6-11-7,6 11-15,-11-11-36,11 11-15,-20-3-14,8 2 8,-3 2-23,-2 2 11,-5 2-33,-1 2 10,-3 3-27,-2 2 21,3 0-16,-2 0-6,0 2-21,2-1-6,0 0-19,5 2 11,0-3-6,2-1 22,2 0-34,4 0 15,0-2-16,3 3-6,1-3-3,2-1 5,2 1-6,4-9-20,0 16 21,0-16 5,11 16-1,-2-10 8,2 2-9,5 0 3,0-2 0,4 1-4,2 1 0,0 0 0,1-1 1,5 2 10,1 2-14,2 0 22,-2 1-24,7 3 18,-2-1-22,-1 2 3,-3-2-4,-2-1 9,-2 0-4,-2 2 0,-4-3 3,-3 0 10,-2-2-6,-3 1 13,-3-1-3,-2-2 6,-3 0 0,-4-8 28,1 16 13,-1-16 9,-11 12 7,2-6-12,-4 0-11,-3-1-4,-1 0 1,-3-3-16,-5 2-6,1-3-10,-3 1 0,3-2-7,-3 3 2,0-6-7,0 1 9,2 2-12,2-1 3,1 0 1,2-1-6,-1 0-17,3 1-33,1-1-28,2 0-57,0 1-58,4-2-43,-2 3-102,13 0-82,-17-3-145,17 3-109,-14-2-126,14 2-658,0 0-1078</inkml:trace>
  <inkml:trace contextRef="#ctx0" brushRef="#br0" timeOffset="9641.875">16197 3610 438,'11'-8'839,"0"2"-150,-4-1-73,0 2-59,-7 5-79,5-11-42,-5 11-61,0 0-44,-7-7-43,7 7-18,-16-3-17,16 3-16,-24 3-30,10 1-24,-3 3-18,-1 0-12,-1 2-11,-1 3-15,2-1-24,-2 0-15,2 1-16,1 1-6,1-1-9,2 1-19,3-2-16,-1 0-1,5 0 6,0-1-19,2-2-2,1 2-7,4-10 3,-1 14-1,1-14-1,8 12-12,-8-12-22,14 9-10,-14-9-27,21 3-22,-21-3 11,26 0-29,-11-2 25,3-1-12,-2-1 11,0-3 8,0 2-3,3-5-2,-3 0 21,0 0 1,-1-2 24,-2-1 2,-2 2 10,-1 1 0,-1 1 18,0-1-1,-1 2 16,-2 1 3,-6 7 11,9-10-1,-9 10 4,8-9-13,-8 9 8,0 0-10,0 0 5,0 0-7,13 5 15,-13-5 2,2 10-3,-2-10-2,3 11-5,-3-11-3,4 14-3,-4-14 2,5 14-7,-1-6 1,-4-8 0,10 13-3,-10-13-3,11 12-21,-11-12-40,16 9-47,-7-4-32,1-2-13,1 0-34,1-2-36,-12-1-44,25 0 5,-12-1-30,1-2-10,0-2 7,2 1 24,-2-4 33,0 0 29,-3-1 22,0 0 17,1-6 25,-2 0 53,-2-1 2,2-2 50,-5 0 6,2-3 40,-3 0 38,-2-3 31,1 1-3,-2-1 15,-1-1 5,-1 0 45,0 0 2,-1 2 21,0-1-11,-1 2 2,1 4 15,-1 0 13,-1 2 18,2 4 19,0 1-65,0 1-5,2 10-32,-5-15 43,5 15-18,0 0 18,0 0 7,-9 3 3,9-3-4,-3 17 18,2-5-16,0 2 3,-1 4 2,2 1-3,0 0-4,0 3-15,0 2-7,2 1-21,-2 1 38,0 0-13,1 1-26,-1 1-24,1-2-18,0 0-13,1 0-14,-1-1-7,0-1-10,2 0-8,0-4-6,-2-3-19,0 1-44,3-2-45,-2-2-39,1-2-60,-1 0-46,2-4-50,1 1-48,-5-9-50,9 9-79,-9-9-41,12 6-32,-12-6-100,13-3-651,-5-3-891</inkml:trace>
  <inkml:trace contextRef="#ctx0" brushRef="#br0" timeOffset="10041.403">16708 3663 399,'0'0'551,"0"0"-80,10-6-75,-10 6 0,12-5-60,-12 5-38,18-6-4,-8 4-50,0-3 29,3 1-46,0 0 23,2-2-50,-2 2-10,2-3-38,-2 2-25,1-3 3,-1 2-3,-2-1-22,1-1 3,-2 1-8,-2 1 2,1-1-26,-3 0-1,0 0-21,0 0 5,-6 7-21,6-11-4,-6 11-6,5-12 8,-5 12-21,0 0 6,-1-16-13,1 16 13,-7-6-29,7 6 23,-10-5-13,10 5 11,-13 0-13,13 0 14,-18 4-8,18-4 15,-17 7 4,8 2 20,0-1-2,-1 2 19,2 0-4,0 3 11,2 0-7,-3-1-3,4 2-3,0 1-8,-1-2-2,3 1 3,0 0 8,0-2-22,2 1 7,1-1-23,1 1 10,1-3-20,-1 2 14,2-2-13,0 0-3,3-2-39,0-1-25,3 0-79,-1-2-35,2-1-82,2-1-40,0 0-73,1-3-50,2 1 2,3-2 12,1-2-29,2 0-75,-2 1-27,5-4-362,0 0-456</inkml:trace>
  <inkml:trace contextRef="#ctx0" brushRef="#br0" timeOffset="10492.634">17406 3585 649,'14'-10'521,"-4"1"-72,1-2-10,0 2-8,-2 0-27,-3 2-39,2-1-49,-2 0-16,-1 1-62,-5 7 14,5-12-34,-5 12-10,0 0-31,-1-15 7,1 15-9,-6-7 4,6 7-15,-13-6 0,13 6-19,-19-3-29,19 3-8,-24 3-4,11-2-16,-3 2-14,1 2-15,0 0-12,-1-1-7,0 4-11,2-1-6,-2 0-1,4 2-6,-2-2-9,2 0-3,3 0 1,-1 1-3,4-2-3,-1 1 3,7-7-3,-8 13-2,8-13-2,-1 11 15,1-11-11,5 10-4,-5-10-6,11 9-13,-11-9 5,17 8-6,-6-5 0,-1 1 0,4-2 1,-1 4 13,2-3-17,0 1 8,1 0 1,-1 2 2,2-2 2,-3 1 5,1 1 6,-2 0-3,-1-1 1,0 4 2,-2-3 2,-1 1 3,-2 0 2,-1 1 10,-6-8 31,6 13-21,-6-13 31,0 13-18,0-13 22,-5 13-23,5-13 19,-10 13-8,1-6 31,0-2-17,0 1 2,-5-2-4,1 1-14,-2 0-5,1-1-18,-2-2 25,1 0-31,2 0-6,-2-1 2,2 0-6,-1-1-4,2 0-32,12 0-21,-25-1-59,14-2-40,11 3-102,-21-3-65,12-1-129,-1 0-108,10 4-102,-15-7-142,15 7-419,-8-7-826</inkml:trace>
  <inkml:trace contextRef="#ctx0" brushRef="#br0" timeOffset="10831.854">17649 3609 172,'0'0'735,"-2"-13"-112,2 13-49,-1-11-51,1 11-15,0 0-65,-1-15-20,1 15-42,0 0-31,0-12-34,0 12-24,0 0-8,0 0-66,0-12-34,0 12-29,0 0 18,0 0 4,0 0 4,6 8 5,-2 1 9,-2 3-12,4 2-19,-3 3 8,1 5-22,2 7 60,-1 2-31,0 3-139,-2 0-40,0 4 0,1 5 0,-2-7 0,0 3 0,-1-1 0,-1-1 0,1 1 0,-1-3 0,-1 0 0,1-2 0,0-5 0,-1 0 0,1-2 0,0-1 0,0-5 0,0-1 0,0-2 0,0-3 0,1-1-270,0-1-115,1 0-38,-2-12-73,6 14-122,-6-14-79,8 8-80,-8-8-661,0 0-1048</inkml:trace>
  <inkml:trace contextRef="#ctx0" brushRef="#br0" timeOffset="11144.414">17747 3774 316,'-9'-18'766,"1"0"-124,3 2-31,0 0-99,1 2-31,2 2-98,2-1-49,0 2-82,2 0-28,2 1-13,3 0-17,2 1-26,2-1 1,1 4-13,3-1 4,0 3-14,2 2-5,-1 0 11,3 4-4,1 0 3,-1 1-8,3 2-1,-2 3-12,1 0-15,-2 0-8,-5 1-11,0-1 9,-3 0-29,-3 2 0,-2-2-13,-6-8-7,5 17-12,-5-17-8,-7 18-6,0-11-2,-2 3-6,-3-3-4,-1 0-1,-1 1-9,-3-3-1,-1 2-4,2-1-10,-2-2-30,1 0-50,2 0-55,1-1-94,0 0-47,2-1-83,12-2-130,-21 1-99,21-1-90,-15 0-807,15 0-1120</inkml:trace>
  <inkml:trace contextRef="#ctx0" brushRef="#br0" timeOffset="11845.069">18008 3649 545,'0'0'692,"12"-4"-87,-12 4-8,17-3-98,-6 0 9,1 2-54,0-2-22,4 0-54,0 1-43,1-1-24,1-1-39,-1-1-14,2 3-48,-2-4-26,2 2-30,-2-2-20,0-1-18,0 2-20,-3-1-19,1-1 3,-2-1-9,-1 1-10,-1 0-12,-3 0 4,-2 0-21,-1 0-9,-5 7-4,8-12-3,-8 12 9,0 0-20,-3-15 13,3 15-18,-8-10 13,8 10-18,-12-4 35,12 4-37,-17-2 20,17 2-24,-18 5 1,7 0 6,-1 2-1,1 3 10,0 1 11,0 0 12,-1 4 0,1-1 9,4 1 6,-1-1-13,0 0 11,3 0-19,1 0-4,2-2-9,0 0-5,2 0 2,2-2-3,-2-10 2,5 20-7,-1-11-32,3 0-27,-2-1-38,3-3-42,0 2-31,-8-7-7,18 7-71,-8-5-7,0 1-28,-10-3-25,21-2-8,-10 0 4,-1-2-11,2 0-16,-1-3 10,1-1 17,-3-1 48,1-1 50,-1-2 46,-1 0 36,-2-2 37,2-1 50,-3-1 55,1 1 24,-1 0 55,0-1 17,2 3 37,-4 0-4,3 0 4,-2 2 3,1 0 2,0 3 6,2 0 5,0 2 46,-1 1-25,-6 5 0,17-7-12,-17 7-7,16-2-11,-5 5 19,-1 0-28,0 4 10,3 0-7,-2 1-13,0 2 12,0 1 9,-2-1-19,0 2-13,1-1-13,-2 0-15,0 1-12,-3-4 4,0 1-10,0 1-1,-1 0-3,-4-10 9,5 12-11,-5-12 2,1 12-11,-1-12 0,0 0 16,0 14 17,0-14 12,0 0-3,0 0 0,0 0 13,0 0-5,0 0-12,-13-4-74,13 4-21,-1-11 0,1 11 0,1-19 0,3 8 0,0-2 0,1 0 0,0-3 0,3 4 0,1-2 0,0-3 0,4 3 0,1-1-180,0 0-101,2 1-73,1 1-88,2 0-55,-1 0-133,0 2-30,1 0-149,0 0-570,0 1-979</inkml:trace>
  <inkml:trace contextRef="#ctx0" brushRef="#br0" timeOffset="12260.078">19192 3363 806,'0'0'654,"13"-3"-62,-13 3-52,0 0-65,0 0-34,5-8-22,-5 8-64,0 0-42,-5-7-30,5 7-8,-11-4-32,11 4-14,-16-3-39,16 3-24,-22-3-29,22 3-15,-22 0-22,22 0-20,-26 0-14,13 3-16,2-2-6,-3 3-9,2-2-10,1 3-3,0 0-3,1 0-8,1-1-4,3 2-2,1 2 15,5-8-20,-5 11-2,5-11-2,2 14 5,-2-14 2,9 15 1,0-8-4,0 1 2,3 1-4,-1-1 0,2-2 0,1 4 3,-1-3-2,1 3 0,1-1 0,0-1 3,2 4-2,-4-4-2,-1 2-1,0-2 9,1 2-6,-4 0-3,-2-1 13,-1-1 2,-3 1 3,-3-9 8,4 16 10,-4-16 12,-6 16 5,6-16 13,-13 11-8,5-5-6,-3-1-8,-2 0-14,-2 0 13,-1-3-20,0 0 0,0 1-4,-1-2 3,2 0-13,0-1-9,1 2-38,1-4-40,0 2-62,2-1-76,11 1-104,-22-4-71,13 1-118,9 3-86,-14-5-126,14 5-617,-6-9-943</inkml:trace>
  <inkml:trace contextRef="#ctx0" brushRef="#br0" timeOffset="12679.901">19515 3439 165,'0'0'757,"11"-7"-149,-11 7-56,0 0-43,0 0-58,1-11-6,-1 11-82,0 0-20,-12-4-48,12 4-26,-12 4-31,12-4-13,-16 7-40,7-1 0,-2 2-22,1 0-24,1 1-26,-3 0-7,3 1-21,2 1-12,-1 0-16,2 0-7,1 0-3,-1-3-9,4 3-5,2-11-5,-3 18-1,3-18-4,4 16 1,0-8 1,2 1-15,1-4 1,3 3-1,0-4 0,4 3-2,-1-2-5,3-2 1,1-1 3,2 0 3,-1 0-5,3-2 4,-2-2-4,-1 1 4,0-1 0,-2-2 5,1-3 3,-2-1 3,-1 2-10,-2-2 10,-1-4-8,0 3 4,-4-3-7,0 1 3,-1 0-6,-2 0 10,-3-1-12,-1 12 11,0-20-12,-3 11 2,0 0-9,-2 1 10,0 0-10,-2 3 4,-1-1-12,8 6-20,-16-7-55,7 3-74,9 4-75,-18-3-95,18 3-95,-14 0-91,14 0-20,-13 3-111,13-3-589,0 0-846</inkml:trace>
  <inkml:trace contextRef="#ctx0" brushRef="#br0" timeOffset="13156.456">19834 3473 331,'0'0'714,"0"0"-113,14-2-44,-14 2-57,0 0-54,11-3-84,-11 3-47,0 0-68,0 0 8,16 3-64,-16-3 8,7 5 1,-7-5-18,12 13-33,-12-13-2,9 17-20,-4-9 10,0 4 17,-1-1-18,1-2-22,-1 3-10,2-2-18,-2 0-11,0 0-5,0 1-2,1-1-9,-5-10-11,6 16-3,-6-16-5,6 13-7,-6-13 1,4 12 11,-4-12 25,5 10 16,-5-10 16,0 0 7,6 10 2,-6-10-30,0 0-6,0 0-26,0 0-2,0 0-10,0 0 0,3-10-10,-3 10-9,0-14-4,0 14-1,0-20-9,0 8 2,2-1-4,0-3-3,1-2 2,3-3-6,0 1 2,1-1 1,1-1 2,0 3 8,3 0 3,-1 2 13,4 2 15,-2 1 1,3 2 10,-2 3 5,1 1 5,1 2 8,3 4 26,-1 1-8,2 2-79,-1 1-7,3 4 0,1 3 0,-1 0 0,3 4 0,-1 3 0,0 1 0,-3 1 0,-1 1 0,-2 1 0,-3 1 0,-4-2 0,-1 0 0,-4 1 0,-2-1 0,-4 1 0,-2 2 0,-3 2 0,-8 1-174,-4 4-161,-7 0-64,-3-1-59,-4-1-133,-11 5-126,-4-3-177,-6-1-574,0-4-1086</inkml:trace>
  <inkml:trace contextRef="#ctx0" brushRef="#br0" timeOffset="20139.723">21784 3370 455,'0'0'527,"0"0"-72,-5-8-46,5 8-40,0 0-29,-3-12-32,3 12-20,0 0-14,-2-12 9,2 12-1,0 0-2,-3-13-37,3 13-1,0 0-10,-3-13 12,3 13-15,0 0-2,-1-11-8,1 11-15,0 0-9,0 0-32,-3-9-10,3 9-35,0 0-7,0 0-26,0 0 14,0 0-1,0 0 13,2 13 3,0-4-11,0 3-6,-1 3 13,2 1 3,-1 4-5,1 1 4,0 4 9,0 1-51,-2 0-70,2 1 0,-1 0 0,1 0 0,-2 1 0,2 0 0,-1-1 0,0 1 0,0-3 0,-1 1 0,1 1 0,0-4 0,2 1 0,-3-5 0,1-1 0,0-1 0,1 0 0,-2-5 0,0 1 0,2-2 0,-3-11 0,2 19 0,-2-19-329,4 12-67,-4-12-65,5 8-64,-5-8-104,0 0-84,13-7-115,-13 7-541,9-17-971</inkml:trace>
  <inkml:trace contextRef="#ctx0" brushRef="#br0" timeOffset="20515.702">21730 3427 21,'-9'-7'762,"1"0"-169,2 0-66,0 1-22,6 6-57,-9-11-37,9 11-55,-9-10-24,9 10-55,-3-13-10,3 13-32,2-11 1,-2 11-20,8-16-8,-1 9-22,2 1 18,2-1-6,3 2-10,3 0 8,2 2-27,3 1-1,1 0-16,2 2-8,2 3-16,1 1-18,-1 0-25,4 4-8,-7-2-3,0 5-11,-2-4-10,-1 3-3,-2-1-7,-3 3-1,-2-4-9,-3 3 2,-1-2-6,-3 0 7,-1 1-10,-4 0-7,-2-10-2,-1 21 1,-3-12-6,-5 3-1,1-2-4,-3 1 0,-4 0 0,-1 2-6,-2-4 5,2 1-2,-2 0-4,0-1 0,4-1-16,-3-1-64,3 0-50,1 0-72,-2-2-63,4 0-59,0 0-87,2-1-83,0 2-86,2-1-39,7-5-97,-14 10-601,14-10-920</inkml:trace>
  <inkml:trace contextRef="#ctx0" brushRef="#br0" timeOffset="21188.67">22158 3739 577,'0'0'578,"0"0"-58,-5-11-9,5 11-54,0 0-4,-7-11-71,7 11-8,0 0-36,-4-12-25,4 12-25,1-10-19,-1 10-19,5-8-14,-5 8-17,9-11-5,-9 11-11,15-9-1,-3 6-15,0 2-13,4 1-14,2 1-2,2 2-10,3 2-16,-1 0-9,1 0-19,-2 2-14,1 3-17,-4-3-9,1 3-16,-2-1-4,-3-1-10,-1 1-7,-2 1 7,-1-2-13,0 3-5,-3-2-8,-2-1 3,-1 0-5,-4-8-2,5 15-7,-5-15-7,0 13-17,0-13-12,-1 10-18,1-10-10,0 0-25,-4 11-16,4-11-12,0 0-25,0 0 17,0 0-19,0 0 19,-1-13-25,1 13-2,7-18 6,-1 6 4,1-2 15,3-1 0,1-2 25,0 0 9,1 0 23,-2 0 10,3 3 23,-3 2-4,0 0 24,2 2-15,-2 2 22,-2 2-5,0 1 13,-8 5-10,13-3 17,-13 3 0,12 7 31,-5-1-5,-7-6 13,9 15 2,-5-5 0,0-1 4,0 1 6,2-1-8,-2 3 54,1 0-7,2 1 23,-1-1-20,3 0 3,0-1-29,1-2 14,3 0-29,0-1 3,2-2-17,0 0 4,3-3-24,-1 0 3,1-3-6,0 0 10,1 0-20,0-3 16,-2 1-2,0-4 17,-1 0 28,-1-1-26,-2-1 3,-1-1-2,-2 0 5,-3-2-7,0-2 8,-2 2-19,-3-1 1,-1 1 3,1-2-9,-4 1-7,0 0-2,-4-1 4,1 0-9,-4 2-4,-1 1-1,-2 1-5,0 2-3,-2 0-4,0 2-19,-1 3-36,2-1-55,-2 3-56,-1 0-80,0 3-97,0-1-91,0 2-120,3 0-56,-1 0-160,4 0-502,1 0-888</inkml:trace>
  <inkml:trace contextRef="#ctx0" brushRef="#br0" timeOffset="21755.34">23189 3438 438,'2'-13'683,"0"4"-106,-2 9-46,1-17-59,-1 17-42,2-15-49,-2 15-22,1-12-64,-1 12-21,0 0-60,1-12-27,-1 12-24,0 0 5,0 0 3,0 0-18,5 10-5,-2 0 5,1-1-21,-2 3 3,1 4 1,-1 0-14,2 1-11,-1 0-19,1 1-10,-2 2-13,2-3-8,0 0-5,0 4 15,-1-3 2,0 0-2,1 0-14,0-1-19,-2-2-9,1 0-3,1-2-3,-2 0-8,2-4-1,-1 1 1,-3-10 2,3 16-2,-3-16 1,4 11 12,-4-11-11,5 6-7,-5-6-4,0 0-1,0 0-1,13-1 1,-13 1-3,8-8 2,-8 8-4,11-10-4,-11 10 3,14-12 5,-6 4-12,2 0-7,2 0 9,-2 1 0,3 0 0,0-1 0,-1 2 1,4 0 2,-2 2-1,1 2 1,-2 0 0,2 1 8,-1 1-8,3 1 1,1 0 2,0 4-2,0-1 17,3 3-19,1 0 8,-3 1 7,0 2 10,-1-1 14,-4-1 2,0 3 8,-4-2-14,-2 0 20,-1 3 8,-2-2-3,-5-10-9,0 19 0,-5-9-5,0 1-9,-3-3 0,-1 3-8,-4-2 0,0 1-10,-2-3 3,0 1-9,-4 0 2,2-3-4,-2 0 0,1-1-6,0 0 4,0-2-6,1 0-25,1-2-72,2 0-55,-2 0-59,4-3-97,-2 1-79,3-2-98,2 0-147,1-3-150,1 1-765,3-5-1186</inkml:trace>
  <inkml:trace contextRef="#ctx0" brushRef="#br0" timeOffset="22079.408">23764 3400 610,'4'-8'753,"-4"8"-87,9-13-52,-9 13-47,8-12-69,-8 12-26,6-10-62,-6 10-28,7-8-31,-7 8-37,0 0-27,7-8-33,-7 8-23,0 0-5,0 0 15,14 2-28,-14-2-6,9 12-20,-5-1-16,0 1-4,-1 2-23,0 2-11,1 1-40,-1 1-93,-2 3 0,1 3 0,0-1 0,-1 0 0,-1 2 0,1 0 0,1 0 0,-1-2 0,1 1 0,1-2 0,0-1 0,-1-2 0,2-2 0,1 0 0,-1-1 0,1-2 0,1-1 0,1-1 0,2-2-156,0 1-262,0-2-61,1-5-56,0 1-107,2-2-101,-1-2-177,2-2-445,-2 1-967</inkml:trace>
  <inkml:trace contextRef="#ctx0" brushRef="#br0" timeOffset="23108.419">24135 3705 754,'-9'-6'691,"9"6"-54,0 0-73,0 0-45,-5-7-92,5 7-44,0 0-57,7-5-35,-7 5-47,12-8-15,-2 5-21,0-3-3,1 2-23,3-2-17,0 1-25,0-2-10,-1 1-12,-2-1-17,3 0-14,-2 0-7,-1 0-2,-2 2-5,-1-3 11,0 2-16,-2-1 14,-6 7-11,9-11 2,-9 11 1,4-10-8,-4 10-20,0 0-4,-2-12-10,2 12-5,0 0-1,-9-6-8,9 6 1,0 0-7,-16 4 1,16-4 6,-14 10 3,5-3-2,1 1 3,2 2 19,-2-1-2,2 3-10,-3 0 8,5-2-16,0 0 0,1-1-6,2 3 1,0-1-3,2 0 0,2-2-10,-1 2 0,3-2-6,2 1-4,0-1-12,2-2-24,3 0-33,-1-2-40,1-1-8,0-3-41,3 2 2,-2-3-38,2 0 2,0-3 1,3 1 7,-1-3 23,-2-2 14,2-1 21,-1-1 9,0-3 10,-2 0 56,1-2-16,-4 1 16,1-2 13,-1 0 37,-2 3 0,-1 1 39,1-1 10,-3 0 17,0 4 3,0-1 19,-1 2-10,-5 7-4,9-11-12,-9 11 17,9-6 3,-9 6 5,0 0 6,14 2 18,-14-2 17,10 10-13,-5-3 10,0 2-9,1 0 7,-3 3-12,4 0-13,-2-1-11,1 2-5,-3-4-10,1 3-10,0-1-13,-2-2-13,1 1 1,0-1-10,1 0-4,-4-9-3,5 15 0,-5-15 0,4 12 5,-4-12 4,0 0-5,7 10-2,-7-10-4,0 0 9,0 0-2,0 0-7,11-5-4,-11 5-14,4-12 30,-4 12-26,4-21 5,-3 8-1,3 1 1,-2-2-4,1-4 0,1 1-3,3 0-3,-1 3 12,1-5 0,0 5-7,0-1-11,2 2 17,0 1-13,0 1 1,3 2-3,-2 0 14,1 5-14,0-1 17,-11 5-16,21-2 19,-21 2-17,25 2 9,-13 1 4,3 1 3,-2 5 4,0-2-2,-1 1 0,2 0 5,0 3 1,-1 0-2,-2-2-3,1 1 0,-2 1-2,-1-3 1,-1 1-1,0-1-2,0-1-3,-8-7-5,12 10 12,-12-10-6,10 9 7,-10-9-3,6 8 10,-6-8-6,0 0-4,7 7 0,-7-7 5,0 0-3,0 0 3,0 0-7,0 0 5,0 0-8,-3-12-5,3 12-5,-3-15-1,2 4 0,0 0 5,1-1 8,0-2-8,0-1-3,1 0-6,3-2 9,0 0-3,0 1-4,1 1 0,2 2 3,2 0 6,-2 1 8,4 0 9,2 3 10,1 4 12,4-2 20,0 4 44,0 3 15,1 2 25,0 2-142,3 1 0,1 5 0,-4 0 0,2 4 0,0 2 0,-2 0 0,0 3 0,-3-1 0,-5-1 0,3 0 0,-3 1 0,-2 2 0,0-3 0,-4-1 0,1 1 0,-3-3 0,-1 2 0,0-4 0,-2 3 0,0-4 0,-2 1 0,0-1 0,-1-1 0,-1-1 0,-2 1 0,0-4 0,-1 1 0,-1-1-58,-1-2-855,-3 2-279,1-3-708,-2-1-1627</inkml:trace>
  <inkml:trace contextRef="#ctx0" brushRef="#br0" timeOffset="24308.707">9280 4385 606,'-14'0'583,"3"1"-77,11-1-23,-22 0-54,22 0-11,-19 0-51,19 0 15,-19 0-30,19 0-30,-15 2-23,15-2-16,-13 0-28,13 0-18,0 0-17,-17 0-13,17 0-8,0 0-2,0 0 10,0 0 3,0 0-30,0 0-7,0 0-40,13 1-10,-13-1-9,25-1 2,-5 1-10,3-2-5,6 1-19,8-3-9,2 0-13,10 1-4,2 0-2,3-1 4,1-2-58,5 2 0,13-2 0,0-2 0,5 3 0,2-1 0,2-1 0,2 2 0,0-2 0,0 2 0,-1-2 0,-3 2 0,-4-1 0,-1 0 0,-3 0 0,-14 1 0,1-1 0,-4 3 0,-1-3 0,-6 3 0,-9-2 0,-1 1 0,-6 0 0,-5 1 0,-7 2 0,-1-2 0,0 0 0,-6 0 0,0 2 0,0 0 0,-2 0 0,-11 1 0,18-3 0,-18 3 0,12-5 0,-12 5 0,10-4 0,-10 4 0,0 0 0,0 0 0,0 0 0,0 0-440,-5-12-348,5 12-274,-8-5-799,8 5-1578</inkml:trace>
  <inkml:trace contextRef="#ctx0" brushRef="#br0" timeOffset="25248.028">16307 4196 282,'-24'-1'518,"-1"-1"-79,-2 1-51,1 1-3,-1 0-30,3 0-38,-1 0-25,3 0 18,0 0-40,1-3 1,2 6-21,0-3 16,4 1-34,2-1-8,0 2-15,13-2-4,-22 0-4,22 0 4,-15 1 15,15-1 4,0 0 5,-9 4-27,9-4-20,0 0-19,16 6-17,-3-3 8,5-2-17,5 2-8,5 0-5,10-1-6,0 1-16,10-1-11,3 1 14,4-1 11,3-1-9,3 2-84,2-1-23,1-1 0,11 2 0,-10-3 0,-1 0 0,0 0 0,-3 0 0,1 0 0,-5 0 0,-1-3 0,-4 3 0,-10-1 0,-3-2 0,-8 1 0,-3 1 0,-1 0 0,-8 0 0,2 0 0,-4 0 0,-4 1 0,1-1 0,-2-1 0,-12 2 0,20 0 0,-20 0 0,16-3 0,-16 3 0,12-2 0,-12 2 0,0 0 0,9-6 0,-9 6 0,0 0 0,0 0-175,0 0-403,-4-10-120,4 10-153,0 0-1007,-15-5-1572</inkml:trace>
  <inkml:trace contextRef="#ctx0" brushRef="#br0" timeOffset="25935.28">18589 4112 609,'-13'1'498,"2"0"-67,11-1-17,-22 2-9,9-1-64,13-1 8,-20 0-31,20 0 11,-19 3-16,19-3-15,-16 0-27,16 0-10,-14 0-15,14 0-10,-11 2-9,11-2-16,0 0-3,0 0 31,0 0-47,0 0-10,0 0-20,0 0-7,0 0 0,25 1-15,-5-2-1,5 1 2,4-2-8,10 2-3,4-3-1,7 2 1,4-2 6,2 1-73,5 0-63,2-1 0,11 2 0,0-4 0,0 1 0,-9 2 0,-2 0 0,-2-1 0,-2 2 0,-5-3 0,-2 1 0,-2 0 0,-10 1 0,-4 0 0,-7 1 0,-1-1 0,-6-1 0,-1 3 0,-4-2 0,0 0 0,-5 2 0,1-1 0,-13 1 0,22-3 0,-22 3 0,16-1 0,-16 1 0,13-2 0,-13 2 0,9-5 0,-9 5 0,0 0 0,8-7 0,-8 7 0,0 0 0,-4-11 0,4 11-339,-9-9-378,9 9-177,-14-9-1072,8 3-1708</inkml:trace>
  <inkml:trace contextRef="#ctx0" brushRef="#br0" timeOffset="26679.255">22778 4134 476,'-18'4'519,"18"-4"-76,-20 4-25,20-4-19,-20 4-46,20-4-33,-19 3-7,19-3-27,-18 5 32,18-5-42,-14 2-3,14-2-28,-14 3 3,14-3-21,-11 4-3,11-4-16,0 0-12,-13 3-11,13-3-5,0 0 14,0 0-16,0 0-25,0 0-15,10 6-11,-10-6-10,27 0-5,-7 0-7,10-1-17,9 0-12,9-1 9,8 0 4,7-1 1,17 0-12,6 1-8,4-1 0,5 1-15,6 0-5,1 0 0,3 2-17,-2-3 7,1 0 10,-2 2-14,-2-1-36,-2-1 0,-3 0 0,-5 1 0,-3 0 0,-5 1 0,-5-4 0,-15 4 0,-4-2 0,-6 0 0,-3 2 0,-11-2 0,-3 1 0,-8 1 0,-6-2 0,1 2 0,-4 0 0,-2-1 0,-1-1 0,-3 2 0,1-2 0,-13 3 0,18-3 0,-18 3 0,13-5 0,-13 5 0,10-3 0,-10 3 0,0 0 0,6-8 0,-6 8-254,0 0-288,-6-9-118,6 9-172,-14-5-1030,6 1-1578</inkml:trace>
  <inkml:trace contextRef="#ctx0" brushRef="#br0" timeOffset="37212.497">16663 19022 7471,'2'-53'14,"-2"0"-3,2 2-11,0-2 7,-1 2-2,0 0-2,-1 3-21,1-3 28,-1 0-15,2 1 15,-1-1-17,-1 0 23,1-3-12,-1-1 7,0 0-17,0-2 11,0 0-4,0-2 4,0 1-12,0 2-5,2-14 3,-4 12 7,2-11 4,0 10-1,0 0 1,0 2-1,2-2 8,-4-1-12,4 5-1,-2-3 1,0 2 1,0 0-7,0 1 8,0-1-7,0 0 15,0 1-5,0 0 11,0 0-10,0-2 6,0 1-9,0 0 5,0-1-7,0-2 9,0 1-9,0 1 6,0 1-6,0-2-8,0 4 16,0-4 5,0 0 1,-2 0 1,2 2-2,0-3-3,0 4-4,0 0 2,0 0 1,2 1 0,-2-2-5,0 1 9,1-1-14,0-2 26,-1 0-25,2-10 34,-2-1-46,2 10 38,-2-9-36,1 9 1,-1-9 6,0 9 25,0-11-25,0 11 34,1-11-42,-1 1 41,-1 9-4,2-8-38,-2 0 40,1 9-35,0-2 33,1-6-46,-1 7 42,0-11-28,0 3 26,0-2-41,0 1 39,0 0 3,0 0-1,0 0 0,0 1-39,0-4 34,-1 2-38,2 0 38,-1-3-35,-1 1 31,1-2 1,0 1 6,0 0 21,0-3-36,0 1 1,0-2-2,0 0-4,0-1-3,0 1 12,0 0-2,0-2-3,0 3 30,1 0-30,-1-1 25,0 0-34,0 0 3,2-1 2,-2 0 0,0-1 1,0-2 26,-2 4-27,2-2 26,0 1-31,2-4 21,-2 2-25,0 0-4,1-1-6,-1 2 4,0 0-2,0 1 26,0 0-28,0 1 46,0 1-36,1 2 26,-2 0-26,2 1 3,-1 0-2,0-2 31,0 4-22,1-1 19,-1 0-30,0 3 26,2-1-23,-2 0 22,0 0-30,1 1 22,-1 0-25,1 1-6,-1 9 14,0-1 33,0 1-39,0 0 33,0 0-32,2 0 23,-2 0 5,0 3-38,0-3 31,0 2-29,0 0 35,0-1-30,1 2 34,-1 1-36,0-1 28,0 1-22,0 1 19,0-2-33,0 1 39,1-1-21,-1 2 27,0 0-30,2-2 26,-2 2-29,-2-2 0,4 1 13,-2 0-6,0 1 2,-2-2 0,2 1 0,0 0 28,2 1-38,-2-1 30,0 1-33,-2 0 39,4 0-33,-2 0 34,0 2-29,0-3 1,0 2 1,0 2 0,0-1 1,0 1 3,0-3 4,0 2-9,0 2 0,0 2 8,0 0 26,0 1-40,0 0 39,0 0-30,0 4 0,0-3 4,0 5-1,-2 3 1,4-1 0,-2 0 0,0 0-50,-2 1 45,4-3-43,-2-4 52,0 0-50,0-1 64,0 0-6,0 7-7,0 0 3,0 1-8,0-1 5,0 3 2,0-3-2,0 2 8,0-1-18,1 1 11,-1 0-55,0 0 59,0 2-44,0-1 60,1 0-61,-1 2 57,0 0-49,0 2 52,0 2-52,0 1 54,0 2-54,0 0 48,1 0-45,-1 1 60,0 1-63,0 1 59,0 3-47,0 1 43,0 1-52,0 0 52,0 2-53,0-1 53,2 1-2,-4 0-30,2 3 17,2 0 8,-4-1-8,4 3-1,-2-2 2,0 1-12,0 0 5,0 2 2,-2-1 1,4 0 4,-2 0-13,-2 2-49,2 10 50,0-21-40,0 21 60,0-22-59,0 22 55,0-21-48,0 9 57,0 12-58,0-22 52,-1 11-49,1 11 57,0-19-57,0 19 54,-1-19-51,1 19 56,0-15-61,0 15 57,-1-14-46,1 14 50,0-12-47,0 12 46,0-13-49,0 13 49,0 0-46,-2-13 46,2 13-60,0 0 54,-1-13-41,1 13 56,0 0-58,0-12 49,0 12-48,0 0 46,0 0-46,0-14 51,0 14-50,0 0 48,0 0-53,-1-13 45,1 13-43,0 0 55,0-12-55,0 12 8,0 0 2,-2-16 3,2 16-4,0 0 6,2-14 3,-2 14-3,0 0-3,-2-13-35,2 13-102,0 0-99,0-17-119,0 17-168,2-20-152,-4 8-855,2-1-1179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9:05.762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AD5831E0-6B54-4CD1-9F30-8259DAABD88C}" emma:medium="tactile" emma:mode="ink">
          <msink:context xmlns:msink="http://schemas.microsoft.com/ink/2010/main" type="inkDrawing" rotatedBoundingBox="16702,19025 17026,-1 17129,0 16806,19026" semanticType="verticalRange" shapeName="Line">
            <msink:sourceLink direction="with" ref="{C65ED526-A77E-4AE0-A404-29AA68EE67B5}"/>
          </msink:context>
        </emma:interpretation>
      </emma:emma>
    </inkml:annotationXML>
    <inkml:trace contextRef="#ctx0" brushRef="#br0">16758 19026 8191,'0'-28'0,"0"-1"0,1 0 0,-1 2 0,0-2 0,2 1 0,-2 0 0,1-1 0,-1 3 0,0 0 0,0-4 0,0 3 0,0 1 0,0-1 0,0 0 0,0 3 0,-1-2 0,1 2 0,0 3 0,0-1 0,0 2 0,0 0 0,0-2 0,0 1 0,0 2 0,0-2 0,0 0 0,0 2 0,-2-2 0,2 1 0,0 1 0,0-1 0,0 1 0,2-2 0,-2 1 0,0-2 0,0 1 0,0-4 0,0 1 0,-2-1 0,2 1 0,2-2 0,-4 1 0,2 1 0,0 3 0,2-1 0,-4 2 0,2-1 0,0 3 0,0 0 0,0 0 0,0-1 0,0 1 0,2 2 0,-2 2 0,0-6 0,0 7 0,0-1 0,0-2 0,0 2 0,0 1 0,0-1 0,0 1 0,0-1 0,0 1 0,0-1 0,0 0 0,0-1 0,0 2 0,0 0 0,1-1 0,-1 2 0,0 1 0,0 11 0,0-21 0,0 21 0,0-22 0,0 22 0,0-22 0,0 10 0,0 0 0,0-2 0,0 2 0,0-3 0,0 2 0,0-3 0,0-1 0,0-1 0,0-1 0,0 0 0,0-2 0,0-1 0,0-1 0,1 0 0,-1-4 0,0 3 0,0-3 0,0 3 0,1 0 0,-1 0 0,0-1 0,0 1 0,2 0 0,-2 0 0,0 0 0,0-1 0,1 1 0,-1-2 0,0 0 0,1 1 0,-1-2 0,0 1 0,2-1 0,-2 0 0,1-1 0,-1 1 0,2-2 0,-2 2 0,0-2 0,1 0 0,-1-1 0,0 1 0,2-4 0,-2 4 0,1-5 0,-1 2 0,1-2 0,-1 0 0,0 1 0,0-1 0,0 5 0,2-5 0,-2 1 0,0-1 0,0-1 0,0 0 0,1-2 0,-1 0 0,0 1 0,1-2 0,-1-1 0,1 0 0,-1-1 0,0 1 0,2-1 0,-2 2 0,1 0 0,-1-1 0,0 0 0,1 1 0,-1 1 0,0-2 0,2-1 0,-2 2 0,0-2 0,0 1 0,0-2 0,0 3 0,1 0 0,-1-7 0,1-1 0,-1 3 0,2 4 0,-1-7 0,-1 7 0,1-5 0,-1-2 0,1 0 0,1 1 0,-1 1 0,-1-5 0,1 5 0,-1-3 0,0 1 0,0-1 0,3 1 0,-6-1 0,6 1 0,-6 1 0,6-1 0,-3 6 0,0-6 0,-3 1 0,3 7 0,3-8 0,-3 2 0,0-1 0,0-1 0,1 0 0,-1-1 0,0 0 0,0 1 0,1-1 0,-1-1 0,0 2 0,0-2 0,0 0 0,0 1 0,1-1 0,1 1 0,-2 0 0,0-2 0,0 1 0,0 0 0,0-1 0,1-1 0,-1 2 0,0-2 0,1 2 0,-1 1 0,2-1 0,-2 0 0,1 2 0,-1 0 0,1 1 0,-1-1 0,1 2 0,1-2 0,-2-2 0,1 2 0,0-2 0,-1-1 0,2 1 0,-2-1 0,1 1 0,-1-1 0,1 3 0,0-2 0,-1 2 0,2-1 0,-1 0 0,-1 1 0,1-1 0,-1-1 0,2-1 0,-2 2 0,1-2 0,1 0 0,0 0 0,-2 0 0,1 0 0,0 1 0,0-1 0,-1-1 0,3 1 0,-3 0 0,1-2 0,1 1 0,-1 0 0,0-2 0,0-1 0,1 2 0,0 0 0,-2-2 0,2 2 0,-2-1 0,1 0 0,0 1 0,0-1 0,-1 2 0,2-2 0,-2 2 0,1 0 0,0 0 0,1-1 0,0-1 0,-1 1 0,0-3 0,1 1 0,-2-1 0,1 0 0,0-1 0,1 2 0,-1-2 0,0 1 0,2-1 0,-3 1 0,1-4 0,0 2 0,1 0 0,-1-3 0,0 2 0,1-12 0,-1 10 0,0-7 0,-1 7 0,1-10 0,-1 10 0,2-9 0,-1 10 0,0-12 0,2 12 0,-3-10 0,1-1 0,0 1 0,0 8 0,-1-9 0,2 10 0,-2 1 0,1 0 0,-1-1 0,1-7 0,1 5 0,-2 5 0,1-4 0,0-8 0,-1 10 0,3-9 0,-1-2 0,0 1 0,-1 1 0,0 9 0,0-11 0,1 12 0,-1-13 0,0 4 0,1-3 0,0 0 0,-1 1 0,1-1 0,-1 1 0,-1 1 0,2-2 0,-2 11 0,3-12 0,-3 2 0,3 1 0,-3-3 0,2 4 0,-1-4 0,2 2 0,-3-1 0,1 1 0,2 0 0,-3 8 0,2-6 0,0 8 0,-1 0 0,0-12 0,2 12 0,-2-10 0,0 10 0,0-10 0,1 0 0,-1 10 0,0 1 0,1-2 0,-1 1 0,0-10 0,1 12 0,-1-3 0,0 0 0,0 0 0,2-8 0,-2-1 0,1 9 0,-1 2 0,-1-2 0,2-10 0,1 3 0,-3 9 0,2 0 0,0-11 0,0 0 0,-1 9 0,1 1 0,-2 0 0,2-10 0,-2 10 0,2-10 0,-1 9 0,0-10 0,0 12 0,-1-2 0,2 0 0,-1 1 0,2-9 0,-2 9 0,0-10 0,1 9 0,0-10 0,-1-1 0,2 2 0,-2-4 0,-1 4 0,3-1 0,-2-1 0,1-1 0,0 2 0,0 0 0,1 0 0,-2-1 0,2 2 0,-1-3 0,1 0 0,1-3 0,1 1 0,-2-4 0,0 1 0,0-2 0,-1-1 0,0 1 0,0-4 0,1 0 0,1-1 0,-2-2 0,1 0 0,0-4 0,1 2 0,-1 0 0,-1-5 0,2 2 0,0-6 0,0 2 0,-1 0 0,3-1 0,0-13 0,-6 108-86,0 0-18,17 0-24,-17 0-65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3.96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48BDA03-9457-4173-BC74-286EF6014365}" emma:medium="tactile" emma:mode="ink">
          <msink:context xmlns:msink="http://schemas.microsoft.com/ink/2010/main" type="inkDrawing" rotatedBoundingBox="7956,5783 8162,5269 8674,5475 8468,5989" shapeName="Other"/>
        </emma:interpretation>
      </emma:emma>
    </inkml:annotationXML>
    <inkml:trace contextRef="#ctx0" brushRef="#br0">8102 5513 35,'-5'-13'697,"5"13"-145,-4-9-35,4 9-17,-2-12-43,2 12 4,-3-9-55,3 9-22,0-13-43,0 13-15,5-14-44,0 6 1,2-3-10,2 1-11,3 0-6,5-2-15,1 2-27,1 0-13,3 1 8,0 2-66,1 2 15,-4 3-49,1-2 7,-1 3-48,-1 2 12,0 0-36,-2 2 27,0 2-40,-4 2 26,-1 3-34,-5 2-6,-2 2 4,-5 3-1,-2 2-6,-9 6-6,-4 6-1,-5-2 1,-2 2-3,0-3-2,-3 1-1,-1-3 1,2 1-3,1-3 2,3-3 1,1-3-1,2 1 0,4-5-3,0-2 2,2 0-2,3-1-2,0-2-2,3-1 4,2 1 4,4-9 1,-4 9-1,4-9 0,0 0 2,10 10-4,-10-10 1,21 0-1,-8-2 1,6-1 2,0-2-1,4 1-2,3-1 0,2-4 1,0 1 0,1-2-36,-1 0-61,-1 1-62,0-3-45,-2 2-22,0-2-69,-4 2-13,4-3-44,-2 0-45,-5 2-30,1 0-13,0-4 11,-2 2 17,2-3-57,-3 2-25,0-3-515,0-2-611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6.42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578F662D-08D5-4D3C-9DEC-F2F6996578FF}" emma:medium="tactile" emma:mode="ink">
          <msink:context xmlns:msink="http://schemas.microsoft.com/ink/2010/main" type="inkDrawing" rotatedBoundingBox="15434,6016 15869,6340 15599,6703 15163,6379" semanticType="callout" shapeName="Other">
            <msink:sourceLink direction="with" ref="{DE60EFDE-0AE1-46CB-A867-6E6ECEA3F69C}"/>
          </msink:context>
        </emma:interpretation>
      </emma:emma>
    </inkml:annotationXML>
    <inkml:trace contextRef="#ctx0" brushRef="#br0">15362 6152 547,'0'0'712,"0"0"-130,-7-11-34,7 11-64,0 0-24,0-16-43,0 16-63,7-12-29,-1 6-35,-1-1-29,5 2-15,0-1-16,4 1-22,0 0-19,2 3-7,-1 0-12,2 2-26,-1 3-26,1 1-13,-2 0-17,2 4-10,-4-2-6,-1 5-11,0-1-13,-3 1 0,-3 2-15,0-1-3,-4 0-6,-1 2 0,-4-3-7,0 2 11,-4 0-21,0 1-2,0-2-3,-2 0 5,0-2-1,2 0-3,0-1-1,1-1 0,-2-1-1,8-7 1,-9 11 0,9-11 2,-5 8 21,5-8-33,0 0 1,0 0 6,0 0-3,13-2-1,-13 2 1,19-5 4,-7 2 0,0 1-1,4 0-1,2-1 2,-2 3 0,3-2 2,-1 2-6,2 2 10,-1 0 18,-3 1 9,3 2 7,-1 0 6,-2 2 18,-2 1 15,-1-1 15,-2 4 1,-2-1 1,-3-2 9,-2 1 2,-1 3 10,-3-12-7,-4 20-92,-3-9-18,0 0 0,-6 1 0,0-3 0,-6 3 0,-1-4 0,-2 4 0,-6-5 0,-2 0 0,-3 0 0,0-3 0,4-2 0,-2 0 0,-1-2 0,-1 0 0,6-3 0,-3-1 0,2-1 0,2 0 0,1-4-243,2 1-207,3-3-70,2-2-150,5 1-143,0-3-924,6 1-1420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2:49.086"/>
    </inkml:context>
    <inkml:brush xml:id="br0">
      <inkml:brushProperty name="width" value="0.06667" units="cm"/>
      <inkml:brushProperty name="height" value="0.06667" units="cm"/>
      <inkml:brushProperty name="color" value="#70DDC0"/>
      <inkml:brushProperty name="fitToCurve" value="1"/>
    </inkml:brush>
  </inkml:definitions>
  <inkml:traceGroup>
    <inkml:annotationXML>
      <emma:emma xmlns:emma="http://www.w3.org/2003/04/emma" version="1.0">
        <emma:interpretation id="{E8EDD0C8-41CE-4FBF-A964-23930A5E57B7}" emma:medium="tactile" emma:mode="ink">
          <msink:context xmlns:msink="http://schemas.microsoft.com/ink/2010/main" type="inkDrawing" rotatedBoundingBox="5441,1437 8019,1324 8023,1416 5445,1529" semanticType="underline" shapeName="Other">
            <msink:sourceLink direction="with" ref="{20BD6FDF-C900-4E98-9597-B4CF0D821895}"/>
          </msink:context>
        </emma:interpretation>
      </emma:emma>
    </inkml:annotationXML>
    <inkml:trace contextRef="#ctx0" brushRef="#br0">366 102 338,'-25'0'545,"4"2"-92,2-2-43,2 4-31,-2-2-18,0 0-34,-1 1-4,1 1-24,-1-1-4,0 3-17,-1-1-37,-2 2-17,1-3-24,1 4-17,3-3-17,5-1-20,-4 1-15,4 0-11,13-5-7,-19 7 2,19-7-1,0 0-6,0 0-3,0 0-16,20 14-13,6-14-12,13 0-7,8 0-10,23 0-3,14-4 15,8 1-11,23-1 18,10-3-25,10 0 4,6-1 6,3 1 2,-1-2 10,-2 2 15,-2-1-26,1-1 10,-7 0-16,-6 1-3,-8 0-1,-9 2-9,-25 1-11,-4 0-4,-12 0 5,-17 0 14,-7 3 36,-10-2 5,-3 1 3,-5 0-22,-8 0-5,-3-1-15,-16 4-6,20-7-6,-20 7-12,0 0-26,6-11-56,-6 11-55,0 0-76,-15-13-61,15 13-78,-18-7-89,18 7-168,-15-5-168,15 5-796,-16-6-1199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2:49.748"/>
    </inkml:context>
    <inkml:brush xml:id="br0">
      <inkml:brushProperty name="width" value="0.06667" units="cm"/>
      <inkml:brushProperty name="height" value="0.06667" units="cm"/>
      <inkml:brushProperty name="color" value="#70DDC0"/>
      <inkml:brushProperty name="fitToCurve" value="1"/>
    </inkml:brush>
  </inkml:definitions>
  <inkml:traceGroup>
    <inkml:annotationXML>
      <emma:emma xmlns:emma="http://www.w3.org/2003/04/emma" version="1.0">
        <emma:interpretation id="{194BADDA-E677-403E-9BBE-FB9C5525C6BB}" emma:medium="tactile" emma:mode="ink">
          <msink:context xmlns:msink="http://schemas.microsoft.com/ink/2010/main" type="inkDrawing" rotatedBoundingBox="9681,1398 11911,1331 11913,1418 9684,1485" semanticType="underline" shapeName="Other">
            <msink:sourceLink direction="with" ref="{DE1197EC-0175-4AE5-BBCE-E89B70770400}"/>
          </msink:context>
        </emma:interpretation>
      </emma:emma>
    </inkml:annotationXML>
    <inkml:trace contextRef="#ctx0" brushRef="#br0">306 74 78,'-20'4'605,"2"-3"-161,18-1-56,-32 3-29,32-3-15,-33 7-37,16-4-25,1 1-4,0-2-14,-2 3-1,3-1-31,-3-1 18,2 1-20,2 2-24,14-6-30,-22 7-18,22-7-15,-20 4-16,20-4-10,-16 3-24,16-3 12,0 0-3,-16 6-9,16-6 3,0 0 0,0 0-10,0 0-13,22 5-19,-3-5-5,8-1-7,9-1 0,16-4-8,15 1-3,8 2-7,8-1 18,8 0 4,23-2-6,5 2-3,6-3-2,6 4-2,2 0-8,-3 2 18,-3-3 27,-3 2 8,-11 1 13,-6-3 30,-20 1-19,-8 2 1,-8-1 2,-17 2 6,-9-1 20,-5-1 23,-9 2 25,-4-2 16,-4 2-16,-2 0-179,-21 0 0,31-3 0,-31 3 0,15-5 0,-15 5 0,0 0 0,10-10 0,-10 10 0,0 0 0,0 0 0,-6-16 0,6 16 0,0 0 0,-10-15 0,10 15 0,-8-9 0,8 9-318,-10-10-257,10 10-137,0 0-151,-14-12-944,14 12-1508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2:48.461"/>
    </inkml:context>
    <inkml:brush xml:id="br0">
      <inkml:brushProperty name="width" value="0.06667" units="cm"/>
      <inkml:brushProperty name="height" value="0.06667" units="cm"/>
      <inkml:brushProperty name="color" value="#70DDC0"/>
      <inkml:brushProperty name="fitToCurve" value="1"/>
    </inkml:brush>
  </inkml:definitions>
  <inkml:traceGroup>
    <inkml:annotationXML>
      <emma:emma xmlns:emma="http://www.w3.org/2003/04/emma" version="1.0">
        <emma:interpretation id="{AE2987F8-622C-4310-ACB6-E8F22DF37035}" emma:medium="tactile" emma:mode="ink">
          <msink:context xmlns:msink="http://schemas.microsoft.com/ink/2010/main" type="inkDrawing" rotatedBoundingBox="948,1767 4211,1687 4213,1777 951,1857" semanticType="underline" shapeName="Other">
            <msink:sourceLink direction="with" ref="{247A70EA-AB57-411E-A877-435857E9B1DF}"/>
          </msink:context>
        </emma:interpretation>
      </emma:emma>
    </inkml:annotationXML>
    <inkml:trace contextRef="#ctx0" brushRef="#br0">101 79 331,'-18'0'537,"0"-2"-89,18 2-61,-25-1-59,25 1-39,-20-3-47,20 3-5,0 0-1,-20 6 9,20-6-15,0 0 9,0 0-36,4 16 8,-4-16-11,22 12-20,-2-7-4,5 2-5,9 0-17,7-1-9,12 0 22,19-1-14,8-2-9,13 0-6,28-3-9,14-3-16,7 0-17,10-2 7,35-1-10,5 0 17,0-2-16,-5 1 15,-29-1-11,-4 1 6,-5 1-12,-8 0-16,-6 1-15,-7-2 12,-13 1-25,-9 2 0,-26-1-3,-8 1-4,-19 0 19,-8 1 7,-5 2 22,-10-2-3,0 2-10,-8-2-6,-2 0-20,-20 3-9,24-5-7,-24 5-9,0 0-37,0 0-50,9-12-65,-9 12-81,0 0-91,-18-7-98,18 7-133,-14-4-176,14 4-216,0 0-557,-10-8-1100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7:08.613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72C9FD1C-0095-4D6E-A321-14BCF4BA21DD}" emma:medium="tactile" emma:mode="ink">
          <msink:context xmlns:msink="http://schemas.microsoft.com/ink/2010/main" type="writingRegion" rotatedBoundingBox="27107,3814 32343,3863 32338,4386 27103,4337"/>
        </emma:interpretation>
      </emma:emma>
    </inkml:annotationXML>
    <inkml:traceGroup>
      <inkml:annotationXML>
        <emma:emma xmlns:emma="http://www.w3.org/2003/04/emma" version="1.0">
          <emma:interpretation id="{D287C63A-2949-4BFF-B7DA-6075DA8CE73B}" emma:medium="tactile" emma:mode="ink">
            <msink:context xmlns:msink="http://schemas.microsoft.com/ink/2010/main" type="paragraph" rotatedBoundingBox="27107,3814 32343,3863 32338,4386 27103,4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22BCD0-9E9B-421E-9C76-394A0DF9BE91}" emma:medium="tactile" emma:mode="ink">
              <msink:context xmlns:msink="http://schemas.microsoft.com/ink/2010/main" type="line" rotatedBoundingBox="27107,3814 32343,3863 32338,4386 27103,4337"/>
            </emma:interpretation>
          </emma:emma>
        </inkml:annotationXML>
        <inkml:traceGroup>
          <inkml:annotationXML>
            <emma:emma xmlns:emma="http://www.w3.org/2003/04/emma" version="1.0">
              <emma:interpretation id="{B9F6F226-57DF-42DA-9F98-FD23C8595A5C}" emma:medium="tactile" emma:mode="ink">
                <msink:context xmlns:msink="http://schemas.microsoft.com/ink/2010/main" type="inkWord" rotatedBoundingBox="27107,3814 27858,3821 27853,4344 27103,4337"/>
              </emma:interpretation>
              <emma:one-of disjunction-type="recognition" id="oneOf0">
                <emma:interpretation id="interp0" emma:lang="en-IN" emma:confidence="0">
                  <emma:literal>at</emma:literal>
                </emma:interpretation>
                <emma:interpretation id="interp1" emma:lang="en-IN" emma:confidence="0">
                  <emma:literal>oct</emma:literal>
                </emma:interpretation>
                <emma:interpretation id="interp2" emma:lang="en-IN" emma:confidence="0">
                  <emma:literal>Gt</emma:literal>
                </emma:interpretation>
                <emma:interpretation id="interp3" emma:lang="en-IN" emma:confidence="0">
                  <emma:literal>lit</emma:literal>
                </emma:interpretation>
                <emma:interpretation id="interp4" emma:lang="en-IN" emma:confidence="0">
                  <emma:literal>Ét</emma:literal>
                </emma:interpretation>
              </emma:one-of>
            </emma:emma>
          </inkml:annotationXML>
          <inkml:trace contextRef="#ctx0" brushRef="#br0">27274 4204 333,'0'0'784,"-3"-19"-149,3 19-5,-2-18-65,2 18 7,-2-14-11,2 14-47,0-12-54,0 12-42,0 0-38,-4-12-47,4 12-4,0 0-29,0 0-33,-5 5-14,5-5-21,-6 15-13,4-5-45,-1 1-29,-2-1-58,3 2-87,0 2 0,0-2 0,2 1 0,0 0 0,0-1 0,0-1 0,0 2 0,4-3 0,-2 0 0,-2-10-38,8 16-237,-8-16-28,11 12-66,-11-12-67,10 7-90,-10-7-92,12 4-114,-12-4-819,0 0-1191</inkml:trace>
          <inkml:trace contextRef="#ctx0" brushRef="#br0" timeOffset="336.404">27137 4013 565,'0'0'739,"-16"4"-124,16-4-13,-9 4-92,9-4-36,0 0-52,-6 7-44,6-7-55,0 0-38,0 0-32,13 4-33,-13-4-21,20-2-34,-7-3-23,3 2-23,1-3-19,2-1-18,0-1-12,-2-1-14,4-1-5,-5 1-2,-1-2-10,-1 2-3,-3-1-5,0-1 5,-2 0 12,-4-1-23,-1 2 16,-2-1-17,-4 0-5,2 11-4,-4-19-2,-1 10-2,-4 0-5,0 1-4,0 3 0,-1 0-1,-2 0 11,1 4-18,-5 1 14,4 1-14,-4 2 4,1 4-27,1-2-6,1 4-79,1-1-37,2 2-37,1-1-37,1 3-46,4-3-71,2 3-59,2-12-49,2 22-91,5-12-165,0 0-330,2 0-648</inkml:trace>
          <inkml:trace contextRef="#ctx0" brushRef="#br0" timeOffset="575.46">27608 3901 385,'5'-12'785,"-4"3"-107,-1 9-1,4-17-77,-4 17-41,2-14-58,-2 14-71,3-9-65,-3 9-26,0 0-25,0 0-3,0 0-22,4 9-19,-2 0-33,0 3-35,0 5-23,0 1-29,0 1-16,2 3-16,-4 2-24,4 1-18,-4 1-10,4 2-8,-3-2-14,3 5-5,0 0-10,-1-2-3,1-6-7,1 4-69,0-5-96,1-2-102,-4-3-44,3-1-96,-1-2-81,-2-2-139,0-1-138,-2-11-845,0 14-1244</inkml:trace>
          <inkml:trace contextRef="#ctx0" brushRef="#br0" timeOffset="767.724">27418 4171 673,'0'0'740,"-9"-12"-130,9 12-15,-2-10-122,2 10-20,6-11-66,-6 11-48,17-10-66,-5 4-40,4 1-54,0-1-27,7 0-40,2 0-14,2 0-32,-1 1-7,-1 1-86,4-2-32,-2 2-113,0 1-80,0-1-81,-2 3-37,4-2-93,0 2-120,1-1-412,3 4-592</inkml:trace>
        </inkml:traceGroup>
        <inkml:traceGroup>
          <inkml:annotationXML>
            <emma:emma xmlns:emma="http://www.w3.org/2003/04/emma" version="1.0">
              <emma:interpretation id="{D09097DC-B87E-4FDA-A809-A32AE2C68793}" emma:medium="tactile" emma:mode="ink">
                <msink:context xmlns:msink="http://schemas.microsoft.com/ink/2010/main" type="inkWord" rotatedBoundingBox="28459,3938 32336,3813 32352,4309 28475,4433"/>
              </emma:interpretation>
              <emma:one-of disjunction-type="recognition" id="oneOf1">
                <emma:interpretation id="interp5" emma:lang="en-IN" emma:confidence="0">
                  <emma:literal>contains</emma:literal>
                </emma:interpretation>
                <emma:interpretation id="interp6" emma:lang="en-IN" emma:confidence="0">
                  <emma:literal>Contains</emma:literal>
                </emma:interpretation>
                <emma:interpretation id="interp7" emma:lang="en-IN" emma:confidence="0">
                  <emma:literal>con than's</emma:literal>
                </emma:interpretation>
                <emma:interpretation id="interp8" emma:lang="en-IN" emma:confidence="0">
                  <emma:literal>contain s</emma:literal>
                </emma:interpretation>
                <emma:interpretation id="interp9" emma:lang="en-IN" emma:confidence="0">
                  <emma:literal>Con than's</emma:literal>
                </emma:interpretation>
              </emma:one-of>
            </emma:emma>
          </inkml:annotationXML>
          <inkml:trace contextRef="#ctx0" brushRef="#br0" timeOffset="1285.165">28643 4060 674,'6'-9'736,"-6"9"-56,0 0-52,-6-9-75,6 9-23,-14-3-42,14 3-50,-21 6-10,7 0-81,1 2-11,-4 1-47,1 5-45,2-1-29,0 3-36,1 1-26,2 0-25,-1 0-29,6-1-23,0-2 1,4 3-28,1-5-6,2 2-14,3-3-2,1 1-11,3-3-9,3 2-22,1-3-53,2-3-35,1 0-29,2-2-18,0-1-9,1 0-4,2-4-25,-2 0 1,1-1-14,0-2 41,3-2-4,-3 0 42,-1 0 5,-3-2 45,-2-2-16,0 4 36,-4-2-1,-2 1 32,0 0-16,-7 8 30,7-9-19,-7 9 34,0 0 1,0 0 34,0 0 0,0 0 13,0 0-6,-11 1 16,11-1-14,-5 11 8,5-11-16,-3 13 1,3-13-9,2 11 5,-2-11-17,6 12 14,-6-12-28,14 13 4,-5-9 3,3 2-14,3-2 4,0 2-14,3-3 17,1 0-15,0 0 8,2-3-6,2 0 16,-4 0-17,1-3 12,-1-1-10,-2-1 8,1 0-9,-3-2 12,-1-1-5,-2-2 25,-2 1 12,-1-1 21,-3-3-13,-2 4 0,-2-2-6,-2 11-3,-3-21-17,-1 12 4,-1 1-11,-1 1 2,-3 0-10,0 0-1,-4 2-5,2 1-14,0 1-84,0 1-81,11 2-120,-21 0-113,21 0-119,-21 5-165,21-5-597,-18 4-895</inkml:trace>
          <inkml:trace contextRef="#ctx0" brushRef="#br0" timeOffset="1692.089">29205 4173 650,'0'0'632,"15"-2"-87,-15 2-46,13 0-46,-13 0-35,17 4-23,-8-1-66,-2 2-35,2 1-63,0 1-28,-1 1-36,-2-1-12,1 3-42,0-3-5,0 3-23,-2-2-6,0 1-26,-5-9-9,8 15-7,-8-15 1,7 12-15,-7-12 6,5 10-22,-5-10 19,6 9-6,-6-9 12,0 0-16,0 0 2,2 10-11,-2-10 11,0 0-15,0 0 10,0 0-11,0 0 12,0 0-11,-2-12 8,2 12 2,1-15 15,1 6-12,1 0 12,1-2-7,3-2 13,0-1-4,2 2 17,1-4-5,1 3 17,2-1 13,3 3 7,-4 0 13,4 3 14,-2 2 12,1 1-11,0 1 9,-1 3-10,1 1 18,-2 2 0,2 1-22,-1 2-10,0 3-10,-3 0-5,2 2-6,-3-1-15,-1 2-12,0 1-7,-3 0-6,1 2-11,-3-1-4,1 1-57,0-1-89,-4 0-89,0-1-70,1 1-86,-2-13-120,1 19-146,-1-19-151,0 19-723,0-19-1147</inkml:trace>
          <inkml:trace contextRef="#ctx0" brushRef="#br0" timeOffset="1951.938">29905 3993 178,'0'-18'859,"2"4"-125,-2 1-83,0 0-49,1 2-54,-1 11-42,1-19-83,-1 19-54,1-13-4,-1 13-25,0 0-25,0 0 3,0 0-52,13 8-32,-8 1-24,-1 5-25,1 1-31,2 0-25,-1 5-20,0 0-24,1 0-6,-1 2-23,2-1-14,-2 0-6,-1 1-8,0-1-7,1 1-7,-1 2-9,1-5-94,-1 2-91,-2-3-77,-1-1-56,-2-2-81,0-1-62,0-2-107,-4 1-51,1-4-152,-5 0-576,2-1-944</inkml:trace>
          <inkml:trace contextRef="#ctx0" brushRef="#br0" timeOffset="2459.49">29788 4293 61,'-5'-7'698,"5"7"-180,-4-15-111,4 15-59,6-15-68,1 7-62,4-1-43,3 2-39,4-2-22,4 0-27,0 1-12,7-1-22,3 0-7,10-1-13,0 0 3,3 2-16,1-2 1,0 1-7,-4 0 6,0 0-6,0 0 1,-7 1-8,-3 1 11,-3 0 21,-5-1 34,-3 1 38,-3 3 21,-3-1 13,-2 1-26,-13 4-16,13-5 11,-13 5 8,0 0 20,0 0 15,0 0 6,0 0 6,-16 0-3,6 4 14,-1 1-1,-2 2 0,-1 2 7,1 0-5,-5 1-7,4 0-26,-2 2-17,3 0-15,0-3-43,3 1-3,1 1-21,1 0-7,3-2-10,5-9-9,-5 18-1,5-18 2,4 13-11,-4-13-16,12 13-41,-3-6-37,0-4-17,4 0-36,0-1-7,2 0-35,-1-1-13,3-2-33,0-2 30,0 0-12,0-1 0,1-3 31,-1-1 28,0-4 27,0 1 24,-4 0 23,0-3 17,-2 5 42,-2-3 47,0 3 39,-1 1 33,-2 0 28,-1 1 19,-5 7-7,9-11 3,-9 11 10,0 0 7,0 0 4,0 0-5,11 3-15,-11-3-23,0 13-16,0-13-16,2 16-22,-2-16-19,1 20-4,0-8-17,2-2 0,0 1-24,-1 0 3,3 0-40,0-2-53,2-1-43,2 2-50,1 0-46,1-5-68,2 1-48,0-1-47,2-2-36,-2 0-42,4-3-38,-3-2-169,4 0-330,-1-1-596</inkml:trace>
          <inkml:trace contextRef="#ctx0" brushRef="#br0" timeOffset="2668.255">30991 4081 506,'2'-17'567,"-2"17"-28,0 0-15,-5-8-44,5 8-35,0 0 4,-9 7-37,9-7-16,-9 15-62,4-5-37,1 0-45,0 2-34,0-2-41,1 2-33,0 1-22,2-2-23,1-11-13,0 22-20,1-11-15,2 0-10,1-2-9,1-1-5,1 0-15,1-2-27,2-2-42,0 0-67,0 0-53,-9-4-39,23 2-68,-23-2-51,24-1-48,-12-1-38,2-5-115,-4 4-636,3-6-783</inkml:trace>
          <inkml:trace contextRef="#ctx0" brushRef="#br0" timeOffset="2951.353">30938 4017 844,'-12'4'660,"1"0"-67,2-1-101,9-3-52,-12 7-49,12-7-46,-5 7-43,5-7-50,0 0-45,9 9-31,-9-9-23,17 4-17,-17-4-4,24 1-6,-10-2 14,-1 0 2,2-1 10,-1-1-4,3-1-3,-6 1 16,0-1 17,0-2-23,-2-1-23,-1 0-5,-3 1-4,1-3-28,-6 9-7,4-16-17,-4 16-4,-4-17-27,-1 8 3,0 1-13,-1 1 0,-2 0-10,-1 3 0,-1-1-33,-2 2-29,0 2-107,12 1-66,-24 0-58,12 2-53,0 0-68,0 1-69,12-3-46,-19 8-67,19-8-117,-16 8-469,16-8-778</inkml:trace>
          <inkml:trace contextRef="#ctx0" brushRef="#br0" timeOffset="3356.154">31275 4129 716,'0'0'635,"10"5"-43,-10-5-62,7 7-56,-7-7 0,7 9-21,-7-9-38,7 16-65,-5-7-36,1 1-30,2 0-41,-3 1-38,1 0-19,-2 0-30,1 0 20,0 3-24,-1-4-38,-1 2-9,2-1-30,-2-11-10,1 18-17,-1-18-1,1 14-15,-1-14-2,0 12-5,0-12 8,0 0-20,-1 12 6,1-12-15,0 0 10,0 0-6,0 0 8,0 0-9,0 0-5,-1-14 11,1 14-11,2-17 8,1 5 0,1-3-12,2 1-8,2-6 10,1 2-3,1-1 2,3-1 0,1-1 11,1 2-5,-1 3-4,3 1 0,-1 0 3,4 3-2,-1 1 11,-1 2-10,-1 2 0,0 5 22,1-1 8,-4 3 3,1 1 14,0 3-8,0 1 1,-4 1-7,2 3-7,-4-1-7,0 2-2,-2 1-20,0 0-55,-3-1-85,0 1-89,-2-1-55,1 1-50,-1-1-66,-2-10-82,4 19-74,-4-19-18,6 17-211,-6-17-332,7 13-734</inkml:trace>
          <inkml:trace contextRef="#ctx0" brushRef="#br0" timeOffset="10912.416">32277 4110 531,'0'0'437,"4"-10"-67,-4 10-53,6-8-9,-6 8 18,5-10-54,-5 10-33,8-11-22,-8 11-18,8-12 4,-8 12 8,8-13 3,-8 13 20,8-11-5,-8 11-1,7-12 2,-7 12 2,6-10-16,-6 10 9,3-10-30,-3 10 15,2-10-38,-2 10 11,-1-12-55,1 12 4,-7-9-39,7 9 20,-12-10-5,0 7-9,1 0-24,-4 2 0,0 1-15,0 0-13,-3 1-2,-1 2-10,1 1-5,0 0-10,1 2-3,1-1 1,2 1 1,0 1-3,2-2 13,0 4-28,4-1 8,8-8-10,-9 14 2,9-14 2,0 12-5,0-12 2,8 15-5,-1-10-41,3 3 52,1-1 2,2-2-4,0 4-2,0-3-39,4 0 32,-3 3-27,5-1 50,-3-1-43,-1 1 42,-1 0-49,0 1 52,-1-3-40,-2 2 35,-2 0-38,-1-1 68,-2 0-58,0 0 51,-6-7-52,4 14 56,-4-14 3,-4 11-10,4-11-3,-12 11-1,3-5-7,-2-2-10,-4-1 4,1 0-4,-2-1-8,-1 0-36,2-1-79,-1 0-95,1-1-44,-2 0-116,3-2-98,-1 0-143,1 0-135,-3-1-779,2 0-1149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7:06.1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B8E8496-8F6C-4165-87A8-7537519D3B88}" emma:medium="tactile" emma:mode="ink">
          <msink:context xmlns:msink="http://schemas.microsoft.com/ink/2010/main" type="writingRegion" rotatedBoundingBox="26098,3706 26183,5025 25121,5093 25036,3774"/>
        </emma:interpretation>
      </emma:emma>
    </inkml:annotationXML>
    <inkml:traceGroup>
      <inkml:annotationXML>
        <emma:emma xmlns:emma="http://www.w3.org/2003/04/emma" version="1.0">
          <emma:interpretation id="{D0F0E948-E20B-4791-9C5E-17128D5D142E}" emma:medium="tactile" emma:mode="ink">
            <msink:context xmlns:msink="http://schemas.microsoft.com/ink/2010/main" type="paragraph" rotatedBoundingBox="26098,3706 26183,5025 25121,5093 25036,3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F690FB-5933-4860-9984-46F9CFB832FE}" emma:medium="tactile" emma:mode="ink">
              <msink:context xmlns:msink="http://schemas.microsoft.com/ink/2010/main" type="line" rotatedBoundingBox="26098,3708 26183,5025 25808,5049 25723,3733"/>
            </emma:interpretation>
          </emma:emma>
        </inkml:annotationXML>
        <inkml:traceGroup>
          <inkml:annotationXML>
            <emma:emma xmlns:emma="http://www.w3.org/2003/04/emma" version="1.0">
              <emma:interpretation id="{E88D3706-6F3E-4589-AD48-1410DBF26314}" emma:medium="tactile" emma:mode="ink">
                <msink:context xmlns:msink="http://schemas.microsoft.com/ink/2010/main" type="inkWord" rotatedBoundingBox="26098,3708 26183,5025 25808,5049 25723,3733"/>
              </emma:interpretation>
              <emma:one-of disjunction-type="recognition" id="oneOf0">
                <emma:interpretation id="interp0" emma:lang="en-IN" emma:confidence="0">
                  <emma:literal>as</emma:literal>
                </emma:interpretation>
                <emma:interpretation id="interp1" emma:lang="en-IN" emma:confidence="0">
                  <emma:literal>eg</emma:literal>
                </emma:interpretation>
                <emma:interpretation id="interp2" emma:lang="en-IN" emma:confidence="0">
                  <emma:literal>ls</emma:literal>
                </emma:interpretation>
                <emma:interpretation id="interp3" emma:lang="en-IN" emma:confidence="0">
                  <emma:literal>es</emma:literal>
                </emma:interpretation>
                <emma:interpretation id="interp4" emma:lang="en-IN" emma:confidence="0">
                  <emma:literal>rs</emma:literal>
                </emma:interpretation>
              </emma:one-of>
            </emma:emma>
          </inkml:annotationXML>
          <inkml:trace contextRef="#ctx0" brushRef="#br0">25813 4120 215,'0'0'857,"0"0"-191,-11-4-96,11 4-39,0 0-57,0 0-48,2-13-35,-2 13-40,15-12-36,-5 5-15,3-2-26,4-2-34,3 1-7,-2-2-42,6 0-14,-3-2-36,1-1-10,0 1-28,-3 1-5,-2 0-18,-1-2-8,-2 1-9,0 0-8,-2 0-4,-5-1-11,0 1-4,0-1-13,-5 1 4,-2 0-2,0 2-8,-2-3-5,-2 2-1,-2-1-1,0 3-7,-1 0 0,-4 2-3,-1 1-1,2 1-2,-1 2 1,1 0 7,-1 1-1,11 4-9,-23-2 3,11 3-3,0 2 7,1 0-7,-2 4 7,1 0-6,1 1 4,-1 3 10,3 4-2,1 2 19,-1 0 12,0 3 3,4 4 14,-1-1 13,3 4 5,-1-1 7,4 2-9,0 1-4,0 5-4,0 1-9,2 2-3,0 2 20,0 4 9,0 1-18,1 0-12,-1 2-42,2-1-9,0-1 0,2 0 0,-2 1 0,1-1 0,-1-3 0,2 1 0,1-1 0,-1-6 0,0-3 0,-2 0 0,1-3 0,-1-3 0,0-2 0,2 0 0,-2-3 0,-2-2 0,1 0 0,1-5 0,-2 3 0,0-2 0,0-3 0,0 0 0,-2-12 0,5 19 0,-5-19 0,5 17 0,-5-17 0,5 11 0,-5-11 0,10 6 0,-10-6 0,16 3 0,-16-3 0,16-1 0,-5-1 0,1-3 0,1 0 0,1-2 0,-1 2 0,1-3 0,-1-1 0,-2 0 0,1-2 0,-2 0 0,-1-1 0,1 0 0,-4 0 0,-3-3 0,1 1 0,-4-3 0,0 0 0,-4-2 0,-1-2 0,-6-3 0,-5-2 0,-5-3 0,-3 0 0,-5-2 0,-2 1 0,-2-1 0,0 2 0,-1 0 0,3 3 0,-1-1 0,5 2 0,4 2 0,4 0 0,5 2 0,3 4-74,4-4-59,3 3-52,4-1-23,5-3-70,3 1-62,8-4-64,2-4-126,5 5-130,4-2-181,4-1-600,2 3-1055</inkml:trace>
        </inkml:traceGroup>
      </inkml:traceGroup>
      <inkml:traceGroup>
        <inkml:annotationXML>
          <emma:emma xmlns:emma="http://www.w3.org/2003/04/emma" version="1.0">
            <emma:interpretation id="{3D633098-75A1-4A46-B262-6257AACB283C}" emma:medium="tactile" emma:mode="ink">
              <msink:context xmlns:msink="http://schemas.microsoft.com/ink/2010/main" type="line" rotatedBoundingBox="25365,3756 25396,5012 25094,5019 25063,3764"/>
            </emma:interpretation>
          </emma:emma>
        </inkml:annotationXML>
        <inkml:traceGroup>
          <inkml:annotationXML>
            <emma:emma xmlns:emma="http://www.w3.org/2003/04/emma" version="1.0">
              <emma:interpretation id="{DA88817C-6B63-41A4-B885-B3E643B5B6A9}" emma:medium="tactile" emma:mode="ink">
                <msink:context xmlns:msink="http://schemas.microsoft.com/ink/2010/main" type="inkWord" rotatedBoundingBox="25365,3756 25396,5012 25094,5019 25063,3764"/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is</emma:literal>
                </emma:interpretation>
                <emma:interpretation id="interp8" emma:lang="en-IN" emma:confidence="0">
                  <emma:literal>us</emma:literal>
                </emma:interpretation>
                <emma:interpretation id="interp9" emma:lang="en-IN" emma:confidence="0">
                  <emma:literal>Is</emma:literal>
                </emma:interpretation>
              </emma:one-of>
            </emma:emma>
          </inkml:annotationXML>
          <inkml:trace contextRef="#ctx0" brushRef="#br0" timeOffset="-744.266">25174 4032 274,'0'0'788,"19"-7"-152,-19 7-41,15-9-60,-5 5-61,-1-5-57,2 1-20,0 0-69,-2-1-24,0-2-44,1 1-22,-1-1-51,-1 0 8,2 0-48,-4 0-2,3-2-34,-5 1 1,1-1-26,0 1 11,-1 3-40,-2-2 17,0 0-28,-3 1 13,1 10-22,-3-20 7,3 20-26,-7-17 18,2 10-24,-1 2 16,-1-1-21,7 6 14,-16-7-20,16 7 16,-19-1-19,9 2 13,-3 3-11,-1 3 15,3 2-16,-2 3 34,-1 1 7,1 4 22,1 2 12,1 0 3,0 5 2,2 2-2,2 2 4,1-4 8,3 2-1,1 2-8,2-1-13,0 3-5,1 2-6,3 3 25,0 7 47,1-1-28,0 0-14,1 1-61,-2 2-25,1 0 0,1 0 0,-3 0 0,1 0 0,0-3 0,-4-3 0,2-1 0,-2-2 0,0 0 0,0-5 0,0-1 0,0-3 0,0 0 0,2-3 0,-1-2 0,0-2 0,3-2 0,-2 0 0,1-3 0,1 1 0,0-4 0,1 0 0,4-3 0,-4 1 0,3-2 0,-1-2 0,2 0 0,0-2 0,-9-3 0,18 5 0,-18-5 0,13 2 0,-13-2 0,13-3 0,-13 3 0,10-6 0,-10 6 0,11-11 0,-5 4 0,-3-2 0,6-2 0,-4-3 0,1 0 0,0-1 0,4-2 0,-5-3 0,-1 4 0,1-1 0,-1 0 0,0 0 0,-1 2 0,-1-1 0,-2 1 0,-1-1 0,-3 0 0,-3 1 0,-3-2 0,-2 0 0,-6-1 0,-2 1-11,-3-2-39,-1 1 32,-8 0-27,8 1 6,-1 2 24,0 0-5,6 3-5,2 1-13,1-2-20,5 2-29,1 1-34,4-1-32,1 0-58,4-1-31,3 0-74,6-2-67,4-3-147,3 0-97,6-1-118,8-4-671,2-2-1024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3:51.51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36BFE099-339C-48CE-8105-432D53FAF940}" emma:medium="tactile" emma:mode="ink">
          <msink:context xmlns:msink="http://schemas.microsoft.com/ink/2010/main" type="writingRegion" rotatedBoundingBox="4680,8234 5322,8234 5322,9714 4680,9714"/>
        </emma:interpretation>
      </emma:emma>
    </inkml:annotationXML>
    <inkml:traceGroup>
      <inkml:annotationXML>
        <emma:emma xmlns:emma="http://www.w3.org/2003/04/emma" version="1.0">
          <emma:interpretation id="{136B5721-3F59-4AF6-BB85-5D3DD6577662}" emma:medium="tactile" emma:mode="ink">
            <msink:context xmlns:msink="http://schemas.microsoft.com/ink/2010/main" type="paragraph" rotatedBoundingBox="4680,8234 5322,8234 5322,9714 4680,9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69AD4ED-7AE7-40A6-A2CC-72381DDA7FD1}" emma:medium="tactile" emma:mode="ink">
              <msink:context xmlns:msink="http://schemas.microsoft.com/ink/2010/main" type="line" rotatedBoundingBox="4680,8234 5322,8234 5322,9714 4680,9714"/>
            </emma:interpretation>
          </emma:emma>
        </inkml:annotationXML>
        <inkml:traceGroup>
          <inkml:annotationXML>
            <emma:emma xmlns:emma="http://www.w3.org/2003/04/emma" version="1.0">
              <emma:interpretation id="{B33C1CC4-12BC-4979-A504-0AAB4C360DE7}" emma:medium="tactile" emma:mode="ink">
                <msink:context xmlns:msink="http://schemas.microsoft.com/ink/2010/main" type="inkWord" rotatedBoundingBox="4680,8234 5322,8234 5322,9714 4680,9714"/>
              </emma:interpretation>
              <emma:one-of disjunction-type="recognition" id="oneOf0">
                <emma:interpretation id="interp0" emma:lang="en-IN" emma:confidence="0">
                  <emma:literal>f</emma:literal>
                </emma:interpretation>
                <emma:interpretation id="interp1" emma:lang="en-IN" emma:confidence="0">
                  <emma:literal>6</emma:literal>
                </emma:interpretation>
                <emma:interpretation id="interp2" emma:lang="en-IN" emma:confidence="0">
                  <emma:literal>F</emma:literal>
                </emma:interpretation>
                <emma:interpretation id="interp3" emma:lang="en-IN" emma:confidence="0">
                  <emma:literal>O</emma:literal>
                </emma:interpretation>
                <emma:interpretation id="interp4" emma:lang="en-IN" emma:confidence="0">
                  <emma:literal>G</emma:literal>
                </emma:interpretation>
              </emma:one-of>
            </emma:emma>
          </inkml:annotationXML>
          <inkml:trace contextRef="#ctx0" brushRef="#br0">4734 8526 322,'0'0'708,"0"0"-87,11 6-41,-11-6-69,13 1-29,-13-1-57,13-1-21,-13 1-63,19-4-30,-9 0-23,2-1-31,-1 0-27,2-3-34,0-1-21,0 1-22,1-1-17,-3-1 32,1-1-63,0-2-17,-1 3-10,-2-2-8,1 0 1,-2 0-9,-3-1-9,1 2-5,-1-4-1,-2 5 0,-2-2 0,0 0-10,-2 0-16,-2 3 24,1-3 5,-3 4 4,0-3-6,0 5-2,-2-3 10,-1 3-6,0 0-7,0 1 29,8 5-17,-17-8-7,17 8-4,-16-1 12,16 1-28,-19 2 1,19-2-7,-17 9 11,8-2-2,3-2-6,-2 8 32,3-1-15,0 2 42,2 1-39,-1 3 1,3 2-46,1 0 0,1 3 0,3 2 0,-1 0 0,3 8 0,2 6 0,1-1 0,1 1 0,1 2 0,0 0 0,1 0 0,1-1 0,1 0 0,-1 1 0,1-1 0,-1 0 0,1 0 0,-3-1 0,1 0 0,1-1 0,-3 0 0,-2 0 0,0-6 0,-1 2 0,-1-3 0,-2 3 0,0-1 0,0-1 0,-2 0 0,1-5 0,-2 2 0,-1-3 0,0 0 0,-1 0 0,1-3 0,-3 2 0,2-4 0,0-2 0,1 0 0,-1-3 0,1-2 0,0-1 0,0-1 0,0-12 0,0 19 0,0-19 0,2 15 0,-2-15 0,6 9 0,-6-9 0,0 0 0,17 0 0,-8-5 0,1 0 0,2-5 0,0 1 0,3-4 0,0-1 0,0-3 0,2-2-21,-1 0-43,1-3 0,-2-3 5,2 1-2,-4-2-2,2 2 33,-3-3-33,-2 0 48,0 2-40,-2-2 33,-3 4-25,-1 1 24,-4 1-25,-4-1 25,-1 0-49,-6 3 52,-4-3-55,-6 1-2,-5 3 3,-6-2 7,-5 4 1,-3 2 7,-2 4 8,-3-2 8,1 4 4,-2 1 9,9 1 5,-1 1 6,4-1 0,5 4 9,2-2-7,3 0-10,2 1-4,5-1-10,1 0-35,4 1 11,2-2-47,10 5-5,-8-11-31,8 11 3,4-15-38,6 7 4,0-3-52,5-2-11,2 1-7,8-3-1,-1-2-18,8-3-28,1-1-13,4 0-35,0-2-22,3 0-92,-2 0-373,1 0-370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8:22:52.909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18291 1685 431,'0'0'579,"0"0"-82,0 0-35,-11-3-33,11 3-49,0 0-58,0 0-26,0 0-53,-9-4 3,9 4-20,0 0-7,0 0-35,0 0-19,0 0-10,0 0-17,0 0-7,0 0-22,0 0 1,0 0-21,0 0 39,0 0-10,0 0 8,0 0-22,13 0 13,-13 0-37,20 4 11,-7-3-4,4 1 14,3 1-8,3-2 14,5 0-28,9 1-12,1 0-3,11-1 3,3 3-6,6-3-9,1 1-9,3-1-4,4 1-19,11 0 16,0 0 13,1 1-10,-1 1 21,2-1-4,0 0-26,-2 3 15,-3-1-24,-12-2 16,-1 2-5,-5-1-3,-1-1-7,-4 0 0,-10 1 4,-2-1 3,-4-1 9,-7 1-5,-4-1 2,-3 0 13,-2-1 2,-4 1-7,-1-2-9,-1 1 4,0 0-7,-13-1 1,19 1-5,-19-1-3,17 2-2,-17-2-8,11 1-1,-11-1-2,13 1 3,-13-1-30,0 0-34,0 0-57,0 0-59,11 0-66,-11 0-92,0 0-103,0 0-92,0 0-151,0 0-177,0 0-656,0 0-1130</inkml:trace>
  <inkml:trace contextRef="#ctx0" brushRef="#br0" timeOffset="831.373">22245 1560 507,'0'0'545,"-10"-4"-79,10 4-26,0 0-20,-12-4-56,12 4-18,0 0-18,0 0-26,-10-2-23,10 2-14,0 0-28,0 0-16,0 0-13,0 0-10,0 0 1,0 0-22,12-5-9,-12 5-5,24 0-5,-10 2 6,8-2-11,-1 0-17,7 0-11,3 0-20,1 0 15,8 0-10,1 0 19,1 0-32,-1-2-12,-1 2-11,0 0-8,-3-1-4,-4 1-5,-2-1-6,-2 1-10,-2 0-2,-3-1-7,-2 1 23,-3-2-23,-1 2-2,-2 0 2,-2 0-3,-14 0-2,24 0 0,-24 0 1,18-1-10,-18 1-8,15 0 1,-15 0 4,13 0-7,-13 0-2,0 0-12,16 0-28,-16 0-30,0 0-78,0 0-60,13-1-66,-13 1-110,0 0-81,0 0-156,11-3-84,-11 3-915,0 0-1269</inkml:trace>
  <inkml:trace contextRef="#ctx0" brushRef="#br0" timeOffset="1547.569">24471 1586 264,'0'0'630,"0"0"-124,-15 0-45,15 0-28,0 0-64,-14 0-28,14 0-45,0 0-9,0 0-32,-13 0-36,13 0-18,0 0-31,0 0-10,0 0 3,0 0-6,0 0 10,0 0-8,0 0-12,16 2-7,-16-2-1,26 0-16,-8 0 7,2 0 5,7-1-11,3 0 6,9-1-3,3 2-15,7-1-3,3-1-20,4 2 14,2-2-27,2 1 25,0 0-36,0 0 9,1 1-20,-4-2 23,1 2-12,-1-2-2,-2 2-6,-1 0-2,-2 0-5,-10 0 2,0-1 2,-4 0-2,-5 1 5,-2 0 11,-4-1 11,-4 1-6,-5 0 14,2-2-13,-5 2-62,-1-1-12,-14 1 0,25 0 0,-25 0 0,17-2 0,-17 2 0,17 0 0,-17 0 0,0 0 0,17 0 0,-17 0 0,0 0 0,12-2 0,-12 2 0,0 0-111,0 0-160,0 0-94,0 0-88,0 0-84,0 0-135,-8-6-105,8 6-808,0 0-1234</inkml:trace>
  <inkml:trace contextRef="#ctx0" brushRef="#br0" timeOffset="2276.87">27894 1649 85,'-10'5'684,"10"-5"-128,0 0-68,0 0-33,-10 2-52,10-2-41,0 0 6,0 0-37,0 0-26,0 0-20,10 9-25,-10-9-30,17 3 3,-5-2-25,3-1-34,5 2 0,0-2-20,10 2 19,5 1-30,6-3-6,0 1-31,11 0-1,2 1-30,2-1 17,1-1-30,0 1 15,-1 0-28,2-1 15,-2 2-6,-1-2-1,-1 0 2,-3 0-9,-7 0 1,-3-2 24,-1 2-8,-1-1 6,-9 0 8,0 0-3,-4 1-3,-4-2 14,-2 1 1,-3 0-2,0 1-7,-5 0-13,1-3-9,-13 3-6,22 0-11,-22 0-9,16-2-7,-16 2-26,15 0 0,-15 0 0,14 0 0,-14 0 0,0 0 0,12 0-7,-12 0-69,0 0-43,0 0-73,0 0-73,10-5-79,-10 5-75,0 0-82,0 0-122,0 0-54,-12-3-222,12 3-389,0 0-892</inkml:trace>
  <inkml:trace contextRef="#ctx0" brushRef="#br0" timeOffset="2923.923">29981 1665 106,'-10'6'660,"10"-6"-139,0 0-61,0 0-21,0 0-36,0 0-42,0 0-66,0 0 22,0 0-27,13 5-13,-13-5-24,21 1-28,-7-1-12,3 0-24,3 0-7,4 0-23,7 0 19,1 0-39,6 0 6,6 0-36,-1 0 14,11 1-28,1-1 16,3 2-25,5 0 19,11 1-42,4 0 19,0-1-34,1 3 29,2-1-28,-2 2 30,0-2-28,-2 1 27,0 0-43,-2-2 64,-1 2-53,-10-3 54,-1 0-68,-2 0 54,-1-1-66,0-1 78,-2 0-63,-1 0 47,-3 0-63,-2 2 60,-7-4-47,-4 2 62,-1 0-55,-2-1 42,-6-1-56,-4 2 49,-2 0-56,-5-2 60,0 2-54,-5-1 3,-1 1-27,0 0 0,-3-1 0,-12 1 0,20 0 0,-20 0 0,17-1 0,-17 1 0,15 0 0,-15 0 0,0 0 0,15-2 0,-15 2 0,0 0-64,0 0-146,0 0-53,0 0-78,0 0-38,0 0-87,0 0-127,-9-10-52,9 10-106,-14-3-672,14 3-1032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5:30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1648 6116 279,'0'0'564,"-12"-5"-88,12 5-48,0 0-40,-14-6-53,14 6-32,-10-2-30,10 2 7,0 0-33,-13-3 24,13 3-60,0 0 0,0 0-5,-12-1-21,12 1-8,0 0 17,0 0-44,0 0 0,-9-3-8,9 3-15,0 0-5,0 0 13,0 0 2,0 0-15,0 0-13,0 0-16,0 0 21,11 4 13,-11-4-31,12 4-11,-12-4-7,15 4 6,-5-1-9,-10-3-2,23 2-6,-8 1-9,-2-1 5,5 1-22,-1-2 1,2 2-4,1 0-8,0-3 6,5 2-7,0 1 11,4-2-12,-1 0 3,3 2-12,-2-3 8,11 1-11,-2 0 6,1 0-12,1-1 4,2 1-3,3-1 9,6 3-4,-1-3 6,2 0-9,1 0-1,-1 0-1,2 1 2,-2 0-14,0 2 5,-1-2-3,1 0 5,-1 1-6,-2 0 9,0-1-8,1 1 0,-1-1 1,-6 0-2,6 1 4,-1 1-8,1-1 9,-1 1-3,1-2 5,-2 1-9,2 1 3,-2 1-2,0 0 8,1-1-8,-1 0 7,1 1-10,-1-1 3,1 1 0,-1-3 4,3 2-3,-2-1-8,1 1 10,2-1 1,-1 0-1,3 0-1,0-2-7,1 0 13,-2 3-4,3-3 0,0 2-1,0-1-1,1-1-5,-2 1 9,1-1-5,-1 0-4,-3 0 7,0 1-6,-1-1 4,-1-1-6,-5 1 8,-2 0-2,3-1-4,-4 1 7,2-3-1,-3 3-3,-2-3 3,0 3 0,-6-1 7,-1 0-9,-2-1 8,-3 0-4,1 1 1,-5-1 12,-3 1 29,-1 0 15,-3 1 8,-1-1 0,-1-1-14,-13 2-56,22 0 0,-22 0 0,17-1 0,-17 1 0,13 0 0,-13 0 0,0 0 0,16-3 0,-16 3 0,0 0 0,0 0 0,0 0 0,0 0 0,0 0 0,0 0-28,-8-8-481,8 8-134,-15 0-232,15 0-1059,-17 0-1667</inkml:trace>
  <inkml:trace contextRef="#ctx0" brushRef="#br0" timeOffset="1203.379">1995 7296 780,'0'0'564,"0"0"-99,-12 3-26,12-3-62,0 0-44,0 0-22,-12 1 15,12-1-49,0 0 9,0 0-48,0 0-3,0 0-24,13 2 1,-13-2-19,0 0-8,19-2-21,-19 2-11,22 0-4,-11-1-7,3 1-7,0 0-2,6-2-29,0 2-13,3 0-9,4-1-5,2 0-8,2 1 0,1 0 4,5-1-10,5 1-7,-1 0 6,9-3 7,0 3-15,2-1-6,0 1 15,1 0-5,1 0 10,1 0-11,-2 0-1,2 1-14,-2 1 11,1-2-14,1 2-4,0-1 1,0 0-8,0 1 5,3-1-2,1 1 8,-1 0-13,1 0 5,1-1-10,0 0 5,2-1-6,-2 3 6,0-3-5,1 0 1,-1 0-1,0 0-1,-1 2-4,1-2-1,-1 0 1,-1 0-4,1 0 2,-1 0-3,-2 0-1,2-2-10,-2 2 0,-1 0 0,-2 0 0,0 0 0,-1 0 0,2 0 0,-2-3 0,-1 3 0,3-1 0,-2 1 0,2 0 0,-3-1 0,0 2 0,-1-1 0,-6 0 0,0 0 0,4 1 0,1 2 0,-6-3 0,6 3 0,0-1 0,1 1 0,0-2 0,0 1 0,2 1 0,0 0 0,2-3 0,0 3 0,1-1 0,1-1 0,-1 2 0,1 0 0,-1-3 0,1 3 0,0-1 0,-1-2 0,-1 2 0,-2 0 0,1-1 0,-4 0 0,0-1 0,-5 1 0,-4 0 0,4 0 0,-3-1 0,0 3 0,1-2 0,-1 1 0,-2-1 0,3 0 0,-3 0 0,1 1 0,-1-1 0,-1 0 0,-1 1 0,1-1 0,-2 0 0,-4-1 0,0 1 0,0 1 0,0-2 0,4 3 0,-4-3 0,0 0 0,5 1 0,-1-1 0,2 2 0,-1-2 0,2 1 0,-2 1 0,1-2 0,0 3 0,-1-1 0,1-1 0,0 0 0,-3 1 0,1 0 0,0 0 0,-5 0 0,1 0 0,-3 0 0,1-1 0,-1-1 0,-2 3 0,0-3 0,-1 1 0,-3 1 0,-2-1 0,1 0 0,-1 1 0,-1-2 0,0 1 0,-2-1 0,-4 1 0,0-1 0,0 0 0,-14 0 0,23 2 0,-23-2 0,19 0 0,-19 0 0,17 3 0,-17-3 0,13 0 0,-13 0 0,12 0 0,-12 0 0,0 0 0,14 1 0,-14-1 0,0 0 0,0 0 0,16 0 0,-16 0 0,0 0 0,0 0 0,0 0 0,12 1 0,-12-1 0,0 0 0,0 0 0,0 0 0,0 0 0,0 0 0,0 0 0,0 0 0,0 0 0,-6 6 0,6-6-63,-14 7-1054,14-7-1093,-13 1-1990</inkml:trace>
  <inkml:trace contextRef="#ctx0" brushRef="#br0" timeOffset="4935.852">22246 13866 539,'0'0'535,"4"-9"-82,-4 9-21,0 0-14,7-8-51,-7 8-10,6-7-20,-6 7-19,0 0 2,9-6-39,-9 6-2,0 0-34,7-7 16,-7 7-31,0 0 21,0 0-23,6-7 9,-6 7-14,0 0-7,0 0-1,0 0-20,0 0-6,0 0-7,5-7-14,-5 7-18,0 0-19,0 0-19,0 0-21,0 0-16,-11-2-10,11 2-16,0 0-7,-16 0-42,16 0 0,-14 3 0,14-3 0,-22 4 0,9-2 0,-3 1 0,-1 0 0,-1 1 0,-2-2 0,-2 3 0,-1-2 0,-1 1 0,0 1 0,0-2 0,1 2 0,3 0 0,-3-3 0,5 3 0,-1-1 0,1 0 0,0 0 0,0-1 0,3 0 0,0 1 0,2-2 0,0 0 0,-1 1 0,2-1 0,1 1 0,11-3 0,-19 3 0,19-3 0,-17 3 0,17-3 0,-14 1 0,14-1 0,-11 2 0,11-2 0,0 0 0,-14 2 0,14-2 0,0 0 0,-11 3 0,11-3 0,0 0 0,0 0 0,0 0 0,-14 3 0,14-3 0,0 0 0,0 0 0,-5 8 0,5-8 0,0 0 0,-1 11 0,1-11 0,1 13 0,-1-13 0,1 14 0,-1-14 0,2 19 0,-2-19 0,2 19 0,0-7 0,0 0 0,0 0 0,-1 2 0,0 2 0,0 1 0,1-1 0,-1 1 0,1 3 0,0 0 0,-2 1 0,0-2 0,1 5 0,-1-2 0,-1 2 0,1 1 0,0 0 0,-2 0 0,2 1 0,-2-1 0,1-1 0,-1 3 0,2-3 0,-1 3 0,0-3 0,0 2 0,-2-1 0,2 1 0,-1-2 0,1 1 0,0 0 0,-1-2 0,2-1 0,-1 0 0,0-1 0,1-1 0,-1 1 0,-1 0 0,2-1 0,-1 3 0,0-1 0,-1-1 0,1 1 0,1 3 0,-1-3 0,-3 1 0,3-3 0,1 4 0,-1 0 0,-1 2 0,1-1 0,1-1 0,1 0 0,-1 4 0,2-1 0,-2 1 0,2 3 0,2 1 0,-3 2 0,3-1 0,-1 1 0,-1 0 0,2 1 0,-1-1 0,1 1 0,-2 1 0,1-2 0,0-1 0,-1 2 0,-1-1 0,-1 0 0,0-1 0,0 2 0,-1-2 0,1 1 0,-2-1 0,-1 1 0,0 1 0,1-2 0,-2 1 0,1 0 0,-1 0 0,0-2 0,0 0 0,1 1 0,-4-1 0,4-1 0,-1 0 0,0 0 0,0-1 0,0-4 0,0 0 0,-1-1 0,1 2 0,-1 3 0,1-5 0,1 1 0,-1-1 0,1 2 0,-2-1 0,1 1 0,2 0 0,-2-1 0,0 0 0,0 0 0,2 2 0,-2-3 0,1 0 0,0 3 0,-1-2 0,1-1 0,1-1 0,-1 1 0,2 0 0,-2 0 0,1-2 0,0 0 0,0 1 0,0-2 0,0 2 0,0-5 0,2 2 0,-1-1 0,1-1 0,0 1 0,0-1 0,1 1 0,-1-3 0,2 1 0,-2 0 0,1-1 0,-1 0 0,0-3 0,1 0 0,-1 0 0,2-2 0,-2 0 0,1-1 0,-1 1 0,1-2 0,-1-10 0,3 19 0,-3-19 0,4 18 0,-4-18 0,2 16 0,-2-16 0,4 15 0,-4-15 0,7 12 0,-7-12 0,8 14 0,-1-8 0,0-1 0,5 0 0,2-1 0,5-1 0,4-1 0,14 0 0,5-1 0,15 0 0,5 2 0,17-6-266,2 3-495,5 3-214,-2-1-975,-1-2-1688</inkml:trace>
  <inkml:trace contextRef="#ctx0" brushRef="#br0" timeOffset="5916.41">22777 14094 484,'0'0'373,"7"7"-54,-7-7-45,7 7-23,-7-7-25,7 7-15,-7-7-4,0 0-15,11 7 8,-11-7 13,0 0 2,10 5 17,-10-5-10,0 0 22,0 0-23,10 3 25,-10-3-39,0 0 4,0 0-17,9-3 32,-9 3-1,0 0-5,0 0 3,0 0 1,0 0-4,9-5-21,-9 5-26,0 0-25,0 0-14,0 0-5,-13 8 16,7-1-18,-3-2-11,-3 4-16,2 2-6,-4 2-14,0 0 2,1 3-7,-2 1-6,2 0-11,0 2-12,0 2 1,3-2-10,-1 2-5,3-1-12,2 1-20,-1 3 0,4-3 0,0-3 0,2 4 0,1-2 0,2-1 0,1 2 0,4-1 0,1 0 0,1-1 0,2 0 0,4-2 0,0 0 0,4-1 0,0-5 0,5 1 0,-2-3 0,4-1 0,-1-4 0,2-1 0,0 0 0,0-3 0,1 0 0,-4-5 0,3 3 0,-1-6 0,2-1 0,-1 1 0,-2-5 0,-2 0 0,-1-3 0,-2-3 0,-1 0 0,-3-3 0,-1-2 0,-2 0 0,-4-4 0,0 1 0,-4 2 0,-1-2 0,-3 3 0,-2-3 0,-1 1 0,-1 2 0,-4 2 0,1 0 0,-3 0 0,-1 2 0,-3 2 0,1 0 0,-3 2 0,-2-1 0,-3 2 0,-2 1 0,2 4 0,-2 1 0,0-1 0,1 4 0,-1-1 0,3 3 0,1 3-82,0-1-270,3 2-109,1 2-113,-2-1-162,2 5-229,3-2-625,1 1-1240</inkml:trace>
  <inkml:trace contextRef="#ctx0" brushRef="#br0" timeOffset="6671.731">25291 14081 467,'-6'-5'695,"6"5"-65,-9-14-59,9 14-39,-9-9-43,1 3-26,3-1-19,5 7-45,-16-10-40,7 5-23,0 1-31,-3 1-25,1-1-6,-1 3-37,12 1-26,-25 1-30,9 3-17,1 2-18,-2 3-1,-2 2-16,2 4-9,-4 2-15,2 3-12,0 1-9,2 2-8,1 3 17,1 0-16,1 1-10,5-1-48,-2 1-19,4 2 0,4-4 0,1 0 0,2-3 0,3 0 0,3 1 0,2-2 0,2-1 0,4 1 0,4-1 0,2-5 0,2-1 0,5-2 0,-1-2 0,0-3 0,1-4 0,0-1 0,1-2 0,-1-1 0,-3-2 0,3-2 0,1-5 0,0-1 0,-1-1 0,-4-4 0,-1-2 0,0-3 0,-2 0 0,-4-2 0,0-1 0,-5-3 0,-4-1 0,0 0 0,-5 0 0,-2-1 0,-2-2 0,-3-1 0,-2 3 0,-2 0 0,-1 0 0,-4 0 0,1 5 0,-4 2 0,0 0 0,-5 6 0,-1 0 0,-2 4 0,1 5 0,-2 1 0,2 5 0,-1 2 0,-2 3-275,-1 6-213,5 4-130,-5 8-178,1 4-288,5 0-478,0 6-1205</inkml:trace>
  <inkml:trace contextRef="#ctx0" brushRef="#br0" timeOffset="7473.883">25310 16956 359,'-2'-10'705,"-6"2"-117,8 8-32,-6-14-63,6 14-43,-9-12-46,9 12-47,-12-10-39,12 10-47,-11-7-18,11 7-20,-13-3-9,13 3-8,-18 6-22,9-1-22,-3 2-3,0 4-13,0 2-9,-1 1-25,0 2-5,0 2 7,3 2-25,-1-1-5,3 3 7,0 0-23,1 1 5,5 0-9,-2 2-11,3-1-13,1 2-8,3-4-5,1 0-20,3 2 15,1-3-15,3-1 1,1-1-12,3-2 14,-1-3-16,5 1 15,-2-3-16,3-2 8,0-1-13,1-2 18,-1-3-14,3-2 9,-3-2-11,3-2 22,1-3-12,1-1 19,-2-3 9,3-2 6,-3-3-3,1-5 7,-2 0 7,-1-2 4,-1-7 1,-3 4 9,-4-5 11,-3 0-21,-2-2-5,-5-1-54,0-2 0,-3 1 0,-3-1 0,0 2 0,-2 1 0,-2 0 0,-1 3 0,-1 0 0,-1 3 0,-3 1 0,3 5 0,-4 1 0,0 1 0,-2 3 0,3 2 0,-5 0 0,3 5 0,-2 1 0,2 5 0,-1-2-227,-1 3-263,3 0-109,0 5-183,-4 3-195,2-1-643,5 0-1275</inkml:trace>
  <inkml:trace contextRef="#ctx0" brushRef="#br0" timeOffset="9579.908">27310 15326 743,'0'0'645,"5"-6"-64,-5 6-15,0 0-79,10-7-10,-10 7-45,0 0-12,7-8-55,-7 8-21,0 0-21,0 0-18,5-8-29,-5 8-30,0 0-34,0 0-15,0 0-26,0 0-6,-14 2 3,14-2 2,-15 9-10,7-3-8,-2 2-5,-1 2 8,-1-1-10,1 4-6,0-1-139,-3 5 0,3 0 0,0 0 0,0 1 0,2 1 0,-3 2 0,6-2 0,-3 0 0,5 1 0,-2 1 0,4-3 0,0 1 0,4-2 0,0 0 0,4 0 0,2 0 0,1 2 0,1-2 0,3-1 0,2-1 0,1-1 0,2-1 0,0-1 0,3-1 0,-1-1 0,1-3 0,2 0 0,0-2 0,-3-1 0,2 0 0,-1-2 0,-1-2 0,0-2 0,1 0 0,3-4 0,-2 1 0,-3-2 0,4-3 0,-4 0 0,4-5 0,-3-2 0,-2-2 0,0-3 0,-3-2 0,-1 0 0,-3-3 0,-3-2 0,-2 2 0,-2-1 0,-4 3 0,-2 0 0,-4-1 0,-2-1 0,-3 1 0,-5 0 0,-4-2 0,-6 2 0,-2 2 0,-3 2 0,0 3 0,-1 2 0,1 3 0,2 2 0,-3 1 0,3 5 0,4 1 0,-2 2 0,4 2 0,3 1 0,0 2-422,3 2-470,3 0-253,5 1-665,2 1-1511</inkml:trace>
  <inkml:trace contextRef="#ctx0" brushRef="#br0" timeOffset="11046.452">22875 15559 308,'0'0'886,"1"-12"-140,-1 12-109,0-14 2,0 14-63,1-17-25,-1 17-37,0-14-27,0 14-31,2-15-48,-2 15-52,0 0-47,0-12-47,0 12-32,0 0-19,0 0 11,0 0-5,0 0-41,-9 13-176,5 3 0,1 1 0,-2 5 0,1 4 0,-1-1 0,1 4 0,0-3 0,1 1 0,0 1 0,2-3 0,0 4 0,1-5 0,0 1 0,1 1 0,-1-6 0,1 1 0,2-2 0,-2 0 0,-1-3 0,3 1 0,-1-1 0,-2-3 0,1-1 0,1-1 0,-2-11 0,1 18 0,-1-18 0,0 14 0,0-14-132,0 0-391,-1 12-66,1-12-93,0 0-114,-6 8-200,6-8-426,0 0-1028</inkml:trace>
  <inkml:trace contextRef="#ctx0" brushRef="#br0" timeOffset="11716.982">22980 16860 753,'0'0'704,"-18"-6"-62,18 6-46,-17-6-13,17 6-45,-18-6-38,18 6-38,-12-6-45,12 6-25,-13-9-51,13 9-42,-10-8-8,10 8-10,-7-8-63,7 8-27,-2-10-10,2 10-27,5-8-3,-5 8-18,11-9-15,1 6-12,-2 1-15,4 0-42,0 2-49,0 0 0,3 2 0,0 1 0,-1 3 0,2 0 0,-4 1 0,1 3 0,-1-1 0,-5 6 0,0-1 0,-5 1 0,-3 2 0,-3 1 0,-3 4 0,-8 1 0,-1 2 0,-4-1 0,-4 3 0,-1-2 0,-2 1 0,-1-1 0,1-3 0,3-3 0,1 0 0,1-2 0,1-4 0,3 1 0,1-2 0,4 0 0,0-4 0,1 2 0,4-3 0,1 2 0,5-9 0,-4 12 0,4-12 0,6 8 0,-6-8 0,19 8 0,-6-7 0,5 2 0,1-1 0,4-1 0,4-2 0,2 1 0,2-2 0,4-1 0,0-1 0,0 1 0,1-2 0,-5 0 0,-2 3 0,-5-2 0,0 1 0,-5 1 0,-2 1 0,-2-2 0,-3 2 0,1-1 0,-3-1 0,-10 3 0,16-1 0,-16 1 0,12-1 0,-12 1 0,0 0 0,0 0 0,0 0 0,10 2 0,-10-2 0,0 0 0,0 0-618,0 0-229,0 0-132,0 0-835,0 0-1518</inkml:trace>
  <inkml:trace contextRef="#ctx0" brushRef="#br0" timeOffset="12456.609">24678 15623 24,'-8'-8'758,"1"1"-194,0-3-57,2 3-62,1-2 23,-1-1-48,3 0-82,0-2-3,1 0-13,2 2-8,3-5-34,3 1-14,0 1 20,7-5-1,1 3-20,5-1 19,4 0-26,-1 2-20,3 0-6,0 4-23,-1 2-31,-2 3-30,-3 4-16,0 1 13,-2 1-23,-1 4-19,-2 0-22,-3 6-15,-2 3-7,-1 1-9,-5 0-41,-4 2-9,-1-1 0,-4 4 0,-4 3 0,-2-2 0,0 1 0,-2 0 0,-1-1 0,1-3 0,2-2 0,-2 1 0,2-3 0,0-1 0,1-2 0,2-2 0,2 0 0,0-2 0,6-7 0,-9 10 0,9-10 0,0 0 0,-9 5 0,9-5 0,0 0 0,0 0 0,9-10 0,-9 10 0,15-9 0,-5 4 0,6-2 0,-1 1 0,4 3 0,0-2 0,2 4 0,3 0 0,-1 1 0,4 2 0,-2 3 0,-2 1 0,1 2 0,-4-1 0,-2 2 0,0 1 0,-7-1 0,1 1 0,-5 1 0,-3-2 0,-1 2 0,-3-11 0,-3 21 0,-2-10 0,-3 0 0,-3 1 0,-3-1 0,-2 1 0,-3-1 0,0-1 0,-3-1 0,2 1 0,-1-2 0,-3-1 0,4 0 0,-1-1 0,2-1 0,1 0 0,-1-1 0,0 0-28,2-4-439,3 2-139,-2 1-202,-1 1-317,5-3-507,12-1-1292</inkml:trace>
  <inkml:trace contextRef="#ctx0" brushRef="#br0" timeOffset="13020.485">27604 17219 340,'-2'-12'381,"2"12"-60,-2-20-42,2 20-57,-1-18-9,1 18-18,-1-20-23,1 20-32,-3-16-15,3 16 9,0-17 2,0 17-16,-2-14-11,2 14-20,0-13 6,0 13-5,-2-12-1,2 12 4,0-11-1,0 11 3,-2-11 0,2 11-1,0 0-8,0-12-6,0 12-8,0 0-8,0 0-2,-2-10-16,2 10-15,0 0-4,0 0-13,0 0-19,0 0 11,-1-13-17,1 13-10,0 0-19,0 0-23,0 0-28,0 0-32,0 0-26,0 0-6,0 0-8,0 0-7,-6 11 1,6-11 3,0 0-1,0 0-22,0 0-76,0 0-453,0 0-223</inkml:trace>
  <inkml:trace contextRef="#ctx0" brushRef="#br0" timeOffset="13606.158">27543 17012 13,'0'0'813,"0"0"-167,0-13-62,0 13-38,0 0-40,1-9-32,-1 9-27,0 0-59,0 0-39,1-12-58,-1 12 1,0 0-41,0 0 36,0 0-43,0 0 16,-8 12-2,8-12-37,-7 20-28,3-7-26,-1 1-8,-4 2-13,4 3-11,-3 0-16,-1 1-14,2 0-12,-2 1-6,-2-2-10,-1 2-37,1-1-40,0-2 0,-2 0 0,2-1 0,-1 0 0,1-2 0,2-2 0,0-2 0,0 1 0,2-3 0,1-1 0,1 0 0,5-8 0,-10 13 0,10-13 0,-6 6 0,6-6 0,0 0 0,0 0 0,7 7 0,-7-7 0,16-2 0,-5 0 0,1 1 0,1-1 0,5 1 0,-1-1 0,2 2 0,2-2 0,-2 2 0,4 2 0,-1-2 0,4 2 0,0-1 0,2 1 0,-1 0 0,1 1 0,-1 0 0,0-1 0,-2 0 0,-3-2 0,-2 1-5,-1 1-38,-4-2 0,-1 0 10,-1 2 7,-2-1 4,-11-1 4,18-1 0,-18 1 1,11-4 5,-11 4 3,10-4-1,-10 4 1,0 0 3,-1-14 2,1 14 1,-11-14 3,5 3 0,-3 0 1,-3-1-2,1-2 0,0 0 0,-3 1-6,3-2 12,3 4 4,-2 0 9,1 2 6,2 0 10,0 3 1,1-2-12,6 8-3,-7-9-1,7 9 20,0 0 10,0 0-37,0 0-12,-5 9 0,5-9 0,2 22 0,-1-8 0,1 4 0,2-1 0,-2 6 0,1 0 0,-1 2 0,0-1 0,1 2 0,-1-1 0,-1 2 0,-1-1 0,-1 0 0,-4 0 0,5-1-88,-4-1-379,-1-3-116,1 0-149,-1-2-168,-5-2-814,2-5-1392</inkml:trace>
  <inkml:trace contextRef="#ctx0" brushRef="#br0" timeOffset="14276.823">26905 13924 275,'4'-9'691,"0"2"-93,-4 7-47,6-18-61,-6 18-6,5-15-45,-5 15-20,6-16-21,-6 16-19,4-12-51,-4 12-6,3-10-61,-3 10-15,0 0-53,5-15-10,-5 15-25,0 0 0,0 0-3,0 0 0,0 0-21,-10 12-5,8-2 8,-2 0-33,1 4-1,-1 1-13,0 3-4,2 0-12,0 2 2,2 0-2,2 3-15,0-1-2,2 1-8,1-2-7,3 3-6,2-5-9,3 5-7,-4-5-9,5 1-11,-1-4 0,-1 1 0,1-2 0,0-1 0,-2-1 0,-2-1 0,0-3 0,-1 1 0,-2-2 0,-2-1 0,-4-7 0,9 14 0,-9-14 0,2 12 0,-2-12 0,-4 12 0,4-12 0,-16 9 0,5-4 0,-5-2 0,-2 1 0,-1 0 0,-6-2 0,-2 0-127,0-2-93,-1 0-58,-1-2-39,0-1-65,0 0-18,4-1-100,1-3-71,-1 0-42,4-1-127,1-3-538,5 1-886</inkml:trace>
  <inkml:trace contextRef="#ctx0" brushRef="#br0" timeOffset="14493.002">26766 13859 244,'5'-8'882,"-1"-1"-147,3 3-63,2-3-90,0 0-41,4 1-62,1-2-43,-1 1-71,6 0-24,3 1-69,-4-2-19,2 2-54,0 0-32,0 2-45,1-2-11,-4 2-41,1 1-20,1 0-80,-2 3-52,2-3-104,-2 0-90,2 3-132,1 2-102,-1 0-129,0 0-756,2 1-999</inkml:trace>
  <inkml:trace contextRef="#ctx0" brushRef="#br0" timeOffset="15295.031">27784 13756 503,'-11'-9'563,"4"3"-69,-2-2-40,2 2-35,7 6-70,-9-11-43,9 11-57,-6-12-25,6 12-27,0 0 5,2-15-14,-2 15-8,11-6-35,-11 6-20,19-8-15,-7 5-17,4 2-4,2-2 3,2 1-8,4 2-3,-3 0 10,8-1-4,-1 1-12,1 0 1,2 0 2,0 1 2,-1-1 11,1 2-7,1-2 1,-3 2 2,2-2 3,-3 1-10,1 0-6,0-1-11,-4 3 6,2-1-13,-4-1 8,-4 1-4,2 0 5,-6 0-26,3-2 10,-5 3-25,-1-1 4,-1 0-3,1 1 13,-3 0-1,2 1 52,-11-4-6,16 8-11,-8-3-8,-1 2 31,1 0-15,-4 2 1,2 0 1,-2 2-9,-1 3 1,2-1-3,-1 3-8,1 2 5,-1 3-3,1 5 39,1 2-5,2 3-13,3 8-86,1 2 0,2 5 0,4 8 0,1 4 0,0 2 0,3 4 0,-1 1 0,0 4 0,1 0 0,-2 1 0,-2 3 0,1 0 0,-1 2 0,-3 3 0,2 0 0,-3 1 0,0 3 0,-4 1 0,1 0 0,0 1 0,-3-2 0,2 0 0,-1-2 0,-1 3 0,1-2 0,-3 0 0,3 1 0,-3-2 0,1-2 0,-1-1 0,-1 0 0,0-3 0,0-1 0,-1 2 0,-1-3 0,1-1 0,-1-1 0,3-2 0,0 0 0,-1-3 0,1-1 0,1 0 0,-1-10 0,6 6 0,-4-8 0,4 5 0,1-8 0,-2 0 0,2-2 0,-1 0 0,-1-2 0,2 0 0,-3 0 0,2-2 0,-2-1 0,-2 0 0,2-2 0,-3-2 0,0-6 0,1 0 0,-2-1 0,0 0 0,1-4 0,-1-3 0,-1 0 0,0 0 0,2-4 0,-2 0 0,-1-2 0,-1-1 0,1-1 0,-1-2 0,0 0 0,-2 0 0,-1-2 0,-1-2 0,-2 2 0,-2 0 0,-2-2 0,-2 0 0,-3 0 0,-5 1 0,-5-3 0,-7 1 0,-6-1 0,-9-3 0,-7-3 0,-6-3 0,-14-4 0,-3-3 0,-4-2 0,1-2-705,3-6-1655,5-5-2165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8:23:18.306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34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8T08:08:30.455"/>
    </inkml:context>
  </inkml:definitions>
  <inkml:trace contextRef="#ctx0" brushRef="#br0">1007 701 367,'0'0'807,"-2"-12"-99,2 12-23,-2-11-120,2 11-10,-2-13-86,2 13-44,-2-13-34,2 13-27,-3-12-16,3 12-31,-2-10-38,2 10-37,0 0-28,-4-13-41,4 13-27,0 0-22,0 0-7,0 0 4,0 0-9,-12 9 10,9 0 33,-1-1-51,0 6 39,0 0-57,0 1-34,-2 2-52,2-1 0,1 3 0,1-2 0,-2-1 0,4 1 0,-2 0 0,2-1 0,-2-3 0,4 1 0,0-2 0,0 1 0,1-2 0,1-1 0,2-2 0,2 0 0,0-2 0,1-1 0,1 0 0,-10-5 0,22 1 0,-10-2 0,1-2 0,1 1 0,0-4 0,3 0 0,-4-2 0,3-1 0,1-1 0,-3 0 0,-1 1 0,0 0 0,-1 3 0,-1-3 0,-4 4 0,2-1 0,-2 2 0,-7 4 0,13-3-21,-13 3-20,0 0 7,17 5 9,-17-5 8,10 9 4,-10-9-4,12 13 9,-5-5 9,-1-1 1,1 2-8,3 0 4,-2 0-2,3-1 1,1 0 2,1 0-1,1-1-1,1-1 6,3-1-7,-2-2 1,2 2 4,1-5-1,0 2 0,2-4 0,-2 0-3,6-1-6,-2-3 52,1 0-54,0-3 49,1 0-48,-1-4 35,-4 2-43,2-4 40,-4 0-50,0-2 60,-5 2-50,-4-2 46,3-2-48,-5 1 5,-2-3 2,-2 3 2,-3-2 1,0 1 6,-4-3-1,-3 2 8,0 1-1,-4 2-2,0 0-2,0 2 2,-3 3 0,1-1-1,-1 6-1,1-1 0,-4 2 2,3 2 0,-1 3 2,2-2-4,-1 6-9,-1-3-51,2 2-37,-1 4-30,1-2-49,-1 4-80,3-2-51,0 2-61,4 2-101,0 0-102,1-1-34,3 0-74,1 2-670,2-11-954</inkml:trace>
  <inkml:trace contextRef="#ctx0" brushRef="#br0" timeOffset="1258.726">1821 570 734,'2'-11'659,"-2"11"-23,0-20-32,0 20-108,-2-20-52,2 20-35,-1-18-27,1 18-28,0-16-33,0 16-39,0-14-22,0 14-42,0-12-12,0 12-55,0 0-13,0-15-45,0 15-3,0 0-35,0 0 9,0 0-26,0 0 15,6 7-17,-6-7 32,5 19-30,-2-4 33,2-1-4,-1 6-6,1-1-10,1 3 56,-1 2-80,0 1 53,1-1-77,1 5-9,-1-2 13,-1-1-5,2-3 4,-2 0-2,1 0-2,-1-1 0,0-1 7,-1-3-7,0-3 2,2 2-1,-3-2-11,-1-2 3,1-3 8,1 1 5,-2-2-2,-2-9-3,4 15 6,-4-15-2,3 11-5,-3-11 4,0 0-5,5 8 5,-5-8-4,0 0-3,0 0 5,9-8-4,-9 8-2,5-16 1,-1 6 55,0-4-62,2-1 58,0-1-70,2-1 61,1-1-68,0 1 64,1-1-68,-1 3 70,1-2-78,2 2 78,-1 1-81,-2 3 14,1 1 5,1-1 6,-1 2-3,2 1 6,-1 2 3,0 3 60,1-2-68,-2 3 59,-10 2-62,24 0 64,-12 2-65,-1 3 56,0-1-58,0 1 60,-2 4-62,-1 2 67,1-2-70,-2 2 67,0 0-69,-3 1 74,-1 0-72,1 1 61,-1-1-62,-2 0 78,-1 0-91,3 2 64,-1-2-123,-1 1-30,1 0-57,-1-1-19,-1 0-41,1-1-24,2-2-68,-3-9-23,1 18 7,-1-18-2,7 13 6,-7-13 30,6 8 10,-6-8 52,0 0-6,13 2 68,-13-2 4,10-4 31,-4-2 38,1 0 23,0-2 76,1-1-25,-3-1 86,3 0 10,-1-2 63,-1 3 45,-1 1 36,-1-3-4,-1 4 15,-3 7 7,6-15-2,-6 15 18,4-10-51,-4 10 0,0 0 2,0 0 1,0 0 12,0 0-3,0 0-11,0 0 6,0 0-22,-8 8-15,8-8-11,-2 12-14,2-12-16,0 16-11,0-16-13,2 16-17,-2-16-8,4 18-7,0-8-8,1-1-3,1 0 3,3 0-9,0 2-11,2-3 1,1 0 0,2-1-5,1 1 0,2-2-11,-2-4-8,3 3 13,1-3 0,2 0 1,-1-4-2,2 1-2,-3-3-4,4 0 4,0-2-2,-1-2 1,-1 0-4,0-2 2,-2-2 2,0-1 1,-1-1-6,-3 0 2,1 0-3,-4-1 2,0 0 4,1 0-4,-6 3 0,1 0 16,0-1 21,-5 3 29,3 0 51,-2 1-53,-4 9 55,5-15-73,-5 15 53,5-15-67,-5 15 51,2-11-71,-2 11 57,0 0-68,0 0 58,-3-10-53,3 10 65,0 0-49,-7 7 67,7-7-46,-8 14 58,4-2-52,1-1 40,-2 5-34,0 1 75,1 4-22,0 1-1,1 4-104,1 2 0,0 6 0,1 2 0,1 0 0,0 3 0,3 7 0,-1 0 0,2 0 0,0 0 0,1 3 0,0-2 0,1-1 0,0-2 0,-1-2 0,0 0 0,-2-6 0,0-1 0,1-2 0,-3-1 0,1-5 0,-1 0 0,-2-1 0,1-2 0,-2-4 0,0-1 0,-3-1 0,1-1 0,-2-1 0,-1-2 0,-6 2 0,2-3 0,-2-1 0,-5-2 0,-2-2 0,-2-1 0,-4-3 0,-2-1 0,-2-6 0,-6 1 0,-7-6 0,0-1 0,1-4 0,4-4 0,-1-2 0,4-2 0,1-4 0,4-1 0,3-2 0,4-2 0,3 0 0,8 2 0,3-4 0,5 3 0,2 0 0,8-3 0,3-7 0,6 1 0,5 0 0,4 3 0,8-5 0,5 1-81,4 4-380,2 2-62,3 0-104,4 3-178,0 5-119,1-2-589,3 4-1143</inkml:trace>
  <inkml:trace contextRef="#ctx0" brushRef="#br0" timeOffset="12418.985">3920 762 579,'0'0'520,"0"0"-69,0 0-14,0 0-44,0 0-25,0 0 3,-5-7-4,5 7-10,0 0-15,2-11-29,-2 11-3,7-10-22,-7 10 15,9-8-38,-3 1 20,-6 7-55,13-9 25,-5 4-86,2 1 55,0-1-77,3 3 39,-1-2-60,1 2 20,3 1-54,-1 1 28,3 1-60,0 3 34,-2 0-10,2 2-56,0 2 36,0 0-57,-1 4 45,-1-3-56,-2 3 50,0 0-51,-1 2 45,0-1-52,-4-1 49,-1 2-47,0-2 45,-1-1-44,-3 1 40,0-3-46,-2 2 39,1-1-32,-3-10 16,0 16-8,0-16 0,-2 14 0,2-14 0,-2 12 0,2-12 0,-5 9 0,5-9 0,-8 6 0,8-6 0,0 0 0,-13 2 0,13-2 0,-9-5 0,9 5 0,-9-9 0,9 9 0,-7-17 0,3 6 0,4 11 0,-3-21 0,2 9 0,2-2 0,2 1 0,1 1 0,2-3 0,2 1 0,1-2-24,2 0 13,2 2-63,-1 1 42,3 1-82,-1 1 34,0 1-84,0 1-37,0 2-102,0 2-38,1-1-101,-2 3-108,-1 0-51,2 1-71,-4 4-783,3 0-1071</inkml:trace>
  <inkml:trace contextRef="#ctx0" brushRef="#br0" timeOffset="12864.718">4655 901 671,'0'0'657,"0"0"-53,16 2-44,-16-2-91,14-3-36,-14 3-31,21-6-30,-11 2-33,5-1-39,-2 1-27,1-4-27,0 2-13,0-1 7,-1 0-45,1 0 13,-2-2-50,-1 3 1,1-3-50,-2 1 27,-2 1-59,0 0 34,-1-2-68,-1 1 39,-1 1-61,-5 7 39,8-17-52,-8 17 54,6-15-62,-6 15 48,0-11-63,0 11 55,-2-10-61,2 10 64,-10-6-69,10 6 60,-13-2-62,13 2 56,-17 0-49,17 0 58,-19 6-71,8-2 62,2 2-55,-3 0 51,1 1-56,0 2 63,2-1-53,-1 4 58,1-3-62,1 1 64,1 3-65,1-2 72,2 0-50,0-1 75,1 1-63,3-11 64,-2 20-67,2-20 57,1 21-61,2-12 55,0 2-54,4-1 51,-1-1-56,3 1 45,0 0-61,3-2 60,0 0-64,1-2 51,1 0-99,2-2 29,0 0-103,1-1-27,1-2-82,2 0-43,-1-1-53,4-1-65,1-1-68,2 0-14,0-2-32,-1 1 14,1-3-21,-2 1-60,2-2-296,-2 0-454</inkml:trace>
  <inkml:trace contextRef="#ctx0" brushRef="#br0" timeOffset="13491.322">5415 814 474,'13'-11'392,"-4"2"4,-2-1-32,2 2-28,-2 0 3,-1-1-50,-1 1-10,-1-1-24,2 2-11,-6 7-18,5-12-7,-5 12 15,2-13-29,-2 13-12,-4-8-12,4 8-4,-9-8-3,9 8 4,-14-6-10,14 6-5,-22-2-3,22 2-7,-24 1 14,9 2-43,-2 1 17,0 1-46,0 1 12,-2 4-43,0-2 14,0 3-29,3-1 29,-2 5-41,2-3 25,1 1-41,2 2 65,1-1-82,0 0 30,3-2-34,0 0 35,3 2-46,1-2 53,1 0-54,1-1 35,2-1-37,2 1 36,-1-11-41,4 17 41,1-8-50,-5-9 14,14 11-58,-6-5-13,1-1-30,1-4-8,3 0-8,-2 0-10,3-2-6,1 0-2,1 0-16,0-3 3,1-2-8,-1 2 8,2-2 4,-2-3 21,3-1-12,-2-1 2,-2-2 10,2-1 10,-2-1 14,3-6-3,-2-1-2,0 0 11,-1-2 6,-1-2 31,-1-1-2,1-2 27,-3 1-1,-1-1 29,-1 3 15,-2-2 34,-3 5 10,1-1 21,-2 3 28,0 4 14,-2 0 20,-1 0 25,0 4-19,-1 0 10,-1 1-16,0-2 23,-1 6-18,0-2 16,0 2-23,3 8 8,-8-12-17,8 12 8,-9-8 12,9 8-3,0 0-5,-14 0-3,14 0 6,-10 10-23,2-3 25,3 3 14,0 2-15,0 2 59,0 3-88,-2 0 62,5 1-66,-2 4 45,1-1-69,1 1 39,0 0-69,2 0 41,-1-3-65,2 3 51,1 1-65,0-1 47,1 2-58,1-1 50,1 0-57,0-1 50,-1-2-57,2 2 30,-1-1-90,2-3 41,0 1-97,0-2 10,0-2-69,0-1-57,3 0-46,-1-1-41,0-1-42,2-2-33,0-3-20,-2 0-2,1-2-36,-1-1 61,-9-4-9,19 3 25,-19-3 15,16-4 7,-8 0-15,1-1 15,-3-3-142</inkml:trace>
  <inkml:trace contextRef="#ctx0" brushRef="#br0" timeOffset="13935.046">5732 926 1075,'5'-16'123,"0"2"41,-1-1-7,0-1 48,-1-1-11,1 0 33,-2 2 21,-1-1 3,0 1-4,0 3 0,-1 0 3,0 12 7,2-21 15,-2 21-14,0-17-16,0 17-36,0-13-32,0 13-5,0 0-7,-4-11-2,4 11-8,0 0-7,0 0 15,-11 9-26,11-9 16,-4 14-33,4-14 20,-3 20-36,2-7 9,1 0-36,0-1 8,1 0-44,2 3 26,-1-1-44,2-1 25,2 1-35,-1-3 31,2 1-39,1-2 36,-1-2-45,1-1 31,0-1-33,1 0 33,2-1-33,-11-5 23,21 5-40,-9-4 20,-12-1-34,24-1 22,-12-2-42,2-1-6,0-1 13,0-4 4,0 1 0,0-5 20,2-3-30,-4 4 26,2-5-11,-1-1 30,0 2-20,-3-1 7,1 0 12,-5 5 3,3-1 2,-4 1-3,0 2 18,-2 0-12,0 2 9,1-1 2,-4 9 6,4-11-1,-4 11-5,0 0 2,0 0 6,0 0 14,0 0 24,0 0-15,0 0 36,-8 6-31,8-6 35,-3 14-21,0-4 46,0 0-49,1 2 41,1-1-63,-2 1 45,2 0-63,-1 0 56,1 1-67,0-1 45,0-1-55,1 2 45,-3-2-51,3 1 47,0-12-59,3 21-3,-3-21-68,1 20-41,0-9-53,2-2-57,2 0-81,0 0-100,0 0-90,2-2-40,3 1-113,-1-2-567,0 0-851</inkml:trace>
  <inkml:trace contextRef="#ctx0" brushRef="#br0" timeOffset="14263.842">6403 756 342,'4'-12'608,"-1"0"-67,0 1-22,-2 0-42,2 2-78,-3 9-13,1-18-36,-1 18-20,0-16-24,0 16-47,-2-14-48,2 14-14,-6-10-4,6 10-8,-10-5-12,10 5-4,-14-3-23,14 3-8,-17 3 14,7 1 23,0 3-39,1 1 49,-1 2-51,0 4 48,1-1-45,0 3 45,0 1-70,1 0 45,0 1-64,3 0 41,0-3-59,3 2 33,-1-1-63,2 1 36,1-5-57,0 3 39,3-1-56,-1 0 51,3-3-63,1 1 32,1 0-27,1-3 0,0-1-55,3 1 7,-1-3-88,1-1 47,1 1-85,1-4-1,2 2-96,2-2-19,1-1-35,2-2-72,-1 0-84,5-1-24,1-3-61,-1-3-15,-2 2-717,-1-5-901</inkml:trace>
  <inkml:trace contextRef="#ctx0" brushRef="#br0" timeOffset="14726.557">6683 851 603,'0'0'632,"0"0"-48,0 0-45,0 0-80,0 0-45,0 0-25,0 0-35,12 3-32,-12-3-49,14-3-20,-14 3-15,22-5-22,-12 1-13,2 0 10,3 0-33,-2-2 8,2 0-50,-1 3 7,0-4-44,-1 0 10,1 1-39,-2-2 26,2 0-59,-4 1 42,0-1-66,0-1 32,-2 1-42,-1 1 35,-2 0-38,-1-3 36,-4 10-45,6-11 42,-6 11-43,0-12 41,0 12-52,-8-8 49,8 8-49,-13-6 36,13 6-31,-19 0 29,19 0-35,-23 4 35,9 0-30,0 2 30,-1 0-30,-3 5 38,3 0-28,-2 1 24,3 0-38,-1 2 41,3 0-32,2 1 46,1-2-34,1 2 63,3-1-27,1-1 62,2 0-62,2-2 57,0-11-46,2 24 56,2-13-54,0-1 41,4 2-59,2-3 40,0-1-59,2 1 46,2-3-62,0-1 50,2 2-53,0-3 48,2-1-49,1-1 45,-3 1-59,3-2 53,-2-1-54,0 0 53,-3 0-52,1 0 51,-1-1-51,-1-1 41,-2 1-53,0-1 24,-11 2-85,19-3 24,-19 3-100,15-5-38,-15 5-106,12-6-85,-12 6-96,7-8-174,-7 8-110,3-11-756,-3 11-1171</inkml:trace>
  <inkml:trace contextRef="#ctx0" brushRef="#br0" timeOffset="16065.817">8351 766 575,'0'0'612,"8"-13"-69,-8 13-35,5-9-78,-5 9-48,0 0-58,0-12-10,0 12-14,0 0-32,-11-6-19,11 6-20,-14 1 20,14-1-20,-22 8 9,8-1-38,-1 4 39,-2 1-68,2 4 16,-3 1-52,1 2 37,-1-1-67,4 3 40,-1 0-75,5-2 41,-1-1-71,1 0 49,4-2-71,2 0 56,1-2-69,3-1 59,2-2-72,0 2 58,5-4-83,2 1 84,3 0-68,2-3 54,4-2-61,1-2 45,2-1-60,2-2 26,5-1-52,0 0 15,4-5-43,0-2 24,0 1-27,-1-4 57,1 1-54,-2-4 5,2-1 8,-4 1 12,-2-3 11,-1 0 9,-3 0 5,-1 0 29,-4 3-19,-2-1 25,-4 4-15,-1 1 22,-1 2-17,-2-1 22,-7 9-22,7-11 22,-7 11-16,0 0 21,0 0-15,0 0 18,0 0-24,0 0 3,-10 6 7,5 2 2,1 1 17,0-1-18,0 1 5,0 1-1,1 2 2,-1-2 5,1 0-6,2 1-1,1-11-2,0 21 0,0-21 3,3 19 1,2-10 1,0 0-8,1-2 9,3 2-8,3-3 14,0-1-10,5 2-2,-2-4 0,4-1 1,1 0 1,1-2-2,1-2-1,4 0-3,-2-1 5,0-2-3,-1-2 21,-1 2-17,-3-4 11,2 1-23,-4-2 21,0-2-18,-3 0 19,-1-3-26,-3 1 23,-1 1-20,-3 0 30,0 0-14,-4 1 20,1 1-23,-3 11 20,-3-21-23,3 21 19,-8-17-17,2 10 19,-1 0-24,-2 2 18,-1 0-27,-2 3 22,12 2-18,-25 0 27,11 1-52,2 2-27,-4 2-55,2-1-50,0 2-61,1-1-61,1 2-76,0 0-71,4-1-32,1-1-82,-1 2-665,8-7-823</inkml:trace>
  <inkml:trace contextRef="#ctx0" brushRef="#br0" timeOffset="16514.538">9339 828 156,'9'-6'674,"-1"1"-102,-8 5-58,10-10-40,-10 10-77,6-10-51,-6 10-41,3-9-26,-3 9-33,0 0-23,-3-12-19,3 12-8,-6-7-27,6 7-8,-13-4-35,13 4-9,-14-2-17,14 2-13,-18 3-18,8 0-6,0 1-20,1 1 2,0 0-20,1 2 9,-1 0-19,2 1 2,2-1-7,5-7 6,-8 16 3,3-9-15,5-7 2,-3 18 0,3-18-2,4 15-1,1-6-2,2-1 1,-1-1 2,2 2-1,2-2-4,1 0 2,1 1 4,2-1 0,0 1-4,1 1-2,3-1-1,0 1 2,-1-3-1,-3 2 7,1-1-5,-2 0 2,-2-1-4,-1-1 0,-2 2 3,0-2 5,-2 1 7,-6-6 7,7 10 2,-7-10 15,0 0 15,-5 13 4,5-13-2,-9 9 24,9-9-21,-15 8 11,5-4-31,0-1 13,-2 0-35,1-1 17,-2 1-23,1-2 15,-1 0-25,0-1 20,0 2-33,13-2-9,-25-2-56,13 1-46,12 1-63,-20-4-89,11 2-125,9 2-102,-17-11-93,17 11-743,-10-10-940</inkml:trace>
  <inkml:trace contextRef="#ctx0" brushRef="#br0" timeOffset="16911.313">9715 731 638,'5'-9'681,"-1"2"-74,0-3-65,-1 1-33,1 0-60,-4 9-17,4-17-39,-4 17-50,5-17-26,-5 17 10,4-13-55,-4 13-31,3-10-28,-3 10-2,2-9-67,-2 9 2,0 0-64,3-12 18,-3 12-53,0 0 28,0 0-44,0 0 43,0 0-36,0 0 64,-1 18-56,1-18 64,0 22-8,0-9 12,-2 3-53,2 2 43,-1 1-57,1 1 41,-1 1-55,-1-1 45,1 1-66,1-1 53,0 1-63,0 1 59,1 1-52,1-3 50,0 3-51,2-4 31,1 1-42,0-4 44,0 1-45,2 0 38,1-5-6,0 3-5,3-5-3,-1-1-20,3 1 0,-1-3-24,2 0-83,1-2 41,0-3-72,-2 0 43,2-2-75,-2 0-3,1-2-52,0 0-11,1-3-39,0-2-25,0 0-53,-1-1-33,-2-2-53,1 1-36,-4-4-14,-1 0-88,-2 3-572,0-3-764</inkml:trace>
  <inkml:trace contextRef="#ctx0" brushRef="#br0" timeOffset="17085.208">9696 887 649,'-17'3'613,"3"-1"-97,3-2-54,11 0-70,-17 2-38,17-2-39,0 0-50,-10 3-46,10-3-32,0 0-45,0 0-35,15-1-23,-3-1-22,0 2-14,7-2-16,2-1-51,3-1-66,-1 1-82,3-2-70,-1 1-74,2-2-121,-1 2-567,4-5-597</inkml:trace>
  <inkml:trace contextRef="#ctx0" brushRef="#br0" timeOffset="18106.408">10682 841 352,'0'0'680,"0"0"-89,-6-8-45,6 8-63,0 0-53,0 0-47,-3-11-38,3 11-28,0 0-20,0 0-41,0 0 2,10 9-18,-10-9 8,9 11-50,-3-2-5,0-1-45,-2 1 12,2 4-43,-2-2 5,1 0-47,-1 0 12,1 1-41,-3-1 16,2 0-37,-1-1 30,-3-10-42,4 20 22,-4-20-31,2 17 22,-2-17-24,3 13 25,-3-13-30,1 10 32,-1-10-38,0 0 31,2 12-32,-2-12 27,0 0-23,0 0 16,0 0-31,-7-7 22,7 7-29,-1-11 22,1 11-27,1-17 25,2 5-26,-1-2 26,2-2-15,1 3 24,3-4-26,-1 0 20,2 1-24,1-1 24,2 3-17,0 1 23,2 1-24,-3 2 25,3 0-19,0 3 22,2 2-18,-2 2 21,1 2-18,-2 1 21,5 1-20,-4 3 24,3 2-18,-2 1 27,1 4-25,0-3 37,-1 5-46,-2-1 25,-3-1-21,1 0 36,-2-1-36,0 1 21,-1 0-23,-3-2 27,0 1-27,-1-1 23,-4-9-24,5 15 25,-5-15-22,0 12 23,0-12-22,-2 11 13,2-11-23,0 0 26,-8 8-27,8-8 25,0 0-25,0 0 23,-15 0-29,15 0 27,-7-8-32,7 8 20,-5-11-17,5 11 24,-1-21-20,1 8 20,0 1-21,1-3 20,4 1-21,0-2 22,3 1-7,0 1 8,-1 0-21,6-1 25,-1 2-19,-1 3 23,3 1-16,-1-1 39,4 2-18,-3 1 38,2 4-30,1-1 54,-2 4-17,-1 0 34,5 3-50,-4-1 26,0 3-48,-1 2 32,0 0-43,-3 3 36,2-1-44,-3 1 38,-1 0-65,0 2 31,-2-2-84,-1 0-34,1-1-91,-5 2-55,1-1-104,-1-1-100,-2-9-103,5 19-44,-5-19-821,0 17-1040</inkml:trace>
  <inkml:trace contextRef="#ctx0" brushRef="#br0" timeOffset="18925.25">11759 875 677,'12'-10'567,"-3"1"-64,0-1-39,-2-1-55,0 4-18,-1-2-11,-1 1-35,-1-1-33,-4 9-38,8-14-57,-8 14-34,0-15-3,0 15-20,-6-11 0,6 11-31,-11-7 22,11 7-29,-15-5 14,15 5-32,-23 1 11,9 1-34,1 4 14,-5 0-31,1 5 22,0-2-21,2 5 21,-2-2-27,3 3 25,0-2-46,2 1 22,4-1-40,-2-1 25,6 2-23,-2-3 1,3 1-22,3-12 29,2 20-32,2-11 26,3-2-32,0 0 26,3 0-38,-1-3 21,3-1-40,0 1 13,1-4-31,1 1 8,-1-2-25,3-3 19,1 1-16,-2-1 28,0-3-11,1 1 16,-3-2-14,1-1 28,-3 0-16,2-3 23,-3 1-14,0 0 26,-1-3-15,1 4 19,-3-1-19,-1 3 21,0 0-15,-3 0 23,-3 8-19,10-12 21,-10 12-20,4-9 22,-4 9-21,0 0 19,0 0-14,0 0 15,0 0-14,0 0 11,0 0-16,2 12 20,-2-12-24,-2 11 18,2-11-12,2 14 18,-2-14-24,2 16 3,-2-16-1,2 12-4,-2-12-9,5 15-43,-5-15-16,8 13-12,-8-13-34,11 10-27,-11-10-35,15 8-20,-15-8-6,20 3-10,-9-2-2,-11-1-27,24-1 3,-10-2-20,0-1 41,2-2 9,-1-1 49,0-1-5,1-3 56,-3 0-8,2-2 54,-1-1 14,-3-1 17,1-2 18,-2 0 31,-1-2-13,-3 0 53,1 1-7,-2 1 43,-2-1 20,1-1 27,-2 4 5,0 0 27,-2 0 12,0 3 36,0 0 17,0 1-19,0 11 15,0-16-32,0 16-17,0-17-2,0 17-44,0-11 0,0 11-21,0 0 6,-2-10 5,2 10-6,0 0-7,0 0 3,-6 9 4,6-9 3,-3 15 8,0-3 29,3 1-27,-2-1 25,0 6-51,2-1 28,-2 2-47,2 0 22,0 1-49,0 0 25,2-2-53,-2 0 40,4 1-51,-1-1 57,-1 0-72,3-1 43,-1-1-50,1-2 43,1 1-47,0-2 50,2-1-50,-1-1 40,1-1-48,2-1 43,-1-3-57,0 0 14,1-3-54,2 1 6,-1 0-60,-11-4-21,23 1-19,-13-2-21,3-1-40,-1-1-32,3-2-63,-2-1-39,1-1-48,-1-3-40,0-2-100,-1 2-622,-2-4-785</inkml:trace>
  <inkml:trace contextRef="#ctx0" brushRef="#br0" timeOffset="19147.111">12081 791 724,'-11'3'604,"11"-3"-84,-18 4-58,18-4-96,-9 4-54,9-4-36,0 0-34,0 0-35,0 0-34,0 0-29,0 0-30,0 0-24,9 5-15,-9-5-15,19-1-13,-6 0-8,1-1-11,1 1-37,3 1-61,-1-2-67,-1 0-31,2 1-70,1 1-21,3-2-41,-4 2-177,4 2-412,-2-2-446</inkml:trace>
  <inkml:trace contextRef="#ctx0" brushRef="#br0" timeOffset="19687.22">12463 884 425,'0'0'674,"-16"-1"-82,16 1-49,-12-2-72,12 2-55,-10-4-40,10 4-36,-7-5-16,7 5-73,0 0-34,-6-12-27,6 12-14,0 0-21,6-9-12,-6 9-31,9-8 3,-9 8-27,18-8 6,-18 8-32,21-4 14,-8 1-10,3 3 11,1-1-33,2 1 18,0 0-33,2 1 17,-1 2-28,3 0-6,-1 2 32,0 2-36,-1-2-5,-5 1-2,0 0 0,1 2 2,-3-2-10,-3 3-1,0-1-7,-2-1-5,-2 0-3,-3 0-5,-4-7-12,5 12-1,-5-12-13,-2 13-2,2-13-6,-7 12-4,7-12-1,-9 10 0,9-10 1,-12 8-2,12-8 1,-11 6 5,11-6-15,-10 3 1,10-3 19,0 0 14,0 0-4,-16-1 3,16 1-8,0 0 14,-7-7-32,7 7 45,0 0 17,-2-13-8,2 13 0,2-11 6,-2 11 0,7-17 6,-1 10 3,-1-2 13,2 1 11,0-1 8,1-1-7,1 1 20,3 2-16,-4-1 10,4-1 1,-1 1 1,0 0-4,1 1 1,-1 0-8,-3 2-2,2-2-3,1 2-9,-5 0-2,3 0-4,-1-1-15,-8 6 6,13-9-21,-13 9-29,14-9-16,-14 9-66,9-5-52,-9 5-77,8-8-71,-8 8-68,7-4-114,-7 4-529,0 0-659</inkml:trace>
  <inkml:trace contextRef="#ctx0" brushRef="#br0" timeOffset="20039.762">13079 768 704,'7'-8'632,"-7"8"-72,0 0-36,0 0-66,6-5-37,-6 5-65,0 0-40,0 0-43,0 0-21,0 0 2,0 0-18,8 7-20,-8-7-33,0 14-5,0-14 1,-3 15-8,3-15 15,-1 22-57,-1-11 4,0-1-56,2 4 35,-2-5-66,0 2 23,2-11-52,-2 22 28,2-22-38,-2 20 23,2-20-42,4 18-2,-4-18-68,6 16-30,-6-16-28,10 12-28,-10-12-27,11 10-35,-11-10-8,18 5-22,-18-5-55,15 5-37,-15-5-58,19 0-6,-8-4-77,-11 4-544,20-5-652</inkml:trace>
  <inkml:trace contextRef="#ctx0" brushRef="#br0" timeOffset="20362.069">13004 698 753,'-15'4'649,"1"-1"-85,3 1-50,2 2-69,0-4-36,9-2-36,-11 10-25,11-10-36,-4 8-58,4-8-24,0 0-34,4 12-12,-4-12-22,14 6-14,-14-6-2,19 3 0,-6 0 8,0-3-42,1-3 8,3 2-51,1-2 41,-3-1-58,2 0 17,0 0-29,-3-1 30,1 0-28,-1-3 29,-3 1-42,0 0 34,-1 0-47,-4 0 31,-1-1-35,1 0 29,-6 8-44,4-14 33,-4 14-40,0-12 1,0 12 1,-8-12-2,8 12-11,-9-7-27,9 7-44,-14-3-48,14 3-31,-17 1-59,17-1-100,-21 4-130,10 1-141,-1 1-141,-1 0-558,0 1-904</inkml:trace>
  <inkml:trace contextRef="#ctx0" brushRef="#br0" timeOffset="20970.507">13282 886 537,'-12'-5'771,"12"5"-71,0 0-59,0 0-77,0 0-63,-5-10-65,5 10-54,0 0-68,0 0-59,0 0-54,5-12-32,-5 12-27,0 0-11,8-6-24,-8 6-5,0 0-24,19 0 9,-19 0-36,18 3-4,-11 1 20,4 2-32,0 0 21,0 0-28,-2 3 26,3 1-31,-3-1 32,1 3-45,-2-2 30,-2 2-37,1-2 22,-1-1-25,-3 2 29,1-1-33,-4-10 24,5 18-28,-5-18 20,0 15-29,0-15 49,0 12-49,0-12 16,0 0-25,-3 15 33,3-15-32,0 0-2,-4 11 11,4-11-6,0 0-6,0 0 1,0 0 2,0 0-3,0 0 0,0 0 6,-4-9 14,4 9-22,4-11 6,-4 11-7,10-16 0,-4 3 5,1 0 2,-1 1 1,4-4 2,-1-1 0,4 0 25,0-1-18,-2 1 12,3 0-16,-3 1 24,0 2-23,-1 2 23,-1-1-21,2 4 27,-4 0-31,0 2 22,-7 7-21,10-12 23,-10 12-17,9-5 20,-9 5-19,0 0 23,0 0-20,8 6 8,-8-6 0,-1 13 5,1-13-4,-2 16 7,2-16 6,-3 21 9,1-7 6,2-3 12,0 1 1,0 1-5,2-1-4,1 1 0,-1-1 1,1 2 1,1-1 0,1-2-4,-1 0 2,0 0-18,6-1 0,-4-2-2,1 2 0,4-3-6,-1 1-2,2-1-1,-1 0-1,3-1-2,-1-2-19,-1 0-36,1-2-41,1 0-49,-1 1-49,3-3-87,-3 0-111,-1-3-136,6 1-78,-2-1-753,-1-4-960</inkml:trace>
  <inkml:trace contextRef="#ctx0" brushRef="#br0" timeOffset="21511.191">14284 655 467,'0'0'616,"-14"-12"-19,14 12-40,-9-11-93,9 11-43,-6-13-22,6 13-27,-8-16-36,8 16-64,0-15-31,0 15-17,2-18-18,2 8-37,0 1 7,0-1-11,3 0-7,-1 2 13,4 0-23,1-1-1,-1 1-9,2 2-8,1-1-36,1 1 25,1 0-9,2 3-15,0 1-15,1-1-12,-4 3 47,4 1-69,0 2 62,-2 1-68,1 0 48,-1 1-57,-3 1 40,2 0-49,-4 2 43,0 1-51,-2-1 46,-5 3-62,0 0 60,-3-1-33,-2 4 29,-3-2-61,-3 3 56,-1 2-8,-4-2-50,2 3 42,-2-1-46,0-2 45,0 1-49,-1-1 44,2 1-46,-2-2 45,4-1-47,0-1 51,0-1-54,2 1 48,-1-1-51,3-2 48,1 0-48,0-1 48,4-8-42,-3 17 49,3-17-56,3 14 37,-3-14-74,8 12 58,-2-5-73,1-1 39,3-1-72,-1-1 39,-1 0-72,4 1 2,-3-2-54,3 1-31,-1 0-17,-1-3 1,1 3-27,1-1-48,-1-1-35,-11-2-37,16 6 14,-16-6-36,13 2 10,-13-2-34,0 0-68,7 9-434,-7-9-515</inkml:trace>
  <inkml:trace contextRef="#ctx0" brushRef="#br0" timeOffset="21964.433">14473 1023 376,'-10'8'390,"5"-1"-71,-3-1 4,8-6-51,-9 15 23,3-9-19,0 2-5,2 2-21,0-1-8,-1 1 10,1-1-18,1 1-27,1 0-22,-3 0-21,3 0-10,0 2-8,2-12-21,-1 17-4,1-17 0,1 17-6,-1-17-2,4 17-13,-4-17-14,7 14-4,-2-7-11,-5-7-8,13 12-12,-13-12 24,14 8-8,-14-8 8,17 6-5,-17-6-7,15 3-6,-15-3-6,13 0 1,-13 0 9,14 0 6,-14 0 24,12-2-40,-12 2 13,9-3-33,-9 3 1,0 0 14,10-7-28,-10 7 21,0 0-30,0 0 24,0 0-30,0 0 22,0 0-18,0 0 16,0 0-30,0 0 22,-14 5-23,14-5 19,-9 7-20,9-7 23,-8 7-25,8-7 22,-8 10-22,8-10 18,-5 5-16,5-5 25,0 0-20,0 0 26,3 15-20,-3-15 27,10 7-32,-10-7 24,13 5-17,-13-5 36,18 2-12,-18-2 45,23 0-21,-11-1 58,-12 1-28,23-5 74,-23 5-66,20-8 64,-12 5-47,0-3 41,-8 6-68,11-13 48,-11 13-51,6-15 26,-6 15-56,0-17 27,0 17-54,-6-20-2,2 11-18,-3-3 0,1 3 0,-4-1 0,1 0-110,0 1-29,-3 3-159,2-2-119,-1 2-166,-1 2-254,-1-3-996,1 5-1540</inkml:trace>
  <inkml:trace contextRef="#ctx0" brushRef="#br0" timeOffset="46443.812">16698 19024 5287,'1'-58'8,"-2"1"5,0 0 5,-1-2-9,2 0-7,-1 0 5,0 0-1,-1-8 1,1 8-2,0-8 14,-2 0-8,1 9-9,0-9 8,-1 9 0,0-8-3,3 8 17,-2 0-20,0 0 12,1 1-7,-1-9 11,-1 0-16,0 9 11,2-2-15,0 1 13,-2-8-14,1 9 18,0-1-16,0-10 9,-2 12-2,2-1 0,0 1-5,0-2 14,0 4-15,1-1 3,1-1-2,-1 0 6,0 1-1,-1-3 1,1 0-6,0 0 3,-1 0-2,2-1 1,0-1 16,-2-9-22,2 0 21,-1 10-20,1 0 19,-2-9-20,1-2 12,0 2-17,-1-3 19,1 0-21,-1 3 22,1 0-20,-2 0 16,2 0 0,1 10-4,-2-10 10,1-2-21,0 4 17,-1 8-24,2-12 24,-1 1-24,0 0 21,-2 0 2,3 0-1,-2-1-5,0 1 1,1-2 6,1 1-1,-1-2-1,1 1-3,-1-2 0,-1 0-1,2 1-5,-1-1 1,1-1-9,-1 2 13,1 2 1,-2-2-5,2 0 0,-2 0 7,2 1-6,0-1-1,-1 0-1,1-1-3,-1 3 4,1-3-8,-2 1 6,2 0 7,0-2-1,-1 2 0,1-2-3,0 1 2,-1 0 1,1 0-3,-2 1-1,2 0 1,-1 1 3,1 0-8,0-1 11,-1 2-5,1-3 1,-1 1-1,-1 1-2,2-2 0,-1 1-4,1 0 5,-3 1-11,2-1 13,0-1-3,-1 0 2,1 1-3,0 0 0,-2-1 1,2-2-2,0 1-2,-2 1 1,2-1-6,-1-1 9,0 3 3,1-1-2,0 1 0,-1-1-1,1 0-1,0-1-2,0 1 2,-1 0-6,1 1 7,0-1-2,-1 2 5,1-2-1,0 0-6,0-2 4,-1 0 1,1-1-12,0 1 9,-3 0-6,2 1-4,-1 1 13,0 0 2,2 2-2,0-2-1,-1 2 0,0-1-1,2-1 2,-1 0-4,-1 1-6,1-3 9,0 1-4,-2-2 5,1 2-1,0 0-2,1-1 0,0 2-3,-2 0 2,3 0 1,-1-1-1,0-1-4,0 0 5,-1 0-6,1 2 12,0-4-4,1 2-4,-2 0 4,1-1-3,0 0-1,0 2 4,-1 0-3,1 1-2,0 1-5,1 0 11,-2 0-1,1 0 0,1 0 0,-1-1-3,1 0-2,-2-1 2,1-1-3,-1 2 1,0-1 0,1 1-1,-1 0 7,0 0-3,1-2-5,0 0 4,0 0 2,-1 0-5,1-1-1,0 0 3,-2 2-5,3 0 1,-1-1 10,0 3-5,-1-2 0,2 1 4,-1-1-4,0 0 2,1 0-6,-2-2 2,1 3 1,0-1-5,0 3 4,-1-2 2,1 1 0,0-1-10,-2 1-13,3-1 26,-1 0-21,0 4 21,-1-3-18,1 1 7,0 0 10,1 2 5,-1-3-3,-1 1-17,1 1 15,1 1-23,-3-1 16,3 2-14,-2 0 5,2 8 2,-1-9 17,1 12-20,-2-3 17,1 2-15,1 0 22,-1-1-21,1 1 20,-2 1-25,2 1 9,-1 0 0,0-1 2,1 0-2,-1 1 4,-1 0-11,2 1 6,-1-2 8,1 3 15,-1 1-20,-2 0 1,2 2-5,0 1 8,0 0-16,-1 2 16,1 0-16,2 2 19,-3-2-13,0 2 28,1 0-30,0 1 16,-2 2-15,2-2 15,0 8-15,-1-1 12,1-1-14,-2-4 20,1 6 3,1-2-18,-1 1 19,-1 1-18,0 0 13,2 1-14,-2 0 3,2 0 1,-2 0 1,1 2 4,-1 0-1,1 1-2,-1 1 3,1 0 9,-2 1-11,1 2-1,1 2 4,-1 0-2,1 1 1,-1-1-4,0 1 0,2 1 3,-1-2 0,-1 1-2,0 0 2,1 3 24,1-3-30,-2 1 28,-1 3-25,3-3-4,-1 2-7,0 0 17,0 6 12,0-5-18,0 4-12,0 0 15,0-6 0,-1 6 0,2 0 16,-2 0-13,2 1-3,0-1-4,-3 2 1,3-1 2,0 0 2,-1 1-5,1 0 10,0 0-11,0-2 8,-1 2-9,1-1 13,1-1-14,-1-1 3,-1 3-2,2-1 12,-1-3-14,1 0 13,-2-1-25,0-4-37,2-1-48,2-2-36,-1 1-88,0-5-70,2 6-102,1-8-65,-1 3-189,0 4-267,4-2-500</inkml:trace>
  <inkml:trace contextRef="#ctx0" brushRef="#br1" timeOffset="-90136.612">149 2397 812,'0'0'654,"0"0"-73,0 0-4,0 0-72,0 0-42,0 0-51,0 0-18,0 0-48,0 0 21,0 0-24,0 0 36,0 0-61,9 5 30,-9-5-65,0 0 40,0 0-14,0 0-24,0 0-2,14 4-74,-14-4-209,13 0 0,-13 0 0,23 0 0,-10 0 0,3 0 0,1 0 0,4 0 0,-1 0 0,2 0 0,-1 0 0,1 0 0,1 0 0,-1 0 0,1 0 0,-3 0 0,0 0 0,0 0 0,-1 0 0,-6 3 0,3-3 0,-3 0 0,-2 0 0,-11 0 0,22 0 0,-22 0 0,17 1 0,-17-1 0,15 1 0,-15-1 0,12 2 0,-12-2 0,0 0 0,11 1 0,-11-1 0,0 0 0,0 0 0,0 0 0,0 0-94,0 0-636,0 0-148,0 0-198,-2 9-636,2-9-1388</inkml:trace>
  <inkml:trace contextRef="#ctx0" brushRef="#br1" timeOffset="-89547.241">1084 2222 424,'0'0'685,"0"0"-88,2-13-32,-2 13-49,0 0-15,0-15-5,0 15-34,0 0-25,0-13 17,0 13-45,0 0 19,0 0-84,0-14 4,0 14-74,0 0 11,0 0-68,0 0 24,0 0-7,0 0 2,0 0-198,0 0-38,3 10 0,-3-10 0,4 19 0,-2-9 0,0 5 0,2-1 0,-1 3 0,-1 2 0,1-2 0,-3 2 0,2 2 0,-2-1 0,0-1 0,3 2 0,-3-3 0,1 2 0,-1-2 0,0 0 0,0-1 0,0-2 0,0-1 0,0-1 0,0-1 0,0-12 0,0 21 0,0-21 0,0 17 0,0-17 0,1 12 0,-1-12-6,0 0-704,2 12-87,-2-12-51,0 0-196,0 0-474,0 0-1149</inkml:trace>
  <inkml:trace contextRef="#ctx0" brushRef="#br1" timeOffset="-89234.433">1084 2182 717,'0'0'847,"-8"-4"-85,8 4-94,0 0-46,-8-5-70,8 5-50,0 0-81,-7-7 11,7 7-91,0 0 34,0 0-108,4-9 19,-4 9-80,9-4 32,-9 4-58,15-4 18,-4 2-49,0 0 17,5 0-20,1-1-30,1 2-116,3 0 0,2-2 0,-2 1 0,2 1 0,0 1 0,0-1 0,-2 0 0,1 1 0,-3 0 0,1 0 0,-4 0 0,-1 0 0,2 1 0,-17-1 0,25 1-128,-25-1-183,18 3-38,-18-3-97,13 3-74,-13-3-147,0 0-96,0 14-822,0-14-1236</inkml:trace>
  <inkml:trace contextRef="#ctx0" brushRef="#br1" timeOffset="-88984.585">1095 2400 323,'0'0'865,"0"0"-115,-6 6-38,6-6-40,0 0-91,0 0-31,13 4-79,-13-4 9,16-1-104,-4 1 20,3-3-60,-2 3-28,5-2-44,0 0-36,0 1-39,1 0-23,-2 0-31,3-2-27,-2 3-21,0 0-18,0-2-13,-4 4-13,3-2-17,-3 1-26,-1 1-24,1-2-48,-1 2-18,1-1-62,-3 1-62,1 0-74,-1 1-23,-1-1-48,0 2-50,-10-4-79,14 11-57,-14-11-19,10 9-71,-10-9-642,0 15-885</inkml:trace>
  <inkml:trace contextRef="#ctx0" brushRef="#br1" timeOffset="-88730.741">1140 2660 550,'-13'5'710,"2"0"-96,1-2-34,10-3-57,-14 7-46,14-7-51,-12 4-29,12-4-36,-8 5-20,8-5 6,0 0-59,-7 7 28,7-7-70,0 0 30,0 0-98,9 9 41,-9-9-90,14 1 42,-14-1-79,17 3 35,-17-3-65,25 0 41,-11-3-70,0 3 44,2 0-65,2-1 52,0 0-65,-1-1 27,3 1-94,-1 0 16,-1-2-90,0 3-40,1-3-85,-1 1-46,1-1-64,-2 2-54,2-2-75,-4 0-31,3-2-33,-1 3-132,-2-2-425,-5 0-742</inkml:trace>
  <inkml:trace contextRef="#ctx0" brushRef="#br1" timeOffset="-88322.989">1583 2509 5,'0'0'830,"0"0"-168,0-13-59,0 13-80,0 0-44,0 0-67,0 0-38,0-12-44,0 12-21,0 0-49,0 0-4,8-5-39,-8 5 3,0 0-45,12 5 18,-12-5-29,9 9-15,-9-9-38,14 11 8,-7-2-31,-2-1 40,2 1-36,0 3 32,2 1-50,-4-1 28,2-1-2,-1 3 1,2-1-25,-2-1-20,1 0-3,-3 0 1,4 0-15,-2-2-6,-2 0-3,0-1-30,-4-9 27,7 14-2,-7-14 13,7 13 14,-7-13 16,4 9 12,-4-9 7,7 7 14,-7-7 6,0 0-42,7 6-65,-7-6 0,0 0 0,0 0 0,13-5 0,-13 5 0,10-9 0,-6 1 0,2 1 0,-1-1 0,4-2 0,0 1 0,0-3 0,-1 2 0,0 1 0,1-1 0,-1 0 0,-1 2 0,0-1 0,-2 2 0,-5 7-168,11-12-81,-11 12-82,9-11-31,-9 11-60,8-9-62,-8 9-81,6-8-37,-6 8-47,0 0-737,0 0-986</inkml:trace>
  <inkml:trace contextRef="#ctx0" brushRef="#br1" timeOffset="-87866.269">2093 2682 698,'0'0'603,"0"0"-65,11 2-40,-11-2-59,0 0-71,15 0-26,-15 0-46,11-2-10,-11 2-31,14-5-42,-14 5-28,15-4-15,-15 4-21,17-7 0,-8 4-28,-9 3 6,15-9-36,-6 4 5,-1 1-28,-2-2 19,-6 6-18,14-10 6,-8 4-34,-6 6 11,11-12-27,-11 12 16,6-11-24,-6 11 19,4-11-27,-4 11 21,0 0-22,0-13 15,0 13-21,-5-8 30,5 8-27,-10-5 11,10 5-22,-13 0 32,13 0-35,-19 5 20,8-2-21,0-1 26,1 3-14,-1 0 41,0 2-5,1 1 38,-1 0-9,0 0 33,2 2-32,1 0 47,-1 0 18,4 0 2,-1 1 13,1-1-9,1 2-13,1-2-23,1 2-10,-1 0-3,3-12-11,0 22-7,3-10 8,-2-1-19,2 0 1,0-1-20,1-1-11,0 1-31,4 0 0,1-1 0,-2 1 0,2-3 0,-1 1 0,2-2-39,0-2-84,1 3-37,1-3-64,0-2-55,1 2-42,1 0-52,1-2-22,-2 0-83,1 1-49,1-3-49,-2 0-78,1 1-624,-1-2-885</inkml:trace>
  <inkml:trace contextRef="#ctx0" brushRef="#br1" timeOffset="-86793.429">2385 2739 693,'0'0'635,"-5"-9"-49,5 9-58,0 0-74,2-13-56,-2 13-31,6-8-31,-6 8-21,9-9-53,-9 9-12,15-8-25,-15 8 9,18-5-38,-18 5 8,23-3-36,-23 3 10,24 0-5,-12 1-22,1 2 10,-1-2-34,1 2-9,1 1-5,-4 1-32,3 0-9,-1-1-15,-3 3-9,0-1-3,-1 1-9,-1 1-9,-2 1-17,0-1 10,-5-8-27,5 18 19,-5-18-16,0 13-4,0-13 5,-1 15 13,1-15-15,-5 12 0,5-12-2,-5 12 18,5-12-15,-7 8 16,7-8-8,0 0 28,-8 6-13,8-6 26,0 0 2,0 0 21,0 0-7,0 0-6,-8-5-12,8 5-3,2-9-7,-2 9 0,8-12-13,-8 12-2,8-15-8,-2 5 1,2 1-3,0-1-4,1 0-1,2-1-9,1 1-18,-1-2-16,4 0-25,-1 2-60,-1 0-37,0 1-15,-2 1-33,1 1 2,-2 0-33,-1 0-7,0 2-13,-2 0 7,-7 5-11,12-5 18,-12 5 13,11-5 39,-11 5 34,0 0 45,11-5 16,-11 5 23,0 0 10,0 0 31,9-4 9,-9 4 35,0 0 4,0 0 32,0 0 4,0 0 40,7 4 11,-7-4 22,0 0 0,0 0 21,4 15 3,-4-15 19,-1 12-9,1-12 28,-4 15-23,4-15 15,-1 16-18,1-16-7,-1 21 7,1-21 16,1 23-19,5 11 155,-3-23-225,0-1-31,3 1 6,0-1-20,1-2 9,1 0-27,0 0 11,2-2-22,0 1 15,2-3-20,-2 1 16,16-1-7,-11-4-17,-2 0 12,18-4-14,-15-1-9,-1-1 22,2 0-20,0-2 5,34-27-55,-36 21 45,0 2-10,0-2 18,-1 1 0,23-32-9,-31 37 22,-1-1 10,1 1 4,-6 8-18,7-13 25,-7 13-8,4-11 20,-4 11-6,2-10-10,-2 10 21,3-10 29,-3 10-35,0 0-10,0 0 8,0 0 8,0 0 16,0 0 14,-5 6 12,5-6 8,-3 14-11,3-14 17,-1 17-98,1-17 0,-3 22 0,3-8 0,-2 2 0,0 2 0,2 2 0,-1 4 0,0 0 0,1 3 0,0 2 0,0 0 0,1 4 0,0 2 0,-1 1 0,2 0 0,-1 2 0,-1-3 0,1 2 0,-1-2 0,2 1 0,-2-1 0,-2-2 0,1-1 0,0 1 0,-3-2 0,-1-1 0,1-5 0,-2-1 0,-1-1 0,-1-2 0,0 0 0,-3-4 0,1 0 0,-3-2 0,1-1 0,-4-2 0,1-2 0,-4-2 0,-2 0 0,3-5 0,-3 0 0,-3-2 0,-1-3 0,-2 0 0,0-5 0,-3-1 0,2-2 0,0-1 0,2-2 0,2-3 0,3 1 0,2-2 0,5 2 0,1-2 0,4-2 0,5 2 0,2-1 0,3-2 0,4-2 0,7-4 0,2 0 0,6-2 0,5-1 0,4 1 0,3 0 0,5 2 0,6-6 0,-3 9 0,-1 0 0,1 1 0,0 1 0,0 3-229,-3-1-263,0 0-115,-3 5-131,-4 2-151,2-1-767,3 1-1323</inkml:trace>
  <inkml:trace contextRef="#ctx0" brushRef="#br1" timeOffset="-79442.501">4112 2327 525,'-4'-10'525,"4"10"-67,0 0-30,-5-11-48,5 11-76,0 0-26,-4-11-21,4 11-7,0 0-10,-5-10-24,5 10-26,0 0 6,-4-12-8,4 12 3,0 0 9,0 0 14,-4-12 6,4 12 4,0 0 6,0 0-3,0 0-10,-5-9 1,5 9-33,0 0-1,0 0-2,0 0 21,0 0 23,0 0 6,4 11-7,-4-11 20,3 19-112,1-4-133,0 0 0,0 2 0,0 5 0,1-1 0,0 1 0,-1 2 0,0 0 0,1-2 0,-1 1 0,0-1 0,1 1 0,1 0 0,-2-2 0,0 1 0,1-3 0,-1 3 0,1-3 0,-1-2 0,-1 0 0,1 0 0,0-3 0,0 1 0,-1-3 0,-1 2 0,1-4 0,-3-10 0,5 17 0,-5-17 0,5 15 0,-5-15 0,4 11 0,-4-11-61,0 0-451,5 13-56,-5-13-42,0 0-44,0 0-8,0 0-27,0 0-721,0 0-1014</inkml:trace>
  <inkml:trace contextRef="#ctx0" brushRef="#br1" timeOffset="-78978.715">3945 2719 675,'0'0'664,"-11"-2"-42,11 2-53,0 0-66,-14-4-74,14 4-74,0 0-71,-7-7-51,7 7-45,0 0-31,7-12-25,-1 7-15,4 0-5,2-2-1,3 1-5,5-2-3,1 1-10,2 0-6,2 2-2,1-2-6,1 2-5,1 1-13,0 0-9,-1 1 3,-1 2-6,-2 1 5,-3 3-5,-1 0 1,-1 1-9,-4 2 1,2 2-3,-4-1 2,-2 4-3,0-1-11,-2 2-1,-3 0 1,1 1-1,-1-1-4,-1 2-1,0-2 5,-1-2-12,1 0-6,-1 1-3,1-2 14,-1 0 8,1-2 12,-5-7 0,10 13-1,-10-13-11,14 9 0,-14-9-9,14 2 9,-14-2-12,18 0 3,-18 0-11,18-4 1,-7 1-3,-2-1 3,2-2-5,-1 0-1,-1-2 4,0-2-4,1 0-1,-3-2-10,0-2 11,-2 2-2,0-3-3,1 1 2,-3-1-1,-2 3-1,1-2-1,-4 2 1,0 2 1,-2 0 9,-4 1-3,2-1-4,-3 5-3,-2 2-6,-2-1-7,0 1-14,-2 3-39,0 3-52,-4-2-71,2 3-85,-1 0-60,0 1-95,0 3-100,3-3-75,0 2-741,1 0-951</inkml:trace>
  <inkml:trace contextRef="#ctx0" brushRef="#br1" timeOffset="-78475.333">4796 2692 606,'0'0'758,"0"0"-105,7-9-60,-7 9-52,0 0-53,4-8-60,-4 8-55,0 0-50,0 0-43,0 0-45,0 0-44,0 0-32,0 0-22,0 0-14,0 0-12,-5 7-7,5-7-3,-4 15-16,1-6-10,2 4-10,0-2-7,-1 1-10,1 1-9,1-1 6,1 0-17,1 2 1,0-2-1,1-1 0,1 0-3,1 1 4,1-1-5,0-2 3,2-1-14,0-2 2,2-1-13,0-1 4,1-1-11,1 0 10,-12-3-7,26-3-2,-13 1 15,-2 0-15,3-3-8,-1 0 3,1-4-3,-2 1 6,-1-2 0,0-1 1,-2-2-4,0-1 5,0 2 0,-2-2-1,-1 1 9,-1 2 3,0 2-1,-1 0 0,0-1-2,-4 10 10,4-13 4,-4 13-2,4-10 3,-4 10-3,0 0 3,0 0 4,0 0 0,0 0 12,0 0-7,2 12 10,-2-12-13,-1 13 6,1-13-17,-1 19 18,-1-8-19,2-11 4,0 21-9,0-8 2,-1-3-18,1 2 5,0-12-49,1 22-44,-1-22-58,2 21-59,-2-21-78,4 17-91,-4-17-77,5 16-54,0-9-45,-5-7-105,9 10-546,-9-10-817</inkml:trace>
  <inkml:trace contextRef="#ctx0" brushRef="#br1" timeOffset="-78119.555">5199 2805 553,'3'-9'637,"2"0"-92,-5 9-18,7-14-64,-7 14-34,8-14-39,-8 14-36,12-11-34,-12 11-27,15-9-29,-15 9-17,17-1-38,-17 1-21,20 0-22,-7 2-9,-3 2-14,0 1-10,3 1-6,-3 3-7,0-2-22,0 3-21,-1 2-8,-1-1-6,-1 0-2,-1 1-6,-1 0 4,-1-1-9,-2-1 5,0 1-17,-2-11 2,0 19-3,0-19-9,-3 16-5,3-16 4,-4 13-4,4-13-1,-6 11 21,6-11 14,-8 7 16,8-7-9,0 0 13,-10 4-5,10-4-3,0 0-2,-6-9-19,6 9-3,-2-13-11,2 13-3,2-19-4,-1 8-4,3-1-11,1 0 0,0-1 3,3 0 3,-1 1-17,2 1-2,0 1 0,1 0-6,-1 2-10,0 0-34,3 1-23,-3 1-61,-1 3-33,0-2-43,-8 5-44,16-7-36,-16 7-55,18-3-90,-18 3-62,18-1-73,-18 1-39,23 1-724,-12 0-937</inkml:trace>
  <inkml:trace contextRef="#ctx1" brushRef="#br1">10641 2604,'50'-99,"-1"0,-49-50</inkml:trace>
  <inkml:trace contextRef="#ctx0" brushRef="#br1" timeOffset="-59362.522">6092 2744 618,'0'0'587,"-5"-9"-76,5 9-15,-6-8-22,6 8-32,-4-9-16,4 9-23,-4-9-9,4 9-24,-4-8-12,4 8-6,0 0-13,-2-12-27,2 12-40,0 0-42,0 0-22,0 0-41,0 0 20,0 0 10,0 0-20,0 0-8,1 13-11,0-2-5,-1-11-33,4 22-49,-3-10-71,1 1 0,-1 1 0,0-1 0,0 0 0,1 0 0,-1 1 0,-1 1 0,1-3 0,1-1 0,0 1 0,-1-1 0,-1-11-202,4 19-117,-4-19-56,4 14-36,-4-14-73,5 10-82,-5-10-54,0 0-69,12 3-749,-12-3-1048</inkml:trace>
  <inkml:trace contextRef="#ctx0" brushRef="#br1" timeOffset="-59022.968">5976 2610 594,'0'0'658,"0"0"-57,-13 2-36,13-2-50,0 0-59,0 0-33,0 0-24,0 0-41,0 0-34,5 9-41,-5-9-29,0 0-13,19-1-11,-19 1-9,22-4-15,-10 0-17,3 1-27,0-4-6,1 2-28,-1-2-6,0 0-29,-2 0-12,1-2-7,-1 1-9,0-1-16,-2 1 6,-2 0-14,0 1 8,-1 1-5,-2 0-6,-6 6-7,7-12-12,-7 12 0,3-10-4,-3 10-1,-2-11-4,2 11 3,-8-5 7,8 5-28,-11-3 1,11 3-13,-18 0-35,7 3-34,0 1-15,-2-1-40,2 6-21,-5-4-28,5 2-26,-3 1-57,2-1-61,1 0-108,-1 3-109,3-3-87,-1 1-807,3-1-1061</inkml:trace>
  <inkml:trace contextRef="#ctx0" brushRef="#br1" timeOffset="-57937.731">6276 2862 10,'-5'-7'949,"5"7"-267,-6-8-68,6 8-61,0 0-31,-4-10-27,4 10-37,0 0-53,-4-12-50,4 12-39,0 0-48,0 0-34,0 0 3,0 0 3,0 0-34,0 0-11,0 0-32,13 7-3,-13-7-37,9 14-16,-5-5-8,1-1 1,-1 2-7,1-1-18,0 1-13,-1-2-11,-4-8-9,6 19-3,-6-19-5,5 18-7,-5-18-5,4 12-1,-4-12-4,3 13 1,-3-13 3,2 9 12,-2-9-4,0 0 8,4 9-13,-4-9-3,0 0-4,0 0-3,0 0-11,0 0-3,0 0 0,-5-14 0,5 14 0,-1-15 0,1 15 0,-2-20 0,4 8 0,-1 0 0,1-2 0,3-1 0,0 1 0,1 0 0,0-1 0,2 1 0,3-1 0,-1 2 0,3-2-5,0 3 10,0 1-11,-1-1 7,1 4-6,1-1 5,0 2-3,2 2 2,-2 0-13,1 2 20,-2 2-9,2 1 17,-2 1-3,1 2-11,1 1 0,-2 1 0,1 0 0,-1 4 0,-2-2 0,-2 3 0,1 0 0,-3 0 0,1 1 0,-3-2 0,0 2 0,-2 2 0,-1-3 0,-1 1 0,-1-11 0,0 21 0,0-21-35,-1 21-192,-1-12-101,2-9-81,-4 17-108,4-17-125,-7 15-91,7-15-157,-5 13-512,5-13-1005</inkml:trace>
  <inkml:trace contextRef="#ctx0" brushRef="#br1" timeOffset="-56882.988">6965 2813 331,'9'-7'719,"-1"-1"-94,-3 1-20,-5 7-62,11-14-59,-11 14-45,9-15-27,-9 15-32,5-12-38,-5 12-20,3-11-24,-3 11-34,0 0-28,-1-14-25,1 14-22,-7-6 7,7 6-20,0 0-6,-16-1-26,16 1-5,-15 3 1,8 2-5,-2 2 7,0 2-13,0-1-3,-1 4-22,2 0 10,0 0-38,2 1-76,-2 1 0,2-2 0,2 2 0,0 1 0,2-4 0,-1 1 0,2 1 0,1-1 0,2 0 0,1 1 0,1-1 0,2 0 0,1 0 0,3-2 0,0 0 0,4-1 0,0-2-81,0-1-143,3-2-26,1 0-18,-2-2-22,3-2-6,-2-1 5,4-1-16,-2-4 1,1 0-37,2-2-8,-2-2-18,2-4 17,0-1-14,-1-4 32,0 1-16,-3-3 70,0-1-4,-2-1 92,-2-2 49,-1 1 55,0-1 13,-4-3 66,-1 1 22,-2-2 50,0 3 15,-4-1 51,0 2 27,-2 0 18,0 0 21,-1 0-7,-2 3 31,-2 1 6,3 2 4,-2 2-8,0 1-13,0 0 14,2 2 8,-2 4 5,1-2-9,1 3-18,2 9-18,-5-16-21,5 16-31,-4-11-3,4 11 36,0 0 4,0 0 8,-11 6-21,11-6-8,-5 18 1,3-4-3,-1 5 1,0 0-7,0 4 2,0 1-17,2 1 3,1 1-27,-1-1-80,1 1-27,0 0 0,2 1 0,0-1 0,2-1 0,-1 0 0,2 0 0,-1-1 0,1-2 0,2 0 0,-1-2 0,3-1 0,-3-1 0,2-3 0,0-2 0,1-1 0,0-1 0,1-3 0,0 1 0,0-3 0,1-2 0,0 1-70,1-3-46,-12-2-6,23 0-5,-12-2 7,2-3-7,0-1 8,-1 0-5,0-4 10,0 0 17,-1-2 7,-2 0 20,-1 1 11,-1-4 10,2 1 10,-4 2 5,0-1 14,-1 2 5,-1 1 3,-1 0 9,-2 10 10,4-17 0,-4 17 2,0-12 3,0 12 0,0 0-3,-6-10 26,6 10 4,0 0 8,0 0-14,-10 5 18,10-5-17,-6 12 7,6-12-15,-5 16 11,3-5-15,2-11 12,-4 19-18,4-19 11,0 20-19,0-20 5,1 19-1,-1-19-4,5 16 2,-1-8-4,-4-8 3,10 15-4,-10-15 0,14 7 1,-5-3-5,2-3 3,-11-1 6,23 2-20,-11-4-1,2 1-4,1-3 8,0-1-28,-1-2 6,1 0-6,2-2 18,-1-3-8,-1-1 0,0 1 2,-2-3 6,1 0 3,-3 1 3,-2 2 1,1 0 0,-2 0 5,-2 4 4,0-1 7,0 1-6,-6 8 5,8-12 1,-8 12-5,6-7 0,-6 7 1,0 0 2,0 0 7,0 0 6,5 7 6,-5-7 2,-1 13-7,1-13 6,-3 19-10,2-8 15,0 0-15,-1 1-2,1 0-16,-1 0 19,0 1-13,1-2 2,1 1-27,0 1-44,3-1-69,-1 1-65,2-1-65,2-1-27,4 1-56,1-1-43,3 0-36,2 0-5,3-3-20,1-1-16,3-2-4,-2-3-11,0 1-374,2-3-404</inkml:trace>
  <inkml:trace contextRef="#ctx0" brushRef="#br1" timeOffset="-56394.227">8284 2919 1036,'11'-9'300,"1"-1"-7,-3-1-34,-2 0 25,0 0-22,0-1-25,-3-1-10,0 1 4,-1-1 2,-3 0-33,-2 2 24,2-2-6,-4 0-13,1 3 0,-4-2-7,2 2-22,-1 1-3,-1 2-7,-2-1-26,1 3-21,-3 3-11,1-1-10,10 3 2,-23 0-14,10 4-16,3 0-10,-3 1-11,2 2-11,-1 3-7,3-1-3,-1 3-6,1 0-4,3 1-2,-1-1 6,1 2-14,2-1 10,3 1-12,0-5 4,2 4-13,0-2-2,3-1-15,1 0-4,0-1-33,2-2 4,0-1-37,2-1 3,3-1-24,-12-4 26,21 3-23,-9-1 28,-1-4-11,3 1 13,-2-3-20,3-1 10,-2-2-4,1-3 0,0-2 5,-1-1 7,1-2-6,-1-3 2,2-5-18,-3-2 14,2 0 8,-3-3 18,1-7 3,-2-1 17,-2 4 10,-1-1 33,-2-1 7,2 3 38,-5 5 31,0 1 0,-2 1 32,1 4-1,-2 0-5,-1 4-3,1-1 16,0 5 1,-2 0-17,-1 0-16,4 12 1,-6-12 12,6 12 7,-9-5 7,9 5 19,-10 5 2,2 4-6,2 1 14,-1 4 5,0 4-2,-1 2-6,3 1 1,0 2-37,0 1-1,1-1-23,0 2-14,1 0-21,2 0 1,1-2-23,0 2-6,1-1-5,2-2-18,-1 0-58,4-3-53,-2 0-63,1-4-57,0 1-51,2-2-82,1 0-89,0-2-66,1-2-60,0 1-762,2-3-951</inkml:trace>
  <inkml:trace contextRef="#ctx0" brushRef="#br1" timeOffset="-55727.735">8602 2808 725,'0'0'622,"0"0"-77,0 0-62,9-7-92,-9 7-45,10-5-33,-10 5-28,17-5-28,-10 0-40,4 1-23,-1 0-28,4-1-11,-1-1-3,1 0-6,-2 0-16,2-2-23,1 0-13,-3 1 0,1-2-2,-3 3-1,2-2-5,-2-1-12,-2 1-4,-1 3 0,-2-2-10,-5 7-6,8-13-13,-8 13-6,0 0-8,3-12-4,-3 12-5,0 0-8,-9-6 4,9 6-4,0 0-2,-18 4-1,18-4 2,-14 7 3,5-1-9,1 1 0,-1 2 0,0 1-1,0 0 2,0 2-1,2 0-2,0 0 5,0 0-3,0 2 0,5-2 11,-2 0-20,1 0 16,2 1-7,1-13 6,0 20-7,0-20 8,5 19-8,-1-11 7,-4-8-7,12 15 4,-5-9-3,2-2 4,1 0-12,4-1 9,-1-2-8,4-1 4,0-1-3,4-2 5,-1 2-10,2-5-2,3 0 3,-1-2-1,3-4 0,-2 2 1,1-3 1,-3 0 0,0-3 2,-2 0 0,-1 1 3,-4-1-1,-2 2 1,-1-1-1,-4 4 0,-1-2 0,-2 1 1,-2 2 1,-4 10 0,0-19 4,0 19-4,-4-18-1,-2 10 2,6 8 0,-13-10-5,4 6 3,9 4 0,-19-4-1,19 4 2,-20 1 1,11 3-1,-1 0 2,0 0-1,3 2-1,0 2 1,2 0 0,3 1 0,-1 1 0,3-10 3,3 21 6,2-9-10,1 3-1,3-3 0,2 2 0,4 0 8,0-1-8,0 0 6,3-1-6,-2-1 8,-3-1-4,0-3 16,0 3 3,-4-3 27,-1-2 45,-2 1 25,-6-6 29,13 9-9,-13-9-17,5 7-15,-5-7-12,0 0-23,-8 11-13,8-11-14,-15 6-15,15-6 0,-21 5-45,9-4-93,-2 0-155,-4 2-143,-1-2-262,-2 0-335,1-1-572,-1-1-1222</inkml:trace>
  <inkml:trace contextRef="#ctx0" brushRef="#br1" timeOffset="204249.811">10080 2948 489,'0'0'479,"0"0"-71,0 0-48,0 0-17,12 2-24,-12-2-28,0 0-13,16-4-9,-16 4-3,17-7-7,-8 2-17,0 1 22,1 0-30,4-3-2,-2 2-25,-1-3-11,1 1-13,-1 1-12,1-2-11,-2 0-13,1 0-11,0 1-9,-2-1-9,-2-2-14,2 4-20,-1-2-16,-2 0 9,-1-1 27,2 2-35,-2-1 4,-5 8-37,8-16-2,-8 16-7,5-15 32,-5 15-44,1-12 20,-1 12-41,-3-12 9,3 12-3,-5-10-10,5 10 17,-11-6-9,11 6 1,-16-4-11,16 4 12,-20 0 20,10 3-28,-1-1 6,-1 2-3,2-1 5,-1 2-5,-1 2 13,0-2-11,3 4 10,-2-1-1,3 1 14,0 1 15,1 1 26,0-1-2,3 1 13,1-1 11,0 2-7,2 0 9,1-12 2,0 21-7,0-21-9,2 20-6,1-10 5,-1-1-4,2 0-9,1-1-3,2 0-2,-2-1-5,1 1-4,1-2-4,0 0-30,3-2-9,-1 1 0,2-3 0,-11-2 0,21 3 0,-21-3 0,23 0 0,-11-2 0,1-1 0,-1 1 0,0-1 0,2-2-92,-1-1-103,1 0-61,-1-1-34,1 0-83,-3-1-50,2 1-70,-2 0-37,-2 1-64,0 0-23,-1-1-759,0-1-975</inkml:trace>
  <inkml:trace contextRef="#ctx0" brushRef="#br1" timeOffset="204549.811">10507 2733 312,'0'0'631,"0"0"-71,-2-10-55,2 10-56,0 0-50,0 0-36,-4-9-26,4 9-30,0 0-25,0 0 7,0 0 4,0 0 41,7-5-25,-7 5-16,9 4-18,-9-4 0,16 8-29,-7-6-8,2 3-24,2 2-25,2 0-26,1-1-15,4 1-14,-1 2-20,3-2-4,-2 2-16,0-1-16,1 0-17,0 2-18,-2-1-16,1-1 10,-1 1-6,-1-2-5,0 3-8,-4-3-11,2 0-7,-4 1-11,0-3-44,-4 0-51,1-1-58,1 1-56,-10-5-47,13 8-34,-13-8-61,10 7-20,-10-7-80,0 0-36,10 4-38,-10-4-78,0 0-78,0 0-409,0 0-718</inkml:trace>
  <inkml:trace contextRef="#ctx0" brushRef="#br1" timeOffset="204829.81">10892 2750 372,'-5'-15'528,"5"15"-28,-5-12-51,5 12-30,-4-12-55,4 12-21,-4-9-11,4 9-12,-4-10-10,4 10-11,0 0-13,-4-10-20,4 10-27,0 0-23,0 0-24,-5-9-21,5 9-15,0 0-10,0 0-1,0 0-11,-18 4-11,18-4-24,-11 10-16,4-5-3,-2 2-14,2 0-7,-2 2-9,-3 1-3,3 0-1,-1 0-11,-1 2-18,0-2 2,1 3-9,-1 0 3,2-2-8,-2 1 3,0-1-15,2 1 9,1-1-4,-2 1-46,2-1-47,1-2-45,0 1-26,2-2-46,-1-1-32,1 0-70,5-7-56,-7 14-80,7-14-45,-3 10-107,3-10-596,0 0-807</inkml:trace>
  <inkml:trace contextRef="#ctx0" brushRef="#br1" timeOffset="205419.81">11215 2799 421,'8'-6'586,"-2"-1"-64,-6 7-62,9-12-39,-9 12-47,8-13-46,-8 13-12,7-13-10,-7 13-14,5-13-18,-5 13-11,3-12-24,-3 12-11,3-10-10,-3 10-21,0 0-31,-4-13-28,4 13-7,-7-6-5,7 6-14,-12-5-3,12 5-17,-13 0-15,13 0-6,-17 5 4,6-2-10,2 2-7,-4 2 8,1 1-17,1 0-17,-1 2 1,2 0-18,-1 1 11,2 2-8,0-1 6,1 1-21,-1-1 16,3 0-10,1 2 5,0-4-3,2 2-7,-2-3-2,3 1 3,2-10 2,-2 16 1,2-16 2,2 16-4,-2-16-1,7 9-12,-7-9 15,8 9 6,-8-9-2,11 5-11,-11-5 9,18 0-20,-18 0 11,19-4-11,-7 0 4,-1 1-8,2-2 9,-1-1-6,0-1 8,-1-2-6,-1 2 3,0-1 10,0 0-12,-2 0 4,0 1 0,-1-1 1,0 3 1,-1-1 1,-6 6-3,9-10 4,-9 10 6,9-8-8,-9 8 1,6-6 6,-6 6-3,0 0-1,8-8-11,-8 8 0,0 0 5,0 0-1,0 0 4,10 3-5,-10-3 14,0 0-14,6 9 11,-6-9-9,3 10 7,-3-10-6,3 11 5,-3-11-7,3 13 8,-3-13-5,4 13 6,-4-13 0,4 13-59,-4-13-50,3 15-38,-3-15-11,6 11-74,-6-11-36,8 10-102,-8-10-55,10 8-60,-10-8-72,13 7-43,-13-7-519,16 4-732</inkml:trace>
  <inkml:trace contextRef="#ctx0" brushRef="#br1" timeOffset="206089.811">11708 2723 163,'3'-12'617,"-1"3"-69,-2 9-77,4-17-31,-4 17-54,0-15-23,0 15-23,-2-15-16,2 15-35,-4-11-23,4 11-17,-7-12-7,7 12-7,-8-6-8,8 6-3,-8-6-23,8 6-12,0 0-3,-18 0-3,18 0-33,-12 6-21,12-6-2,-14 8-2,8-3 4,-3 2-16,1 1-31,1 1 7,-2 3-26,2-2 18,0 2-22,0 0-1,1 2-15,1-2 5,1 3-13,0-1 4,2 1-12,1-3-5,-1 1-3,2 0 4,0 0-6,2-1 0,0 0-6,2-1 4,1 0-10,0 1 3,1-3-8,2 0 3,2-1 3,0 1-5,1-3-1,0 2-26,3-4-37,1 0-38,-1-3-18,-1 2-40,3-3-27,-2 0-36,0-3-45,5 2-21,-1-5-55,-3 1-45,4-2-20,-1-3-9,1 2-10,0-4-5,-3-2-20,0 2 63,-1-4 21,-1 0-1,-3 0-3,0-1 119,0-1 105,-2-1 101,-4 0 81,2 0 39,-4 1 23,1-1 12,-3 0-24,2-1 55,-6 1 13,3 0 42,-2 2-15,0 0 6,-2 1 21,1-7 19,-1 9-1,1 1-13,-1 0-3,-1 3 11,2-2 4,0 3-6,3 9-4,-9-16 3,9 16-16,-5-13-19,5 13-19,-4-9-5,4 9-15,0 0-5,0 0 16,0 0-4,-9 4 40,9-4-18,-4 16-8,4-16 1,0 21-31,2-9 10,0 4-20,-2 1-16,3 1-13,-1-1 7,1 5-19,2 0-12,-1-1 0,1 2-15,0-2-6,-1 2-9,0-2-7,1 0-9,-1-1 2,1-1-9,-2-1 0,0-1-7,1 0-4,0-1-8,-2-1-29,-2-4-66,3 1-50,0-2-64,-2 2-41,1-3-42,-2-9-37,4 14-75,-4-14-78,0 14-66,0-14-80,0 0-175,0 12-384,0-12-798</inkml:trace>
  <inkml:trace contextRef="#ctx0" brushRef="#br1" timeOffset="206589.811">11839 2812 651,'0'0'570,"0"0"-85,-11-7-38,11 7-66,0 0-56,0 0-49,-5-9-51,5 9-20,0 0-18,9-7-6,-9 7-15,13-5-28,-5 2-22,2 0-32,1-1-20,3 0-12,3 0-11,2-2-2,3-2 22,2 1-44,6 0-11,1-4-21,0 3-28,1-2-17,-2 0-39,-1 0-14,0 1-10,0-3 10,-2 3-1,-4 1-30,-3 1 33,-4 0 8,0 0 22,-3 0 6,-2 0 30,-2 1-2,0 1 16,-5-5-2,1 3 40,-5 7 0,4-17 31,-4 17 11,3-16 21,-3 16 31,-2-17 1,2 17 12,-3-18 2,1 8 20,2 10-9,-5-15 9,5 15 12,-4-14 4,4 14 8,-4-14 4,4 14 1,-8-10-2,8 10-13,-6-9-20,6 9-23,0 0-19,-6-6 8,6 6 56,0 0-5,-7 7-18,7-7-1,-5 15 3,5-15 3,-2 20 10,0-8-10,2 4-27,-2-1-9,0 2-19,2 0-7,0 2-18,-3-2 1,1 0-24,1 1 3,0 1-6,1-2-4,-1 2-2,1-2-1,-2 0-15,2 0 2,0-3-11,0 1-3,2-2-41,-2 1-73,1-2-68,-1 0-46,4 0-11,-1 0-41,1-3-41,-1 2-108,3-2-82,-2 0-21,2-1-67,2-2-100,1-1-347,-9-5-670</inkml:trace>
  <inkml:trace contextRef="#ctx0" brushRef="#br1" timeOffset="207329.81">12495 2813 598,'0'-15'489,"0"15"-61,0-12-21,0 12-61,-2-10-17,2 10-41,-4-10-29,4 10-39,0 0-35,-4-10-5,4 10 2,0 0-18,0 0-21,0 0-5,0 0-23,0 0-7,-6 6 9,6-6-26,0 0-11,0 17-15,0-17-11,2 14-8,-2-14-7,4 16-5,-1-8-16,2 0 0,-5-8 18,7 14-32,-1-6 19,-6-8-16,11 12 17,-2-7-23,-9-5 17,15 9-13,-15-9 4,21 3-19,-21-3 18,25 0-18,-10-1-4,1-1-2,-2-2-5,4-1 1,-5 0-1,3-2 6,-3-1 0,3-1 0,-4-1 9,0 1-8,2-2 7,-5 1 6,0-1-2,1 1-2,-4 0 10,1 1-7,-3 1 4,3-1 1,-7 9 13,5-13 12,-5 13-1,4-11 5,-4 11 1,0 0-6,4-12 4,-4 12-3,0 0 3,0 0 25,0 0 10,0 0 11,0 0 19,0 0 0,0 0 9,-13 4-4,13-4 0,-5 13 13,5-13-6,-4 16-2,1-3 6,1-1 8,2 5 28,-2 0 10,0 1-51,2 2 0,-2 4 2,2 1-4,0 1-13,2 1-7,-2 2-9,0 0-8,2 5-8,0 0-10,1 0-5,-1-1-11,2 2-9,-1-3-2,-1 2-1,-1-2-4,1 0-6,0-3-1,-2-1-3,0 0-2,2-2 0,-4-1-2,2 1 6,0-3-1,-2-2-2,-1-2 3,1-2 4,-3 2-3,1-4 0,-1 1 3,-1-1-9,1-1 0,-5-2 1,4 1-2,-5-5-1,0 2 4,-2 0-3,2-3 5,-4-1-5,0-1 2,-1-2-4,-1-2 2,-2-1-5,-1-1 6,-2-4-8,1-1 3,-2-3 2,3-1-4,-2-4-1,-2-1 2,5-1-1,0 0-1,2-3 0,0 0-2,3 0 4,3 0-9,-1 1 2,5-1 12,3 0-5,0 1-6,0 0 4,3 0-3,2-1 2,3 1-3,0-5 0,1 4-2,3-2-16,2 0-12,3-1-45,3 0-33,1-1-25,2 1-34,1 3-21,2-2-20,5 0-28,-1-1-33,3 3 0,0 0-68,2 1-43,3 0-36,0 1-54,3 0-77,-2 2-60,3-1-471,0 3-703</inkml:trace>
  <inkml:trace contextRef="#ctx0" brushRef="#br1" timeOffset="207819.811">13533 2757 27,'0'0'630,"0"0"-134,4-10-50,-4 10-47,0 0-30,2-12-47,-2 12-23,0 0-7,-4-8-17,4 8-17,0 0-26,0 0-16,-8-6-20,8 6-17,0 0-6,0 0 19,-13 4-21,13-4-8,-10 7-19,10-7 4,-9 13-19,2-3 7,4-1-12,-1 0-22,-2 2-17,3 1-8,1-2-14,-2 2-15,2 0-3,2-3-6,0-9-1,0 21-2,2-10-3,-2-11-10,4 17 3,1-10-2,1 0-1,1 0-6,2-2 35,0-2-49,0 0-6,3 0 10,-12-3-5,25 0-1,-11-3-1,0 0 0,4 0-5,-3-2 10,1-2 0,-2 0-5,0 0-2,-4-3-1,2 1 5,-5-1-4,2-2-3,-3 2 2,-2-2 0,0 2-3,-4-1 12,0 11-12,0-22-3,-4 13-3,-2 0 4,2 0 5,-1 1-1,-3-1 0,-2 3 1,1 0-1,0 1 1,-2-1 0,2 2 4,-2 2-6,-1-1 2,1 3 4,11 0-3,-20-1-1,20 1-3,-20 1-27,20-1-59,-18 5-43,9-1-37,9-4-47,-12 8-34,12-8-80,-9 7-65,9-7-40,-4 8-72,4-8-83,0 0-499,2 12-709</inkml:trace>
  <inkml:trace contextRef="#ctx0" brushRef="#br1" timeOffset="208319.811">13740 2767 472,'0'0'521,"13"-3"-43,-13 3-52,0 0-25,16-2-55,-16 2-44,0 0-16,11-3-27,-11 3-28,0 0-12,11-2 12,-11 2-18,12 3-14,-12-3-22,10 4-25,-10-4-19,11 10-19,-11-10-18,10 13-15,-3-4-12,-3-1-9,2 1-12,-3 0-11,4-1-6,-3 1-5,1 2-4,-1-2 8,-4-9-23,5 16 10,-5-16-9,6 14 13,-6-14-19,6 11 12,-6-11-9,4 11 8,-4-11-4,0 0 21,2 10-17,-2-10 10,0 0-16,0 0 7,0 0-6,0 0 12,0 0-17,0 0 12,0 0-12,-10-4 11,10 4-5,-2-12 2,2 12-2,-4-20 20,4 8-14,0 1 5,0-1-11,2-1 29,-2-1-17,4-1 23,0 2-15,0-2 21,3 2-22,-1 1 42,1 0-5,2 0 2,0 2-7,0 0-2,0 4-5,0 0 5,2 1 1,1 3 2,-1-1 8,2 3-7,0 0-2,-2 3-7,1 1 16,2 2-16,-4 1 11,4 1-21,-1 0 7,-1 0-18,-1 3 4,-2 0-11,2-2 9,-2 4-13,0-3 6,0 2-17,-4-1 1,1 0 16,-1-2-23,-3 0-3,3 2-3,-5-11-86,5 18-74,-5-18-48,0 15-65,0-15-18,-2 14-62,2-14-58,-3 12-61,3-12-34,-3 10-22,3-10-201,-4 9-356,4-9-704</inkml:trace>
  <inkml:trace contextRef="#ctx0" brushRef="#br1" timeOffset="208799.81">14232 2871 189,'0'0'612,"0"0"-96,7-8-90,-7 8-35,6-7-55,-6 7-24,12-7-2,-12 7-14,13-10-6,-13 10-24,20-9-14,-9 4-32,0-2-33,3 1 5,-1-1-17,1 0-10,-1 0-17,5-2-19,-4 3-30,0-3 0,1 1-21,-1-1 14,-3 2-24,3-1 12,-3-2-37,-1 2 9,2 0-27,-3-1 13,-3 1-24,1 1 21,-1-1-33,-6 8 10,4-10-23,-4 10 21,-2-11-21,2 11 20,-8-7-21,8 7 18,-13-3-21,13 3 20,-18 0 2,18 0-3,-22 3-1,10-1 1,2 2-3,0 1 4,-1 1-1,-2 1-1,3 2 2,-1-2 3,2 5-3,-1-2 24,2 2 31,3 0 48,-1 2-2,2-3 29,4 0-25,-2 2 47,2-1-27,2 0 4,-2 0-8,7 0-7,-1-2-12,1 2-11,4-3 0,-2 1-7,4-2-11,-1-1-2,3 0-11,1-2-18,0 0-5,0-1-1,4-2-11,-3-1-2,2 1-25,-1-2-3,0 0 0,0-2 0,-4 1 0,0 0 0,-1-2 0,0 2 0,-2 0 0,-11 1 0,17-5-28,-17 5-72,15-5-51,-15 5-89,9-6-67,-9 6-56,0 0-40,4-8-63,-4 8-100,0 0-119,-5-8-862,5 8-1187</inkml:trace>
  <inkml:trace contextRef="#ctx0" brushRef="#br1" timeOffset="211029.81">1101 3970 590,'0'0'468,"0"0"-34,0 0-29,0 0-10,0 0-35,8 5-10,-8-5-9,0 0-9,0 0-3,11 4-27,-11-4-44,0 0 3,0 0-39,13 1 32,-13-1-66,0 0 0,14-3-49,-14 3 4,13-5-42,-13 5 3,14-8-39,-5 4 3,1-1-34,-2-2 16,1 0-32,1-1 22,-3 1-31,1-1 20,0 0-5,-1 2-11,0-2 0,-2 0-3,-1 0-3,-4 8 2,9-17-1,-9 17-20,4-14 28,-4 14-29,0-15 24,0 15-27,-2-11 26,2 11-10,-5-10 6,5 10-20,-10-6 19,10 6-19,-15-2 22,15 2-23,-20 0 32,20 0-29,-19 6 12,7-1-7,3-1 30,-2 4-29,-1-2 21,1 3-18,2 1 31,-2 0-8,2 0 51,3 1-18,-1 1 40,1 1-42,1-1 71,2 0-4,1 0-20,2-12-15,0 25-10,0-15 5,5 2-12,-3 0-14,5 0-7,-1 0-10,1-1-5,2 1-4,3-3 15,-2-1-27,3 0 1,1 0-11,-1-3-1,2 0-21,0-1-36,1-2-52,2-2-76,0 3 6,0-3-69,2-3-12,-2 1-33,1-2-21,4-2-25,0 0 10,-1-1 5,0 0 15,1-2 31,-2 1 1,0-1 44,-2-1 8,3-1 59,-6 2 0,0-4 45,1 2 5,-1 0 33,-2-3-1,-1 1 36,-3 4-6,1-4 24,-2 3 9,0-2 30,-2 1 2,0 0 35,-2 2 26,-1 0 24,0 1-13,-4 8 3,4-16-9,-4 16-8,1-12-1,-1 12-11,0 0 13,-5-10-2,5 10 7,0 0 6,-13-3 20,13 3-14,-14 3 19,7 2-4,-2 0 17,-1 3-8,-2 0 0,1 2-10,-1 1-19,-1 2 0,2 2-17,-1-1 13,2 2-30,-1-2 2,3 0-19,0 0 2,1-1-14,0 0 3,2-1-10,1-1-4,2 0-3,-1-1 12,3-10-7,0 15-5,0-15-6,3 14 9,-3-14-16,9 8 15,-9-8-8,11 4 4,-11-4-43,18 0 21,-9-3-21,2-1-14,0 0-23,3-3 12,-3 1 5,3-3-22,-1 1-16,3-6 7,-1 3-27,-2-5 10,0 4-2,-1-5 6,-2 3 15,3-4 16,-3 1 2,-1 0 13,-3-1 7,0-2 13,-2 3-2,-1-5 6,-1-2 9,2 1 8,-2 0-2,-2-1 7,0 3 2,0 0-2,-2 0 8,0 4 12,0-1 11,0 2 9,-1 0 8,-1 3 13,0-1 17,-1 4 15,1 0-2,-1 0 6,0 1-10,5 9 1,-8-14 8,3 6 2,5 8-4,-8-10-2,8 10-11,-9-6 14,9 6-7,0 0 0,0 0 5,-14 2 21,14-2-15,-5 8 17,5-8-23,-4 14 23,4-14-25,-2 22 40,2-9-27,0 0 18,2 3-16,-1 1-7,2 0 8,0 0 10,-3 3-15,3-2-1,1 1-21,-1 1-15,-2-2-8,3 4-4,0 0 5,1-1-2,-2 1-7,0-1-14,1 0 10,0-2-15,0-1 0,-2 0-8,2 1 2,-1-2-7,2 3 4,-3-3-9,1 0-9,-1 0-96,0 0-45,3-1-90,-2 1 1,-1-3-54,1 0-54,3-1-67,-4-2-65,4 0-18,-3 0-46,3-3-144,-1-1-370,1 0-671</inkml:trace>
  <inkml:trace contextRef="#ctx0" brushRef="#br1" timeOffset="211799.811">2146 4042 16,'7'-9'622,"-4"1"-132,-3 8-54,8-16-29,-8 16-8,5-17-53,-2 7-44,-3 10 12,4-18-24,-4 18-26,0-16-23,0 16-4,-4-15-41,4 15 8,-4-15-21,4 15-32,-9-12-22,9 12 6,-9-9-10,9 9-23,-14-5-9,14 5-13,-16-3-8,16 3-14,-18 3-11,9 1-7,-2 1-22,1 0 14,1 3-26,0 1 24,-2 1-28,4 0 19,1 2-23,-1-1 18,0 1-16,4-2 16,1 1-21,1-1 20,1-10-25,-3 18 23,3-18-25,4 15 26,-4-15-23,5 13 18,-5-13-23,13 7 2,-13-7-24,14 4-8,-14-4-29,18-2 0,-18 2-1,20-5-11,-10 2 6,1-2 7,-1-1 11,1 0 17,-2-1-3,3 0 11,-5-1 17,1 0-4,0 2 7,-1-1 1,0-1 7,-3 1 1,-4 7 14,10-11-5,-10 11 7,9-9 4,-9 9 5,5-6 2,-5 6 0,0 0 2,6-9-9,-6 9 24,0 0 18,0 0 2,0 0 0,0 0 9,3 11 8,-3-11-16,-1 13 32,1-13-9,0 17-22,-2-5 33,2 2 36,0 3 38,2 2-9,-1 0-17,0 6-35,2-1 15,-2 4-9,2-1-5,0 5-23,1-1-2,0 1-19,0 0-9,-2-1-3,1 0-4,0-3-2,-2 0-4,-1 0-3,0-2 11,0-1-17,0 2-3,-1-4 4,-1 1-2,0-2 2,-1-3-3,0 0 4,0-3-4,-1-1 2,-1 0 15,0-2-10,0-2-3,-3 2-5,1-2 4,-3-3-13,3 0-19,-2-2 0,-3-1 0,2-1 0,-2-1 0,-2-3 0,14 0 0,-25-3 0,11-1 0,-3-2 0,2-2 0,-1-1 0,0-3 0,1-1 0,0-1 0,0 0 0,4-2 0,-2 0 0,3 1 0,1-4 0,1 1 0,-1 0 0,4 1 0,1 2 0,0-2 0,3 0 0,0-1 0,2 2 0,2-1 0,-1 1 0,2-1-59,1 1-38,4-2-31,-1 2-49,1-1-52,1 0-54,1 3-16,0 0-41,3-1-43,-3 3-74,-1 0-54,3 2-25,-1-2-49,-2 5-164,3-2-297,-3 0-665</inkml:trace>
  <inkml:trace contextRef="#ctx0" brushRef="#br1" timeOffset="212259.811">2315 4137 363,'15'-5'495,"-15"5"-58,13-5-69,-13 5-36,17-7-42,-10 1-30,2 3-32,0-2-13,-1-1-17,1 0-12,1 0-7,0-3-16,2 3-3,-1-3-21,-1 0-7,1 0-26,0 1 25,-2 0-14,0-1-9,-1 1-17,-1 0-17,1 2-15,-1-2-11,-2 1-6,1 0-8,-6 7-1,8-14-6,-8 14-10,3-13 3,-3 13 1,2-9-14,-2 9-7,-3-10 7,3 10-3,-6-6 1,6 6-5,-12-2 6,12 2 16,0 0-23,-16 1 0,16-1 0,-14 6 2,14-6 0,-16 8 0,9-2 2,-2 0 5,1 3 9,2-2 35,-3 4 45,2-1 3,2 2 25,-1 1-4,2 0 4,0 0 14,3 0-8,-3-1-6,4 1-12,2-1 20,0 0 1,0 0-16,4 1-22,-1-1 6,1 0-15,1-2 6,3-1-26,-1 1 6,0-3-17,5 0 1,-3-2-20,2-1 5,0 0-22,2-3 11,-1-1-21,3 0 7,-1-2-14,2-2 15,0 0-61,0-3-42,0 2-63,2-4-33,-2 1-37,0-1-44,0 0-64,-3-3-73,1 3-48,-5 1-145,1-1-250,-1-2-398,-1 3-850</inkml:trace>
  <inkml:trace contextRef="#ctx0" brushRef="#br1" timeOffset="-200026.92">3583 3950 318,'6'-6'420,"-6"6"-57,0 0-60,0 0-22,6-6-35,-6 6-4,0 0-28,8-8 11,-8 8-6,0 0-9,8-9 0,-8 9-2,0 0 28,11-9-2,-11 9-16,9-6 7,-9 6-44,8-4 2,-8 4-48,0 0 16,7-5-44,-7 5 3,0 0-12,0 0 17,0 0 4,0 0-8,0 0-12,4 12-12,-4-12-20,-6 9-8,1 0-7,-2-1-8,-1 3-6,0 0-2,-1-1-9,0 3-2,-1-1-2,1 1-2,0-1-5,-1 1-2,-1-1 3,4 1-3,-3-2-2,0 0 1,1 0 0,-1 0 6,1 0 9,0-1 6,2-1 1,-2-1-8,4 0-7,5-8 2,-12 11-2,12-11-1,-9 10 0,9-10 4,-6 9 5,6-9 3,-7 5 2,7-5-1,0 0-1,-6 9 4,6-9 4,0 0-12,0 0 4,0 0-13,0 0 2,0 0-3,5 7-4,-5-7-1,0 0-3,18 0 2,-18 0 4,18 0 2,-5 1-3,0 1-8,1-1-7,2 0 8,2 2-7,-1 0 11,-1 0-14,1 1 6,1 0-2,-1 1 7,-1-1-9,-1 1 7,2 1 3,-3-2-3,1 2-11,-2-4 34,0 4-40,-3-2 11,1-1-9,0 1 3,-2 0-11,-9-4-26,16 6-75,-16-6-66,13 5-56,-13-5-43,12 4-45,-12-4-83,12 2-87,-12-2-103,11 4-793,-11-4-996</inkml:trace>
  <inkml:trace contextRef="#ctx0" brushRef="#br1" timeOffset="-199706.919">4170 4073 669,'0'0'572,"-7"-11"-66,7 11-3,-8-10-82,8 10-42,-6-9-43,6 9 0,-8-8-13,8 8-30,-6-5-35,6 5-20,0 0-12,-7-9-46,7 9-14,0 0-26,0 0 11,0 0-14,-11 2-17,11-2-9,-5 9-3,5-9-26,-4 14-5,4-14 0,-3 18-6,3-18 1,0 21-28,0-10-5,0-11-9,0 21-3,2-9-8,-1-1 2,-1-11-8,2 19 4,2-10-12,0 1-3,-4-10-5,5 14-24,-5-14-46,6 13-34,-6-13-23,7 9-52,-7-9-42,10 7-82,-10-7-49,10 2-77,-10-2-23,0 0-112,14-2-665,-14 2-843</inkml:trace>
  <inkml:trace contextRef="#ctx0" brushRef="#br1" timeOffset="-199376.919">4105 3970 8,'0'0'628,"0"0"-161,-11 0-57,11 0-50,0 0-12,0 0-31,0 0-24,0 0-20,0 0-20,0 0-12,9-8-15,-9 8 2,12-7 27,-12 7-25,14-10-2,-6 4-42,2 2 5,-2-4-17,0 2-11,-2-1-38,3 2 16,-3-3-12,0 0-16,-6 8-21,10-13-16,-10 13-9,6-14-5,-6 14-10,4-12-9,-4 12-9,-1-11-3,1 11-8,-3-9-1,3 9-8,-9-7 0,9 7-7,-10-5 0,10 5-6,-12 1-3,12-1-26,-16 5-42,8-1-34,-1 2-48,0 1-57,2 2-28,-2 0-93,0 3-51,2 1-50,2-1-90,-1 2-133,2 0-411,3 0-682</inkml:trace>
  <inkml:trace contextRef="#ctx0" brushRef="#br1" timeOffset="-198686.92">4488 4210 238,'0'0'705,"0"0"-103,0 0-72,0 0-86,0 0-85,0 0-73,12 3-58,-12-3-26,0 0-9,0 0-15,0 0-27,4 10-7,-4-10-22,0 0-5,3 11-10,-3-11-10,0 0-5,0 12-6,0-12-5,-3 10 1,3-10 10,-4 10-38,4-10 23,-2 9-23,2-9 6,-6 9-19,6-9 10,0 0-20,-6 9 23,6-9-4,0 0 14,-7 6-16,7-6 3,0 0-15,0 0-5,0 0-3,0 0-8,-12-3 2,12 3-7,0 0-4,-4-9 6,4 9-3,0 0-5,0 0 0,-3-13-2,3 13 3,0 0 4,0 0-4,2-13-3,-2 13-4,0 0 3,0 0-3,4-8 1,-4 8 0,0 0-1,0 0 1,0 0-4,5-10 2,-5 10-2,0 0 2,0 0-4,0 0 2,0 0 2,0 0-4,0 0 4,0 0 0,0 0 1,0 0-3,0 0 0,0 0 2,0 0 0,0 0-1,0 0 4,0 0-3,0 0-1,0 0-1,0 0 6,0 0-6,0 0 11,0 0-11,0 0 1,0 0 2,0 0 1,-9-4-3,9 4 4,0 0-1,0 0-1,0 0 3,0 0 0,0 0 0,0 0 2,-2-11-4,2 11-2,0 0 3,0 0-4,0 0 2,11-4 0,-11 4 3,0 0 5,12 3 4,-12-3 4,9 7 7,-9-7-1,12 9 27,-12-9-6,13 12 1,-8-4-4,0 0 9,1 1-1,-2-1 10,1 3-5,-1-1 9,-1 1-15,-1-1 0,-2-10-10,1 22-5,-2-10-5,-1-1-5,-1 0-4,-2-1-4,-1 1-5,-2 2-2,0-4-3,-1 2 0,-1-2-11,-2 1 2,0-1-17,-1 1-43,0-3-54,-2 0-52,1 0-46,0-2-53,0 0-71,1-4-112,1 3-116,2-1-207,10-3-513,-19-1-889</inkml:trace>
  <inkml:trace contextRef="#ctx0" brushRef="#br1" timeOffset="-198246.92">4906 4173 23,'0'0'773,"3"-10"-166,-3 10-89,0 0-1,1-12-70,-1 12-22,0 0-24,0 0-54,0-11-25,0 11-48,0 0-20,0 0-35,0 0-35,-1-11-27,1 11-16,0 0-33,0 0 2,0 0 40,0 0-9,0 0 4,-1 12-26,1-12-14,1 15 4,-1-15 19,1 22-26,0-8 25,1 3-8,-2 2-16,1 1-3,2 3 13,-2-1-13,-1 2-12,2 1-9,-2 1-7,0-1-11,2-1-5,-1 2-12,-1-1 0,0 0-8,0 0-1,0 0-9,0-3 2,-1-3-3,-1 1-3,1-1 0,0 0 5,-2-2 1,1-2-18,-1-1-10,1-2 0,-1 0 0,-2-2 0,1 0 0,-1-2 0,0 1 0,-2-3 0,7-6 0,-16 11 0,16-11 0,-18 4 0,18-4 0,-23 0 0,9-3 0,-1-1-77,-1-3-100,-2-3-75,-1-2-42,-2-1-72,1-3-33,1-3-113,1 1-126,0 0-130,2-4-725,2 2-1121</inkml:trace>
  <inkml:trace contextRef="#ctx0" brushRef="#br1" timeOffset="-197906.919">4745 4009 402,'0'0'637,"0"0"-123,9-9-61,-9 9-63,0 0-79,7-7-32,-7 7-5,0 0-6,10-6-3,-10 6-24,9-6 5,-9 6-55,13-7 0,-13 7-19,13-8 16,-13 8-19,13-10-10,-6 4-9,-7 6 3,13-11-28,-13 11 0,10-11-16,-10 11-11,6-10-15,-6 10-6,4-12-9,-4 12-9,3-9-11,-3 9-5,0 0-11,-2-10-5,2 10-7,0 0-3,-11-7-2,11 7-5,-13 2-1,13-2-3,-14 2-4,5 2-9,9-4-63,-19 7-36,11-2-75,-1 0-38,2-1-71,7-4-63,-11 9-54,11-9-43,-7 10-130,7-10-671,-5 10-860</inkml:trace>
  <inkml:trace contextRef="#ctx0" brushRef="#br1" timeOffset="-197486.919">5088 3759 683,'0'0'649,"-10"-10"-70,10 10 1,-8-10-66,8 10-33,-7-9-46,7 9-23,-6-7-73,6 7-39,-6-7-53,6 7-26,0 0-44,-7-7-26,7 7-20,0 0-6,0 0-1,0 0 13,0 0-3,7 7-13,-7-7 14,11 12 9,-3-2-5,1 2 3,5 2-15,-1 2-2,2 0 19,2 4-18,2 1-15,-1 0 18,6 5 3,-1-1 20,0 1-107,0-2-45,-4-2 0,0 0 0,-2-2 0,1 0 0,-3 1 0,-1-4 0,-2 0 0,-1-2 0,-2-1 0,-2-3 0,0 1 0,0-2 0,-2-2 0,-1 2 0,1-4 0,-5-6 0,5 12 0,-5-12 0,5 9 0,-5-9 0,0 0 0,5 8 0,-5-8 0,0 0 0,0 0 0,0 0 0,0 0 0,0 0 0,0 0 0,0 0 0,0 0 0,-14 0-222,14 0-158,0 0-51,-10-7-51,10 7-58,0 0-68,-12-7-75,12 7-134,-7-6-456,7 6-881</inkml:trace>
  <inkml:trace contextRef="#ctx0" brushRef="#br1" timeOffset="-197086.919">5410 4127 106,'0'0'606,"0"0"-115,0 0-71,0 0-16,0 0-35,0 0-47,0 0-28,0 0-19,0 0-13,0 0 1,0 0 18,2 10-3,-2-10-22,0 0-22,-3 9-25,3-9-14,-7 8-3,7-8-31,-9 12-17,9-12-23,-12 12-17,4-5-24,-1 1-10,-3 3-20,1-1-4,-4 2-14,0 0-4,-1 0-7,-1 2-4,1 0-10,-1 0-2,0-1-57,1 0-88,-1-1-88,2 0-56,0 1-91,0-2-86,3-2-115,-1 1-765,4-3-944</inkml:trace>
  <inkml:trace contextRef="#ctx0" brushRef="#br1" timeOffset="-196086.92">5948 4059 26,'0'0'777,"-7"-12"-156,7 12-70,-8-9-67,8 9-42,-7-10-14,7 10-65,-8-6-30,8 6-36,-7-5-12,7 5-23,-12 3-1,12-3-26,-11 8-7,4-1-30,1 1-4,0 1-11,-1 3-21,2-2-26,0 1-31,1 2-11,1-2-19,0 0-9,2 1-10,1-1 1,0-11-13,1 20 3,2-10-16,1-1 6,1-2-19,1 1 6,0-1-10,3-2 7,1-1-7,0-1 2,2-1-15,-12-2 10,24 0-15,-11-1 16,0-3-22,2 0 11,-1 1-17,1-2 19,-2-3-24,1 2-14,-2-3-17,-2-1-10,1 1 2,-3-1 2,-1 2 10,-2-1 3,1 1 2,-6 8 3,6-13 1,-6 13-4,4-11 14,-4 11-1,0 0 9,0 0 5,0 0 5,0 0-1,0 0 6,0 0-3,-14 5 9,14-5-5,-4 11 8,4-11-4,-2 13 4,2-13-4,1 13 3,-1-13-4,3 14 4,-3-14-2,9 12 3,-9-12-6,11 12 5,-3-8-5,2 1 5,-10-5-4,21 4 2,-9-2-4,0-1 7,3-2-3,-2-1-4,2 1 2,3-3 4,0-1-6,-1 0 3,2-3-3,0 0 2,-1-1 1,-2-2 6,0 1-5,-1-2 8,-3 1-10,-2-2 8,-1 2-3,-3-1 5,-1-1 4,-1 4 11,-3-3-3,-1 12 7,-1-18-10,-1 9-10,2 9 7,-9-13-3,0 6-6,9 7-3,-17-8 0,7 6-2,10 2 1,-23-1-3,11 4 3,0 0-6,-1 0-76,-1 2-65,1 0-99,-1 3-18,4 0-107,-1-1-102,1 2-60,3 1-219,0-3-442,2 0-802</inkml:trace>
  <inkml:trace contextRef="#ctx0" brushRef="#br1" timeOffset="-195776.919">6645 4089 619,'0'0'674,"0"0"-99,4-13-65,-4 13-55,0 0-12,-1-12-56,1 12-18,0 0-53,-3-9-46,3 9-54,0 0-21,0 0-8,0 0-9,0 0-11,-11 1-14,11-1-3,-6 10-6,6-10-22,-5 13-17,5-13-12,-4 21-17,4-21-4,-2 20-17,1-8-7,1-12-8,1 21-6,-1-21-8,3 19 6,0-9-19,-1 0 1,-2-10-13,7 15 7,-7-15-2,11 11-4,-5-4-16,-6-7-55,16 6-44,-16-6-49,15 3-35,-15-3-72,20-2-23,-9-2-107,-11 4-71,20-7 3,-11 3-73,0-3-644,2-1-794</inkml:trace>
  <inkml:trace contextRef="#ctx0" brushRef="#br1" timeOffset="-195416.919">6614 3930 163,'-14'2'654,"2"1"-139,3 1-55,-1 0-41,10-4-68,-14 7-44,14-7-20,-11 10-11,11-10-11,-6 7 8,6-7-39,0 0 17,0 0-42,8 10-4,-8-10-45,10 2-10,-10-2-37,13 0 2,-13 0-12,19-4 1,-9 1-16,2-2-2,1 0-17,0 0 15,-1-2 9,0 2-6,-1-2-4,-1 0-16,-1 1-4,0-1 24,-1-1-11,-2 2-14,-1-3 3,-1 1-24,1-1-7,-5 9-2,3-15-2,-3 15-7,-2-14 8,2 14-21,-6-12-6,6 12 20,-11-8-25,11 8-1,-15-5 2,15 5-9,-19 3 13,8-1-1,-2 3-4,2 3-6,-2 0-16,1 2-47,2 2-35,-1 0-51,2 0-26,1 1-51,3-1-11,-1 2-66,4-3-46,1 2-35,1 0-57,3-1-121,-1-1-611,6 0-792</inkml:trace>
  <inkml:trace contextRef="#ctx0" brushRef="#br1" timeOffset="-195096.92">7061 3939 592,'1'-11'643,"-1"11"-103,-1-18-33,1 18-50,-4-18-41,4 18 1,-2-15-112,2 15 43,-4-14-43,4 14-10,-3-12-40,3 12-22,-3-9-47,3 9-22,0 0-31,-5-10 9,5 10-3,0 0-18,0 0-15,0 0 19,-7 6-17,7-6 9,-4 12-9,4-12-27,-3 20-4,2-10 2,1 3-23,-1 0 1,1 2-19,1 2 5,-1 0-2,1 1-12,-1 0-2,3-1-4,-1 0-21,0 0 8,0 0-20,1 0 11,1 0-70,-1-1-25,1-2-60,2 0-64,0 0-37,-1 1-68,1-3-41,-1-2-92,1 1-75,0-3-70,-2 1-748,1-2-952</inkml:trace>
  <inkml:trace contextRef="#ctx0" brushRef="#br1" timeOffset="-194396.92">6925 4107 436,'-13'-2'715,"1"-3"-110,12 5-51,-17-5-86,17 5-48,-15-4-23,15 4-70,-12-6-35,12 6-50,0 0-32,-12-6-43,12 6-13,0 0-9,0 0-28,0 0-28,0 0-6,10-4-26,-10 4-1,18-4-20,-6 4 2,3-3-18,4 3 6,2-2-13,5-2 8,1 1-20,1 0 16,0-2-17,4 0 13,0 1-14,0-3 10,0 2-12,-1 0 9,-1-3-12,-2 3 12,-2-2-13,-1 1 12,0 0-11,-2 0 12,-4-2-14,1 2 10,-4-1-8,-2 0 7,-2-2-16,0 3 15,-3-3-19,-1 2 17,-3 0-15,-5 7 14,8-12-10,-8 12 9,2-14 1,-2 14 4,0 0 0,-3-15 0,3 15 0,0 0-1,-7-9 1,7 9 2,0 0 6,0 0-19,-13 0 19,13 0-5,-8 9 16,8-9 5,-7 19 22,3-9 1,0 2 23,0 2-19,1 1 28,1 2-24,-1 0-4,2-1-14,0 1-4,-1 0-10,2-1 2,-1-2-10,2 0 5,-1 0-11,3 0 19,-2 0-14,3-2 3,-1-1-4,1-1 1,1 0-2,1-1-2,0-1 0,2-1-2,0-2-8,2 0 4,-10-5-6,18 5 4,-18-5-1,22 2 1,-11-4-7,1 0 4,-1-2 2,-1 0-3,4-3-8,-2 0 5,1-3-8,-2 2 4,0-3-8,0-1 10,-2 2-7,0-3 6,0 2-8,-2 0 12,-1 1-5,-1 2 6,0 1-2,-5 7-1,9-13-13,-9 13 10,5-9-4,-5 9 11,0 0-7,0 0 11,0 0-8,0 0 10,6 7-6,-6-7 7,4 10-4,-4-10 7,5 13-4,-5-13 10,5 16 0,2-8 8,-2 0 7,-5-8-11,10 15-3,-4-9 0,2 0-5,1 0 10,0-1-17,2-1 5,1 0-8,0-2 0,1 1-21,0-2-54,3-1-126,-2 0-73,0-1-180,-3-1-159,-11 2-246,23-3-400,-13 0-865</inkml:trace>
  <inkml:trace contextRef="#ctx0" brushRef="#br1" timeOffset="-186616.919">9473 4049 681,'0'0'584,"0"0"-47,0 0-32,-4-12-51,4 12-70,0 0-2,0 0-83,0 0-15,-3-12-62,3 12-26,0 0-24,0 0 22,0 0-9,0 0 21,0 0-11,0 0 16,0 17-49,0-17-18,1 14-15,-1-14-11,-1 19-17,1-19-14,-2 23-13,2-11-13,-1 1-14,0-2-7,1 4-7,-2-4-9,1 1-7,1-12 1,-1 20-9,1-20 15,0 17-18,0-17-4,1 15-6,-1-15-10,5 10-47,-5-10-53,11 4-80,-11-4-51,15 0-77,-15 0-49,20-7-55,-8 1-32,-1-1-61,0-2-44,0 1-530,-1-4-709</inkml:trace>
  <inkml:trace contextRef="#ctx0" brushRef="#br1" timeOffset="-186236.919">9501 3837 502,'-10'3'546,"10"-3"-82,-15 5-45,15-5-47,-10 5-53,10-5-11,-8 5-27,8-5 4,0 0-39,-8 8 17,8-8-41,0 0 7,0 0-33,7 8 2,-7-8-25,0 0-12,15 0 0,-15 0 8,15-4-21,-15 4-23,17-5 0,-8 1 10,1 0-13,-1-1-8,-9 5-3,17-8-14,-17 8-16,13-11-8,-13 11-11,11-10-2,-11 10-17,8-11 0,-8 11-12,3-11-6,-3 11-2,0-13-4,0 13-3,-2-10-5,2 10-4,-10-9-1,10 9 1,-13-7-7,13 7 0,-17-4 1,17 4 3,-19 0-7,6 1-4,2 2 0,1 0-6,-2 1-42,2 1-44,1-1-44,-1 3-41,1 0-49,1 0-51,3 2-99,-1-1-85,3 2-67,1-1-169,2-9-521,2 17-834</inkml:trace>
  <inkml:trace contextRef="#ctx0" brushRef="#br1" timeOffset="-185926.919">9974 4039 220,'0'0'787,"0"0"-143,-9 4-50,9-4-52,0 0-78,0 0-24,0 0-32,0 0-22,-7 6-40,7-6 1,0 0-20,0 0-23,7 5-33,-7-5-30,12 2-25,-12-2-56,14 3-18,-14-3-27,19 1-23,-19-1-5,21 3-32,-9-2-10,-12-1-7,24 2-13,-12-1-8,0 0-9,2-1-53,-3 0-80,-11 0-44,24 3-55,-24-3-28,23 0-62,-23 0-31,18 0-64,-18 0-50,14 3-30,-14-3-70,0 0-38,9 5-442,-9-5-655</inkml:trace>
  <inkml:trace contextRef="#ctx0" brushRef="#br1" timeOffset="-185706.919">10031 4192 160,'-7'5'622,"7"-5"-110,-10 8-48,10-8 1,-8 6-22,8-6 14,0 0-39,-6 10 6,6-10-27,0 0-36,0 0-36,6 10-30,-6-10-35,8 4-22,-8-4-19,13 4-22,-13-4-23,20 2-26,-20-2-14,26 0-22,-11 0-17,3-2-17,-1 1-18,0 1-13,2-3-14,-2 2-2,-2-1-27,1-1-2,-1 2-70,-2 0-74,1-1-84,-3 1-77,2 0-96,0-1-106,-13 2-101,18 0-188,-18 0-516,19 0-911</inkml:trace>
  <inkml:trace contextRef="#ctx0" brushRef="#br1" timeOffset="-185356.919">10607 3984 458,'0'0'802,"-3"-12"-135,3 12-37,-2-13-100,2 13-33,-3-11-48,3 11-48,0 0-67,-1-13-39,1 13-23,0 0-37,0 0-34,-1-12-21,1 12 12,0 0-6,0 0-16,0 0 0,0 0-12,0 0 6,7 9-22,-7-9-17,3 13 10,0-3-17,-3-10-20,4 20-17,-1-8-11,0 1-5,-1 0-19,1 2-8,-2 0-10,2 1-4,-1-2-4,-1 1-2,2-3-7,-2 4 0,1-3-3,-1-1-3,-1 1-4,0 0-3,0 0-51,2-1-68,-2-12-91,0 21-47,0-21-62,-2 18-70,2-18-49,0 15-117,0-15-73,-1 14-149,1-14-577,3 11-957</inkml:trace>
  <inkml:trace contextRef="#ctx0" brushRef="#br1" timeOffset="-184996.92">10925 4020 456,'0'0'694,"5"-16"-129,-5 16-34,1-13-74,-1 13-8,-1-11-90,1 11-26,-5-10-64,5 10-13,-10-10-31,10 10-16,-13-7-25,13 7-11,-20-4-5,20 4 1,-21 0-21,21 0-12,-23 1 4,11 4 13,0-1-7,2 0-2,-2 3-14,1 0 5,2 0 5,0 2 1,0 1-6,1 0-21,3-1-7,0 1-1,2 0-12,0 2-11,1-2-9,2-10-11,2 21-4,-2-21-18,6 18-7,-2-9-6,1 1 0,1-3-7,2 1-6,1 0-4,0-3-9,1 0 0,3 2-14,0-3-35,-1 0-80,2-1-53,0-1-57,2 1-37,2 1-52,-2-3-44,2 1-127,0 1-65,2-2-21,1 2-111,-2 0-576,2 1-877</inkml:trace>
  <inkml:trace contextRef="#ctx0" brushRef="#br1" timeOffset="-184426.92">11413 4271 313,'0'0'558,"3"11"-66,-3-11-49,0 0-31,-4 8-49,4-8-26,0 0-45,-5 9-8,5-9-45,0 0 7,-9 9-59,9-9 2,0 0-36,-7 5 7,7-5-34,0 0 0,-10 7-25,10-7 21,0 0-18,-11 5 11,11-5-11,0 0-2,-15 3-16,15-3-17,0 0-9,-13-3-3,13 3 11,0 0-9,-13-4-15,13 4 3,-7-5 2,7 5 7,0 0-14,-5-13 1,5 13-10,0 0-2,-1-12-7,1 12 1,0 0-8,4-12-2,-4 12-8,0 0 3,8-8-5,-8 8 3,0 0-12,12-4 21,-12 4-17,0 0 3,13 5-5,-13-5 7,0 0-3,10 6 1,-10-6-1,9 6 0,-9-6 5,0 0 3,8 9-10,-8-9-2,0 0 0,0 0-3,1 12 4,-1-12 0,0 0-2,-5 8 0,5-8 18,-9 5-26,9-5 4,-10 4-4,10-4 6,0 0 3,-14 3-2,14-3 1,0 0 1,-15 0 0,15 0 2,0 0 2,-12-3-1,12 3-1,0 0 1,-5-9 5,5 9-2,0 0-4,0 0 4,1-17 4,-1 17-1,6-5-8,-6 5 8,11-5 2,-11 5 11,15-4 8,-15 4 0,18 0 2,-18 0 16,22 4 5,-11-2 1,2 2 2,-1 3 18,1-2 20,-1 2-12,1 0-13,-3 3 2,0 0 5,-1-1-11,-1 3-12,-2-3-18,-3 4 25,-1-2-34,-2 2-6,-1-1-2,-3 3-9,0-1-5,-4-1-17,-3 3-84,1 1-106,-2-2-96,-1-1-141,-4 1-231,-1 2-257,-1-4-603,-3 1-1170</inkml:trace>
  <inkml:trace contextRef="#ctx0" brushRef="#br1" timeOffset="-182796.92">12454 4129 276,'0'0'556,"0"0"-67,-2-12-58,2 12-15,0 0-16,2-10-39,-2 10-19,0 0 14,4-13-24,-4 13 7,0 0-25,4-13-3,-4 13 1,4-8-13,-4 8-15,4-9-17,-4 9-24,0 0-12,5-9-12,-5 9-34,0 0-31,4-9-21,-4 9-24,0 0-16,0 0 26,0 0-8,0 0 41,0 0-20,6 10 0,-6-10-39,3 15-93,-1-4 0,1 0 0,-1 1 0,-2 0 0,2 3 0,0-1 0,-2 3 0,3-2 0,-1 2 0,0-2 0,0 2 0,0-1 0,0-1 0,-1 0 0,3-2 0,-4 0 0,4-3 0,-1 1 0,-1-1 0,-2-10 0,5 16 0,-5-16 0,2 13 0,-2-13 0,2 12 0,-2-12 0,4 10 0,-4-10 0,0 0 0,2 10 0,-2-10 0,0 0 0,7 7 0,-7-7 0,0 0 0,0 0 0,0 0-382,0 0-113,0 0-60,0 0-46,0 0-52,8-7-57,-8 7-811,0 0-1152</inkml:trace>
  <inkml:trace contextRef="#ctx0" brushRef="#br1" timeOffset="-182256.92">13221 4201 189,'11'-12'675,"-5"7"-144,-6 5-18,11-11-49,-3 5-43,-8 6-20,10-9-12,-10 9-49,9-12-48,-9 12-3,10-8-25,-10 8 5,7-6-25,-7 6-12,0 0-34,8-9-31,-8 9-37,0 0-19,0 0-18,0 0-1,0 0-11,0 0-8,0 0 3,0 0-11,-8 14 4,1-9-13,-3 2 12,2 2-13,-3-1-1,-1 1-13,1-1-1,-2-2-9,-1 4 1,3-2-14,-1-1 13,-1 0-22,2 0 12,-1 0-18,4 0 14,1-3-13,-3 0 8,2 2-11,8-6 18,-9 7 19,9-7 30,-10 8 6,10-8 0,-4 7-7,4-7 18,-4 8-22,4-8-6,0 0-4,2 13-14,-2-13-5,7 10 1,-7-10-1,13 11-7,-6-3-4,0-3-5,2 1 1,2 1-3,0 1-3,3-3-3,-3 3-4,5 0 8,-3-1-6,3 0-6,-3 2 1,1-1-3,-1-1-3,0 2-9,1-2-36,-1 1-71,-1 0-79,1-2-51,-4 2-65,1-1-51,-1-2-51,-1 2-108,0-1-71,-2-1-89,-1 3-756,-5-8-1052</inkml:trace>
  <inkml:trace contextRef="#ctx0" brushRef="#br1" timeOffset="-181986.919">13167 4586 735,'0'0'628,"-12"2"-87,12-2-54,0 0-29,0 0-17,0 0-32,-4 8-6,4-8-42,0 0-38,6 8-31,-6-8-18,8 7-37,-8-7-10,13 10-27,-7-3-26,2-3-13,0 2-16,1-2-29,0 1 6,1 2-24,0-2-17,1-2-16,-1 3-11,1-1-11,1-1-7,-2 1-12,1-1-8,-1-1-16,3 2-50,-4-1-94,1-2-76,-10-2-60,19 5-40,-19-5-86,20 2-112,-20-2-115,21 3-160,-21-3-399,18 0-802</inkml:trace>
  <inkml:trace contextRef="#ctx0" brushRef="#br1" timeOffset="-181636.919">13738 4257 644,'2'-12'583,"-2"12"-52,0-19-38,0 19-64,2-16-14,-2 16-48,2-14-6,-2 14-47,2-12-7,-2 12-43,1-11-13,-1 11-50,0 0-27,2-10 22,-2 10 2,0 0 10,0 0-2,10 8-28,-10-8-7,5 16 19,0-7-44,-1 2-4,-1 3-11,1 0 9,0 1-24,-1 2-18,1 2-17,0-1-15,1 0-22,-2-1 1,-1 3-11,2-4-1,-4 1-1,4-1-17,-3 1-4,-1-1-6,0-2-16,0-1-69,0-1-78,0 0-59,0-12-98,0 20-58,0-20-83,-1 16-100,1-16-63,-2 15-68,2-15-695,0 0-983</inkml:trace>
  <inkml:trace contextRef="#ctx0" brushRef="#br1" timeOffset="-181296.919">14034 4349 468,'4'-7'562,"-4"7"-70,10-12-36,-10 12-40,2-9-58,-2 9-52,0 0-55,4-12-60,-4 12-28,0 0-19,-6-8 6,6 8-7,-14-2-18,14 2-5,-13-3-2,13 3-24,-23 3 28,12-2-23,-1 2 13,1-1-19,0 4 10,-3-1-10,1 0 8,2 2 0,-1 0 39,2 3-1,0 0-19,3 1 5,-1-1-11,4 2-15,-1-2-6,2 2-13,1-1-9,2-11-11,2 22 9,-2-11-33,5 1 14,0-3-31,1 4 18,1-2-24,1-1 15,2-1-23,-1 0 15,2-1-27,2 0 14,-1-1-67,2-1-50,1-1-71,1 0-86,1-4-95,2 4-140,-1-4-92,2 1-179,0-2-440,3 0-823</inkml:trace>
  <inkml:trace contextRef="#ctx0" brushRef="#br1" timeOffset="-180876.919">14565 4334 370,'0'0'685,"4"-17"-95,-4 17-69,4-14-30,-4 14-15,5-12-15,-5 12-46,4-11-23,-4 11-43,5-9-20,-5 9-38,0 0-30,5-11-39,-5 11-36,0 0-20,0 0-23,0 0-14,0 0-22,0 0-3,0 0-21,0 0-4,0 0-22,-13 7-2,7-1-12,-2 0-13,-2 2-7,-1 1-5,0-1-3,-1 1 10,-1-1-19,-1 1 4,3-1-4,-2 0-1,1 0-3,0-1 3,1 0 5,-1 2-9,5-2-1,-2 0-1,0-2 1,4 2 1,-3-2 8,8-5 10,-9 13 9,9-13 2,-5 11-2,5-11 8,-2 11-5,2-11 0,3 13-11,-3-13 1,9 14-8,-3-9 1,2 3-5,-1-2 3,5 2-6,-1 0 6,3-1-11,-3 2 2,2-3-2,1 2-1,1-1 0,-1 0 0,1 1-7,2 0-2,-2-1-46,-1 1-70,1-1-32,-1 1-57,-1-3-39,1 3-37,-1-3-81,-1 0-89,-3 0-32,0 0-46,-1 0-175,-8-5-484,12 7-806</inkml:trace>
  <inkml:trace contextRef="#ctx0" brushRef="#br1" timeOffset="-180626.92">14416 4713 334,'0'0'763,"-14"4"-154,14-4-57,-9 4-84,9-4-13,0 0-27,-9 6-28,9-6-33,0 0-53,-4 7-31,4-7-9,0 0-16,2 11-37,-2-11-25,0 0-21,11 8-11,-11-8-18,15 8-31,-15-8-21,19 5-7,-7-4-28,-1 2-10,2-1-11,3-1-5,-1 1-15,-1-2-10,1 0-19,2 0-80,-3 0-48,1 0-45,3 0-67,0-2-35,-2 2-76,1-1-53,2-1-51,-2 0-82,1 0-156,-1-1-374,2-1-694</inkml:trace>
  <inkml:trace contextRef="#ctx0" brushRef="#br1" timeOffset="-180056.92">14919 4405 182,'-4'-10'759,"4"10"-130,-7-11-47,7 11-62,-3-10-28,3 10-69,-4-8-34,4 8-36,0 0-24,-4-12-29,4 12-14,0 0-32,0 0-28,-4-12-35,4 12-18,0 0-8,0 0-24,0 0-7,0 0 20,0 0-5,8 9-25,-8-9-21,7 12-22,-2-4 0,-1-1-15,1 3-10,-2 0-10,1 0-10,0 2-9,0 0 0,1 2-11,-1-1-1,1 0-5,-2-2 1,0 1 2,0-1-6,0 0 6,-1-1-11,-2-10 4,4 18-5,-4-18 2,1 16-2,-1-16 4,3 12-5,-3-12 5,0 0-2,0 14 2,0-14-4,0 0 3,-5 9 0,5-9 5,0 0-8,0 0 4,0 0-8,-12-4 4,12 4-8,-8-8 7,8 8-5,-4-12 4,1 2-8,0 1 12,2-2-11,-3-3 14,4 2-5,0-3-1,0-1 1,0-2 0,2 1-3,1-1 5,1 2-5,0-1 4,2 2 0,-1-1 0,3 0-4,0 3 5,2-1 2,0 2 2,2 2 3,2 0 5,-1 1 8,2 3 2,1 0 13,2 1 9,0 4 7,2-1 4,-1 2-8,-2 0-7,4 6 16,2-1 4,-2 2 0,-1 2-36,-1 0-27,0 4 0,-2-1 0,-2 0 0,-1 1 0,-3 1 0,0-1 0,-3 1 0,-3 0 0,0-2 0,-4 3 0,0-1 0,-1-1 0,-2 1-108,-1 2-199,-2-1-53,-2-1-105,0 2-98,-2 0-122,0 4-119,-1-4-749,0 2-1192</inkml:trace>
  <inkml:trace contextRef="#ctx0" brushRef="#br1" timeOffset="-178516.919">15821 4693 148,'0'0'486,"0"0"-115,13-2-51,-13 2-49,0 0-33,0 0-34,0 0-27,0 0-32,0 0-6,0 0-3,0 0-5,0 0-9,8 7-4,-8-7-1,0 0-19,0 0-19,0 0-3,0 0-3,0 0-1,-3 9-6,3-9 0,0 0-13,0 0 17,0 0-2,0 0 19,0 0-1,0 0 18,0 0-16,0 0 33,-4 9-25,4-9 27,0 0-33,0 0 21,0 0-16,0 0-19,0 0-20,0 0-4,0 0-11,0 0-2,0 0-6,0 0 6,7-9 0,-7 9-10,0 0-4,0 0 2,0 0-5,7-7-2,-7 7-8,0 0 6,0 0-9,0 0-10,8-4 9,-8 4 1,0 0-2,0 0 0,0 0 0,0 0-7,0 0 3,0 0 2,0 0-1,0 0 1,10 4-1,-10-4 9,0 0-9,0 0-2,0 0-1,0 0 2,-10 6 1,10-6-1,0 0-13,0 0 8,-14 0 0,14 0 4,0 0 2,-14-1 0,14 1-1,0 0-1,-13-6-7,13 6 19,0 0-9,-9-8 3,9 8 5,0 0 9,-6-9 6,6 9 11,0 0 18,-4-11 12,4 11 10,0 0 16,6-9 18,-6 9 19,0 0 3,12-3-2,-12 3-12,12 1 9,-12-1-5,15 7-14,-15-7-13,14 9 8,-5-3-2,-2 1-22,1 0-10,-1 3-24,0-1 2,-2 1-16,-1-1-1,-1 3-12,-1 0-9,-2 0-47,-4 0-112,0 2-86,-7 1-92,-2 3-45,-7 2-128,-8 5-136,-3 0-250,-3-1-524,-5 0-1012</inkml:trace>
  <inkml:trace contextRef="#ctx0" brushRef="#br1" timeOffset="-173446.919">1000 5416 385,'13'0'559,"-13"0"-83,14 1-65,-14-1-23,13 0-40,-13 0-22,15-1-44,-15 1-4,13-4-31,-13 4-11,18-3 17,-18 3 2,16-5-10,-16 5-4,16-5-11,-6 1-12,-3-1-13,-7 5 5,16-10-21,-9 5-31,0 0-23,0-2-8,-1 0-3,-1 1-8,-5 6-21,10-14 6,-7 6-20,-3 8-11,5-15-14,-5 15-12,2-15-16,-2 15 2,-2-17-6,2 17-7,-8-15-3,2 8-7,0-1-2,-1 2-4,-2 1 4,0 2 6,9 3-5,-23-4-4,23 4-7,-24 2-4,10 2 4,-1 2 0,-1 1 3,-3 3-3,4 2-11,1 3 14,-1 0-10,0 1 13,4 0 5,-1 1-1,2 0-1,2 0-2,1-3 1,0 2-4,3-2 1,0-1 8,3-1 10,0-1-20,1-11 5,1 20 0,1-11 0,-2-9 0,7 15 8,-7-15-11,13 11 10,-13-11-17,16 6 7,-16-6 10,18 0-10,-6-3 7,1 0 2,-2-2-25,3 1 6,-1-3 0,1 0 1,-1-1 0,1-1-11,-3-3 12,1 2-6,1-4 8,-2 3-13,-3-1 23,2-2-11,-1 2 11,0 0 0,-2 2-1,0 1-4,-3-1 2,0 3 0,-4 7-8,9-13 1,-9 13-2,7-7 3,-7 7-10,0 0 7,0 0-13,9 5 15,-9-5-5,4 10 11,-4-10 2,4 17 1,-4-17-1,3 18-2,-1-8 6,3 1-4,-3-1-1,1 1 0,-1 1 1,0-2-1,2 0 4,0-1-4,-1 1 1,1-3-2,0 3 1,-4-10-2,8 12 1,-8-12-2,7 10 9,-7-10-2,8 6 0,-8-6-10,10 4-1,-10-4-11,0 0 17,13-3-6,-13 3 0,13-5-2,-13 5-2,12-13-5,-6 7-18,-1-4-2,-1 3 10,2-3-2,2-2 8,-3 0-3,-1 0 12,1 2-3,0-1 4,-2 1 0,3 0 4,-2 0-1,-4 10 9,6-14-6,-6 14-2,5-12-10,-5 12-1,0 0 0,8-8 4,-8 8-2,0 0 6,9 5 1,-9-5 2,5 10 5,-5-10 0,5 12-2,-5-12 2,4 16 0,-4-16-9,5 18 13,-1-9-1,-1 1-2,1 0 2,0-1 0,0 1-1,1 0-4,1-1 4,-3-1 0,4 1 1,-2-1-2,-5-8 7,10 12-4,-10-12 6,10 10-13,-10-10 0,11 4 3,-11-4-4,11 3 4,-11-3-5,14 0 6,-14 0-5,17-7 10,-17 7-9,17-10 2,-8 4-2,-1 0 10,4-2-13,-3-1-1,1 1 2,0 0 15,-1-1-16,-1 4 2,0-3 1,0 2 3,0 1-3,-8 5 1,13-10 0,-13 10-2,11-6-4,-11 6 7,9-3-1,-9 3 4,0 0-6,14 7 1,-14-7-2,5 7 3,-5-7-4,4 13 1,-4-13-25,4 14-35,-4-14-55,5 17-40,-5-17-52,3 17-50,-3-17-63,3 15-53,-3-15-70,2 14-53,-2-14-231,5 14-347,-5-14-697</inkml:trace>
  <inkml:trace contextRef="#ctx0" brushRef="#br1" timeOffset="-172776.919">2095 5390 478,'0'0'612,"4"-10"-97,-4 10-54,0 0-51,0-14-59,0 14-37,-4-10-23,4 10-36,-4-10-20,4 10-43,-7-7-33,7 7-24,-13-10-15,13 10 14,-16-6-40,16 6 17,-19-3-22,19 3 12,-20-3-32,7 2 5,2 2-20,-1-1 9,1 3-20,-1 2 10,-1-1-18,0 1 6,1 3-28,-1 0 18,2 1-17,0 0 13,0 1-20,2 2 0,0 0-3,2 0 1,1 0 6,-2 1-9,5-2 1,-1 0-1,0 1-1,4-12 0,-2 21 2,2-21-2,0 17 1,0-17 0,7 17-1,-7-17-3,8 11 0,-8-11 1,12 8-1,-12-8 1,15 4-1,-15-4 4,19 0-2,-19 0-5,20-5 1,-9 1-16,0 0-15,2-4 33,0 3-4,-1-4 9,0-1-18,-1 0 13,3-2-25,-1-2 29,0 0-33,-2-1 33,0-2-8,1-1 10,-1 0-18,0-3 2,-1-2 5,-1 1 2,-1-1-7,0 0 7,-2-1 3,-1 0 7,0-1-5,-1 1-1,-1 0 1,0 0 9,-3 3-20,0 3 11,0-2-2,-3 2 0,1 3 2,1 1 2,-2 2 0,1 2 0,2 10-6,-6-17 5,6 17-3,-8-9 3,8 9-2,0 0 12,-17 2-16,17-2 8,-10 12 4,5-1 8,0 0 26,-1 5 25,2 0 29,0 2-4,1 1 1,2 3-11,0-1-1,-1-1 4,2 5 15,2 0 4,0-3-19,1 3-13,1-3-3,1 2 0,2-2-10,0 0-1,2-3-16,-1 1-1,4-2-11,-2-1-6,3-2-1,-1 0 3,-2-5-9,3 0 1,-2 0-9,0-3 4,2-1-11,-1-1 1,-1-2-55,0 0-55,0-2-79,-11-1-84,23 1-60,-23-1-144,21-2-115,-21 2-176,18-4-546,-7 0-917</inkml:trace>
  <inkml:trace contextRef="#ctx0" brushRef="#br1" timeOffset="-156806.919">3241 5363 46,'-4'12'716,"4"-12"-160,0 0-67,0 0-55,-1 12-58,1-12-31,0 0 15,0 0-36,7 9-4,-7-9-61,0 0-12,15 3-45,-15-3-19,17 0-17,-17 0-5,21-3-21,-9 0-14,1 2-15,2-3-14,0-1-15,1 0-11,-1-1-10,2 0-12,-2-1-10,0-1-14,-1 2 4,0-3-14,-1 2 8,1-2-12,-4 2 10,-2 0-4,0 1 0,-2 0-10,-6 6 4,6-9-5,-6 9 4,0 0-11,-5-11 8,5 11-11,-10-3 3,10 3-6,-20 2 12,7-1-1,-1 4-4,0 2 0,-3 0 2,-2 3-2,2 0 1,0 2 0,1 2 1,0-2-9,1 3 11,2 1 0,2-2 9,1 1 14,1 0 29,3 0-4,2-1 4,1 1 11,2-3-1,2 0 2,2-1-6,1 2 10,3-2-32,2 0 0,3-1-17,-1-1 0,3-1-12,2-1 2,2-2-16,-2 1-63,3-3-56,3 0-81,-3-1-42,4-1-74,0-1-57,0 0-22,-1-1-77,4-1 11,-2-1-78,-1-1-81,0-3-321,-4 1-526</inkml:trace>
  <inkml:trace contextRef="#ctx0" brushRef="#br1" timeOffset="-156596.92">3772 5456 741,'0'0'595,"-2"-11"-63,2 11-22,0 0-93,-5-10-14,5 10-64,0 0-18,0 0-65,-4-9 26,4 9-8,0 0-14,0 0-5,0 0 8,6 9-39,-6-9-12,7 10-5,-1-2 1,1-3-24,2 4-27,0 1 7,2-3-23,0 3-31,-1-1-19,4 1-19,-1-1-12,2 2-13,-1-1-9,3 1-15,-3 1-33,2-2-83,-3 0-48,1-2-61,-2 1-66,-1-1-38,2-2-88,-3 1-72,0-2-53,-1 0-31,-1 0-108,-8-5-531,12 6-800</inkml:trace>
  <inkml:trace contextRef="#ctx0" brushRef="#br1" timeOffset="-156336.919">4077 5492 174,'0'0'601,"0"-20"-114,0 20-42,-1-16-19,1 16-37,-1-12-19,1 12-51,0 0-6,-2-16-39,2 16-27,0 0-32,-4-9-11,4 9-17,0 0-17,-12 0 2,12 0-7,-17 5-31,8 0-7,-4 4-25,0-3-7,1 2-23,-6 2-1,1 2-26,1 1-1,-1 0-15,0 0 4,0 2-15,-3 0 5,2 1-14,2-4 12,-1 3-19,2-1 5,1-2-43,-1 0-55,3-2-56,3 2-37,-1-3-86,2 2-67,0-4-66,8-7-57,-7 15-97,7-15-539,-4 12-712</inkml:trace>
  <inkml:trace contextRef="#ctx0" brushRef="#br1" timeOffset="-155866.919">4399 5661 69,'12'-10'714,"-1"3"-118,-3-3-48,-2 3-67,-1-3-72,-1 1-16,1-1-24,-5 10-78,3-20-3,-3 20-69,-3-18-18,3 18-35,-9-14 4,9 14-34,-13-11 11,6 6-23,7 5-15,-22-2-26,22 2-6,-24 2-18,11 3 1,-4 2-13,3 0 1,-1 1-12,1 3 3,-3-1-17,4 3 6,0-1-12,2 0 4,1 0-14,1-2 8,1 2-14,3-3 11,1 0-10,1-1 8,3-8-7,-2 15 6,2-15-5,5 11 11,-5-11-18,11 6 13,-11-6-13,16 4-5,-16-4-25,21 0-9,-9-2-52,1 0 3,1-3-24,0 0 22,2-2 4,-3 0 18,-1-1-35,2-1 49,-2-1-12,-1 0 38,0 1-20,-2 1 35,-1 1-21,-1-2 32,-7 9-23,11-11 35,-11 11-27,9-11 21,-9 11-18,9-5 28,-9 5 22,0 0 19,0 0-28,9 5 13,-9-5-16,4 8 11,-4-8-23,3 12 15,-3-12-21,2 14 10,-2-14-19,3 16 16,-3-16-27,3 14-58,-3-14-110,4 15-75,-4-15-52,7 14-23,-2-6 11,1-3-120,3 2-565,0-4-616</inkml:trace>
  <inkml:trace contextRef="#ctx0" brushRef="#br1" timeOffset="-155306.919">4922 5588 126,'4'-12'697,"-2"2"-124,-2 10-63,0-19-46,0 19-56,-4-19-72,0 11 12,1-1-55,-3 2-14,0 2-27,-1-2-42,7 7-10,-16-8-20,16 8-7,-18-5-18,18 5-6,-18 0-16,18 0-7,-20 5-13,11 1-5,-1 0-8,-1 2-5,2 1-2,-1 1-16,3 1-8,-1 1-15,1 1-9,1 1-12,1 1-1,1-3-10,2 0 0,-1 0-8,2 0 1,1 1-4,1-3 0,2 1-7,1-1-9,-1 0-21,4 0-47,-1-3-49,2 0-43,1 0-14,1-4-57,0 2-17,2 0-32,-1-3-8,1 0-12,-1-2-12,3 0 4,-2-2 32,2 1 28,-1-3 42,1-1 31,-2 0 17,4-3 18,-3-1 25,-2 0 24,3-4 18,-1 1 29,-2-4 29,0 1 25,-1-1 21,0-2 36,-4 1 8,1-2 43,-2 2 2,-1 0 24,1-1-11,-3 0 15,0 1-4,-1 0 34,1 0-2,-2 0 8,2 3 16,-2 1-54,0-1-4,1 2 3,-1 12 22,0-23-14,0 23-5,0-18-13,0 18-11,0-14-20,0 14-19,1-12-15,-1 12-12,0 0-6,0 0 58,0 0-8,0 0-19,0 0 8,0 0 48,4 17-32,-2-5 2,-2 1-14,1 2 7,-1 4-7,0 0-16,0-1-8,1 2-14,-2 1-6,1-2-11,-1 2-7,1-1-6,0-2-2,-2 1-8,1 0-7,1-1-3,-1-2-31,1-3-84,0 0-60,-2 0-64,2-13-57,0 21-112,0-21-83,2 17-62,-2-17-196,0 15-446,0-15-803</inkml:trace>
  <inkml:trace contextRef="#ctx0" brushRef="#br1" timeOffset="-154886.919">5035 5554 106,'0'0'757,"-20"-2"-162,20 2-87,-12-1-36,12 1-82,0 0 1,-15 1-47,15-1 0,0 0-33,-9 4-49,9-4-39,0 0-22,0 0-21,4 8-24,-4-8-32,9 5-21,-9-5-18,18 4-16,-8-3-12,4 1-13,0-1-19,5 0-7,0-1-90,2 1-40,2-2-106,0 1-51,5-1-52,-1-2-34,0 3-13,1-3 8,0-1-36,-2-1-13,-1 2 0,1-2-376,-3 0-305</inkml:trace>
  <inkml:trace contextRef="#ctx0" brushRef="#br1" timeOffset="-154016.92">5524 5491 863,'9'-9'301,"-3"2"-33,0-1 6,-2 1-13,-4 7 15,7-16 6,-7 16-12,3-16-6,-3 16-27,2-14 36,-2 14 2,1-14-26,-1 14-14,0 0-27,0-17-13,0 17-24,0 0-18,1-12-15,-1 12 10,0 0-9,0 0 40,0 0-19,0 0 2,0 0-29,-9 4 4,9-4-12,-4 14-21,0-6-16,2 2-8,-3 2-16,2-2-9,0 5-12,-1-1-11,1 1-6,1-1-8,-2 0 0,1 2-7,1-1 2,0-2-8,1-1-5,0 0-3,1 0-55,0-12-37,1 22-36,-1-22-12,4 17-27,-4-17-5,6 14-39,-6-14 0,9 12-48,-9-12 14,13 7-15,-13-7 12,14 2 7,-14-2 11,17-1 8,-17 1 46,19-5 33,-9 0 31,-1 0 23,0 0 9,-1 0 22,0 0 15,-8 5 28,12-8 43,-12 8 23,9-8 18,-9 8-5,0 0 30,10-3-2,-10 3 37,0 0-9,0 0 18,0 0-37,0 0 20,-1 15-46,1-15 16,-1 12-43,1-12 6,0 0-30,-2 14 19,2-14-27,2 13 26,-2-13-36,3 11 28,-3-11-27,8 10 21,-8-10-36,15 9 35,-7-5-28,-8-4 23,18 6-24,-5-5 26,-13-1-28,23 0 25,-10-1-28,0-2 26,2-1-25,-2-1 23,2-2-27,-2 2 27,-1-4-30,1 1 19,0-1-13,-3-1 74,0-1 9,1 0 2,-2 0-11,0 0 15,-2 2 23,-1-1-10,0 1-8,-1 1-13,-1 0 5,-4 8-3,7-13-12,-7 13-6,4-10-12,-4 10-8,0 0-5,4-10 6,-4 10-8,0 0 16,0 0 9,0 0-4,-6 10-6,6-10-1,-5 14-3,1-5 3,0 1 9,0 3 3,-1 4 32,-1-1 30,0 5-5,1 0-6,0 2 4,0 1 13,2 2-11,-3 4-26,4 0-22,-1 4 5,0-3-6,2 3 23,-1 2-41,0-2-9,0 3-17,-1-1 9,2 2-7,-2-1-2,-1-1-4,0 0 6,0-1-9,-1-1-4,-1-3-4,0-1 3,-1-2 6,0-4-9,1-3 2,-2 0-4,-1-3 1,-3-2 3,2 0-3,-2-2 13,1-2-16,-3 1 10,0-4-4,0 0 6,-3-3-10,1-1 7,-3-1-12,-2-1 11,-1-6-13,-3 3 12,-3-5-8,-3-4 7,0 0 0,1-2-5,2-3-3,1-1 3,1-2-7,1-4 5,2-4-7,4 1 5,1 0-4,5 0-3,3-3 3,2 5 0,4-2 6,3-2-2,4 2 20,2-1-9,6-1-14,2-1 3,6-1-13,4-1-45,3 3-63,4-2-54,6 4-33,1 0-59,4 1-43,9-2-26,3 0-72,-8 7-42,1 1-27,0 1-42,1 3-223,1-1-354,2 5-716</inkml:trace>
  <inkml:trace contextRef="#ctx0" brushRef="#br1" timeOffset="-152726.92">6919 5540 71,'6'-7'655,"-6"7"-125,6-8-36,-6 8-22,0 0-61,7-9-32,-7 9-70,0 0-35,0 0-66,3-11-17,-3 11-20,0 0-13,-10-4-19,10 4-22,-9 4-6,9-4-18,-13 8-13,4-1-21,1 1 9,0 3 5,1 0-18,-1 1 4,2 2-4,1 1-13,-1-3-3,4 2-4,-1-2-5,3 3 4,2-5-8,0 2 2,3-3-5,3 1-4,1 0 2,5-1-7,0-4-6,1 2-2,2-2 1,2-2-4,0-3 1,1 2-1,0-4-7,0 2 7,0-3-1,-1-1 1,2-3 1,-1 1-4,-1-3 1,-2 1 0,-1-4 13,-3 3 13,-2-2-2,0 0-3,-4-1 0,1-3-7,-3 1-3,-3 0 0,-2 1-3,0-1-5,-2 1 6,-1 2-1,-3-2-3,0 1 5,-2 3-2,-1 0-5,-2 1-2,0 3-1,1 0 4,-3 2 0,13 3-1,-22-1-4,22 1-6,-21 4-64,9-2-43,5 3-69,-1 2-84,3 1-54,5-8-41,-7 14-45,7-14-43,-2 15-129,2-15-380,8 15-544</inkml:trace>
  <inkml:trace contextRef="#ctx0" brushRef="#br1" timeOffset="-152266.92">7380 5561 69,'0'0'689,"7"-10"-126,-7 10-31,6-9-37,-6 9-60,4-9-48,-4 9-52,0 0-63,4-8-36,-4 8-12,0 0-39,0 0-17,0 0-25,-2 13-6,2-13-13,-1 16-34,1-16-11,-1 20-13,1-20-8,0 24 2,0-12-16,1-2-1,-1 2-14,0-12-5,1 21-4,-1-21 6,3 19 8,-3-19-7,5 16-6,-5-16-3,7 12-5,-7-12 1,10 7 0,-10-7-3,11 3-3,-11-3-1,13 0-4,-13 0 0,18-3 1,-9-2-11,2 0 7,-2-2-7,0 0 10,3-3-4,-3 0 1,0 0-1,1-1 3,-1-2-3,-3 1-6,2 0 11,2 0-6,-4 2 0,0 1 3,0 1 2,-1 1 4,-5 7-8,10-10 2,-10 10 1,0 0 3,12-3 49,-12 3 5,6 6 6,-6-6-5,8 10-2,-8-10-6,6 15-8,-2-6 1,-1 0 21,0 1-7,3 0-12,-3-1-7,4 1-10,-2 0-2,3 0-1,-2-1-3,3 0-12,0-1-6,1 2-1,-1-3-11,2 0-44,0-1-83,0 0-67,1-1-70,-2-2-113,3-1-96,0 0-105,-2-1-810,3-2-996</inkml:trace>
  <inkml:trace contextRef="#ctx0" brushRef="#br1" timeOffset="-151856.919">7981 5632 655,'0'0'570,"0"0"-40,0 0-26,0 0-61,0 0-65,0 0-41,6 9-70,-6-9-4,13-1-35,-13 1-29,17-4-30,-17 4-26,21-4-22,-10 0-23,1 0-16,2 0-14,-1-1-11,1-2-18,-2 2-9,0-2 4,-1 0-6,-1 2-13,0-3-4,-2 1-3,0-2 3,-2 3-7,1-3-1,-1 1 0,-6 8 4,6-16-3,-6 16-7,3-10-2,-3 10 3,-4-10 1,4 10 4,-11-2 0,11 2-1,-13 0-1,13 0 2,-17 6 0,8 0-6,0 0 24,0 2 13,-1 2 9,1 1 7,1 0-9,0 0 8,1 0 11,1 1-1,0 0-16,3 0 4,-1-2-5,4-10-8,-3 21 10,3-21-1,1 17-6,-1-17-9,6 17-1,-1-9-7,1-3-8,2 2 1,-1-1-5,4-3-6,-2 1-7,3-1-45,0-1-33,1 1-52,-13-3-27,25 0-48,-9 0-72,-4-2-87,5 1-93,1 0-165,0-3-529,1 0-769</inkml:trace>
  <inkml:trace contextRef="#ctx0" brushRef="#br1" timeOffset="-150636.919">9187 5767 13,'0'0'642,"0"0"-151,-6-10-70,6 10-37,0 0-12,3-12-62,-3 12-13,7-7-38,-7 7 15,11-12-16,-1 7-43,1-3-19,0 1-28,3-2-32,-1 2-27,4-1-13,-2-2 1,3 1-16,-3 0-12,1 0-13,-2 1-8,-2 0 10,0-1-3,-2 2-17,-1 0 0,-1 1 0,-8 6-8,9-12-10,-9 12-2,2-10-13,-2 10 9,-5-7-4,5 7-7,-13-3 18,13 3-19,-20-2 5,7 3-5,-2 0 0,-2 0 5,-1 4-3,1-1 18,-3 4 23,1-1 8,0 3 9,2-1 1,1 3-5,2-2-5,-1 2-2,4 1 1,2-2-9,-1-1-9,4 2-3,1-3-5,2 0-3,3-9-3,0 18-5,0-18-7,9 17-7,1-9-13,2 0-92,2-2-46,2 0-52,7-1-54,-1-1-35,5 0-18,1-1 8,0-2-34,4 0 28,0-2 24,7-2 73,0 0-4,7-4 9,0-3-13,-1 3 32,-2-5 23,-1-1 21,-1-1 29,-4-1 29,-2-2 31,-3-1 46,-7 1 25,-1 0 71,-4 0 19,-5 3 42,-2-1-3,-1-2-1,-5 4-15,-3 3-1,-4 10 6,0-21 17,-4 13 17,-3-1 0,-1 2-1,-4 1 11,-3 2 7,-1 0-4,-1 2-14,-1 2-11,-3 1-6,1 3-27,-2 1-6,0 1-8,1 4-21,0-1-9,2 0-14,0 3-4,3-1-17,1 1-10,5-2-5,0 2-7,1 0-4,2 0-16,4-3 10,0 1-4,3-10 0,0 17-18,4-7 13,-4-10-5,10 14-2,0-9-6,-1 0-18,3-1-38,2-1-21,-1-2 38,2 1-40,0-4-12,3 1-26,-1-1 7,1-1-3,-3-2-11,3-2-3,-3 0-11,2-2 10,-1-1 14,-1-3 4,-2-1 3,0-1 11,0-1 13,0-2-1,0-4 12,1-1 14,-4 0 12,-1 2 14,0-1 10,-2-2 30,-1 2 17,-3-2 35,-1 2 10,-1 2 31,-1 2-12,-1-1 35,-1 2 0,1 5 3,-1-1-23,0 1 14,0 2-26,-1 0 21,3 10-4,-6-11 26,6 11 0,0 0-13,0 0 6,0 0-14,-15 4-9,15-4 22,-4 15-31,2-3 24,1 0-32,-2 5 5,2-1-36,1 2 15,-1 1-27,0 1-9,-1 2-6,2 1-3,0 0-9,2 1-85,-1 1-53,0-3-118,2 1-105,1 0-66,1-2-63,-1 0-139,4-4-465,-1-2-701</inkml:trace>
  <inkml:trace contextRef="#ctx0" brushRef="#br1" timeOffset="-150026.92">10362 5646 496,'7'-14'541,"-1"2"-60,-2-2-45,1 1-35,-2 3-45,-2-2-72,-1 12-35,-1-17-31,1 17 0,-6-12-13,6 12-21,-16-8-6,16 8-22,-18-2-26,18 2 1,-25 2-9,11 1-8,-3 2-3,4-1-24,-3 2-8,0 1-9,1 1-11,0-1-12,1 4-7,1-3-8,2 2-6,0-1-4,3 1-6,1-3-3,2 1-5,5-8-4,-5 14 0,5-14 2,1 15-7,-1-15 3,5 9-8,-5-9-37,11 7-29,-11-7-1,16 3-6,-16-3-12,22 0 1,-11-1-9,3-1-1,-2-1 26,3-1-2,-2-1 0,1-2 30,0 2 20,-1-2-3,-1 1 18,0 0-12,-2 1 22,-1 0-17,-1 0 22,-8 5-6,15-7 21,-15 7-16,10-4 50,-10 4 31,0 0 1,12 3 22,-12-3 2,9 8-16,-9-8 0,7 17 15,-3-5 6,1 1-7,-2 4-6,1 0 9,-2 5-13,2 1 8,-3 2 14,1 1 19,-2 1-24,-2 2-17,0 4 11,-1 2 13,0-1-11,0 0-9,-1 0-14,0 1-11,-1-2-13,0 0-1,-3 0 13,3-3 0,-1 1-11,-1-2-9,2-3-10,-1-2-9,1-2-7,-2 1-4,1-6 1,0 2-1,-3-5 1,1-1-2,0-1 3,-2 0-1,0-2 14,0-2 5,-3 0-3,1-3-6,1 0-3,-2-3-1,0-1-9,-1-1-5,2-3 2,-4-2-1,2-2-11,-2-3-1,-1-2-3,2-2-5,1-3 7,0 0-7,2-2-1,0-3-8,4 0 24,0-1-124,4 0-7,0-1-91,3-1-25,2 0-26,3 0-79,1 1-14,3-3-95,3 0-73,2 4-53,4-2-144,5-2-580,3 1-900</inkml:trace>
  <inkml:trace contextRef="#ctx0" brushRef="#br1" timeOffset="-149646.919">10568 5829 331,'0'0'622,"0"0"-74,17-1-80,-17 1-27,13-3-29,-3 1-54,2 0-25,-1-1-56,2 1-36,1-3-46,4-1-41,-4 1-32,2 0-14,0-1-16,-1-1-17,-1 0-17,0-1-9,-1 2-13,-3-2-5,2 0-5,-5 1-6,0 0-13,-1 0-3,-6 7 5,9-17-7,-9 17 6,1-11-1,-1 11-14,-4-11 8,4 11 11,-11-7-12,11 7 1,-17-5 2,17 5 1,-23 2 0,12-2-4,-3 4 0,1 1 8,-2 1 0,-1 1 18,2 2 20,-1 2 24,1 0 18,2 2 10,3-1 15,1 1 15,1 0 13,3 0-40,3 0 12,1 0-26,1 1-10,3-1-19,3-1 0,0 2-29,2-1 11,1-3-25,3 1 16,0 0-25,3-2 15,-1 0-6,2-1-6,0-1-39,2-3-92,-2 1-90,3-2-55,2-1-77,-3 1-93,3-3-113,-2 0-192,2 0-432,-1-3-785</inkml:trace>
  <inkml:trace contextRef="#ctx0" brushRef="#br1" timeOffset="-148956.919">12166 5571 417,'9'-5'520,"0"-2"-66,-9 7-58,16-8-13,-16 8-39,13-8-47,-13 8-22,10-5-38,-10 5-1,8-5-32,-8 5 13,8-5-12,-8 5-21,0 0-21,11-5-20,-11 5-25,0 0-14,0 0 10,9-3-1,-9 3-17,0 0-7,0 0 14,0 0 17,0 0-19,4 9-19,-4-9-10,-8 10-7,8-10 11,-13 12-23,7-4-7,-5 1-8,-3-1-6,-1 4-8,-1-4-4,-4 3-15,2-1 11,-3 2-2,4 0-3,-4-2-6,3 2 3,1-3-1,1 1-4,2 0-1,1-2 1,1-1 2,1 2 16,2-3 20,2 0 0,0 2 29,1-1-15,6-7 35,-9 13 8,9-13 2,-3 11-10,3-11-2,3 15-14,-3-15-14,9 14-10,-5-5-12,5-1-12,1 1-3,1 1-4,-1-2-5,3 2-2,2-3 7,1 4-14,0-2 2,2 0-5,-1 1 0,-1-1 6,0-1-16,2 1-37,-3-2-67,1 0-54,1 1-77,-3-2-57,3 1-70,-2-1-85,-1 2-59,-1-1-91,2-2-811,-2-1-1022</inkml:trace>
  <inkml:trace contextRef="#ctx0" brushRef="#br1" timeOffset="-148656.919">12692 5828 470,'0'0'616,"0"0"-87,4-12-57,-4 12-64,0 0-28,0 0-42,0 0 5,0 0-53,0 0-4,0 0-44,0 0-25,-8 5-11,8-5-20,-6 12-8,6-12-2,-7 16-47,4-8-6,-2 3-45,1-2 11,2 0-37,2-9 6,-5 20-28,3-10 7,2-10-13,-4 16 10,4-16-32,0 14 13,0-14-19,0 12 16,0-12-59,4 9-30,-4-9-69,9 6 12,-9-6-80,12 5-29,-12-5-54,13-3-46,-13 3-46,18-3-61,-9-2-119,0 1-403,3-4-562</inkml:trace>
  <inkml:trace contextRef="#ctx0" brushRef="#br1" timeOffset="-148386.919">12760 5684 496,'-14'-2'533,"14"2"-79,0 0-58,-18-2-34,18 2-29,0 0-22,-9-2-1,9 2-36,0 0 3,0 0-32,0 0-2,0 0-36,5-7-23,-5 7-33,8-5-33,-8 5-11,12-5 34,-12 5 0,11-8-23,-11 8-23,12-7-16,-12 7-11,9-6-5,-9 6-12,8-6-6,-8 6-12,0 0-7,5-9-5,-5 9 0,0 0-9,0 0-1,0 0-9,0 0-27,-9-2-63,9 2-43,-9 4-73,9-4-74,-14 7-52,5 0-73,3 1-137,-6 1-700,1 0-848</inkml:trace>
  <inkml:trace contextRef="#ctx0" brushRef="#br1" timeOffset="-147646.919">13065 6122 770,'0'0'622,"0"0"-68,14-2-56,-14 2-84,0 0-68,0 0-56,0 0-72,0 0-29,0 0-28,0 0-18,0 0-10,0 0-33,0 0-25,-14 0-9,14 0-16,0 0-5,-15 0-23,15 0 8,-14 0-7,14 0 25,-13-2-1,13 2 21,0 0-18,-13-1 1,13 1-15,0 0 13,-12-4-28,12 4 30,0 0-27,-5-6 14,5 6-20,0 0 18,0 0-19,5-12 11,-5 12-20,8-6 19,-8 6-22,8-5 18,-8 5-19,11-5 17,-11 5-22,11-4 14,-11 4-18,12-1 21,-12 1 0,11 1 21,-11-1-20,0 0 17,16 4-21,-16-4 15,9 3-26,-9-3 25,0 0-19,8 7 20,-8-7-24,0 0 18,0 0-22,2 10 18,-2-10-24,0 0 17,-8 6-17,8-6 17,0 0-20,-11 4 15,11-4-33,0 0-6,-17 2-25,17-2 24,-12-2-22,12 2 21,-13-2-14,13 2 21,-6-6-8,6 6 21,-9-5-11,9 5 5,-4-9 4,4 9 11,0 0-4,0-14 14,0 14-27,0-11 31,0 11-19,4-10 21,-4 10-13,7-11 17,-7 11 6,6-6 21,-6 6-9,8-7 28,-8 7-25,0 0 15,11-2 7,-11 2 64,11 5-10,-11-5 21,11 10-31,-4-2 27,-3 0 13,3 5-12,-1-1 4,2 2-4,-2 1-18,-1 2-6,-1 0-15,0 1-4,1 3 43,0 0-23,-1 1-16,-3 0 10,3 0-10,-4-2-8,0 0-14,0 0 1,0-1-8,-4 1-5,1-3-5,1 0-6,-5 0 2,2-3-11,-1 1-9,-3-1 0,0-4-11,0 2 0,0-2-7,-3-1-6,1-1-3,0-1 0,-3 2-17,-1-6-75,-1 1-42,-1 0-44,1-3-53,0 0-1,2-1-52,-1-1-17,1-1-57,-3-1-89,2-1-39,0 1-48,1-3-77,3 0-750,-1-3-963</inkml:trace>
  <inkml:trace contextRef="#ctx0" brushRef="#br1" timeOffset="-147216.919">13458 6000 750,'6'-8'665,"-6"8"-85,6-13-27,-6 13-59,5-12-48,-5 12-32,4-9-61,-4 9-29,0 0-68,6-12-7,-6 12-52,0 0-20,0 0-50,5-9-5,-5 9 7,0 0 8,0 0-37,0 0-1,2 13-16,-2-13 28,0 16 0,3-4-14,-3 2 13,2 1-21,-2 2-4,0 3 2,0-1-7,0 2-20,0 0-2,0 4 10,-2 1 49,-1 1-11,1 0-18,0-1-4,1 1-19,-3 0-11,2 0-5,-2-1-3,1 1-8,-1-3-2,-2-2-5,2 1-3,-2-3-1,2 0 17,-1-4 2,-1-1-8,1-2 3,0 0-7,-1-3-26,3-2-8,-3-1 0,1 0 0,5-7 0,-13 10 0,13-10 0,-11 5 0,11-5 0,-14 0-17,14 0-147,-18-8-72,10 3-41,-2-4-104,-1-6-53,0 1-122,1-3-106,0-4-119,1-4-705,-1-2-1110</inkml:trace>
  <inkml:trace contextRef="#ctx0" brushRef="#br1" timeOffset="-146896.92">13464 5721 399,'0'0'612,"0"0"-52,0 0-23,0 0-61,13 0-27,-13 0-43,0 0-34,15 0-36,-15 0-8,16-2-35,-16 2-30,15-2-22,-3-1-8,-12 3-32,18-5-36,-9 2-18,0-1 6,-9 4-25,18-9-26,-18 9-15,11-9 2,-11 9-26,7-9-21,-7 9-6,4-12-9,-4 12-3,0-13-3,0 13-7,-4-11-3,4 11-2,-9-11-4,9 11-2,-13-8 7,13 8-22,-14-7-47,14 7-78,-18-5-39,18 5-41,-16-1-59,16 1-113,-18 3-100,18-3-88,-13 6-189,13-6-411,-11 6-789</inkml:trace>
  <inkml:trace contextRef="#ctx0" brushRef="#br1" timeOffset="-146486.919">13901 5710 143,'0'0'788,"0"0"-100,-4-13-44,4 13-58,-4-9-60,4 9-42,0 0-38,-6-10-74,6 10-40,0 0-32,-4-10-54,4 10-40,0 0-19,0 0 0,0 0-11,0 0-7,0 0-22,0 0-28,2 11-18,3-2-11,0-1 6,3 3-18,-1 4-16,7 1-10,-1-1-1,-2 4-14,10 0-1,-5 1-11,3-3 0,0 2-6,1 0 27,0-1 12,-2-2-12,0-3-5,-4 1-1,-1-2 28,1-2 14,-4-2-9,-3 1-6,1-4 1,-2 2 10,0 0 11,-6-7-72,3 11-17,-3-11 0,-3 11 0,3-11 0,-12 11 0,4-5 0,0-1 0,-3 2 0,-3 0 0,2-1 0,-4 1 0,-1 3 0,-1-1 0,2 0-70,-4 3-225,-3 3-108,2-1-57,-2 2-135,0 2-152,0 1-266,1-2-450,-2 3-1081</inkml:trace>
  <inkml:trace contextRef="#ctx0" brushRef="#br1" timeOffset="-144866.92">821 6663 471,'0'0'771,"0"0"-134,0-14-60,0 14-100,0 0-57,-2-11-84,2 11-62,0 0-17,0 0 6,0 0-30,-13 3 0,13-3-26,-10 14-13,6-6-22,-1 4-38,1-3-16,0 4-20,-2 1-16,4-3-10,0 1-11,0-1-12,1 1-3,2 1 3,1-4-7,0 2 1,3-2-1,0-1-17,1 0-4,1-1-3,2-2-6,0 0-3,4-2 0,-1-2 6,1-1-8,3-1 0,-1-2 0,2 0-3,-2-1 0,3-1-3,-3-2 0,2-1-10,-4-1 9,1 1-3,-1-1 3,-3 1 0,-2 1-2,-1 0 4,1 2-3,-8 5-1,9-10-1,-9 10-1,0 0 4,0 0-5,0 0 5,0 0-5,0 0 1,0 0 0,0 0 0,0 14 1,0-14 0,-2 13 3,2-13 0,2 12 10,-2-12-9,7 12 6,-7-12-5,9 14 4,-9-14-6,13 13 5,-3-9-2,1 0 1,-1 0-1,3-4 4,0 3-2,3-3 1,2-1-4,2-1 4,-2-2 1,4-1-2,1-1 5,-1-3-3,-1 1 4,-1-1 3,-2-1 23,-3-1 13,3-2-5,-4 1-3,0-4-3,-4 2-11,-3 1 4,1 0-4,-4-1-11,0-1-1,-3 2-1,-1 1-5,-1 1-2,-3-3-2,0 3-3,-4-1 19,1 0-24,-1 2-4,-1 0 1,-2 4-1,1-2-7,-2 3-19,1 3-71,-1 0-22,-2-1-68,14 3-48,-22 3-73,10-1-64,1 3-84,-3 0-49,5 0-70,-1 1-681,5 0-870</inkml:trace>
  <inkml:trace contextRef="#ctx0" brushRef="#br1" timeOffset="-144356.92">1516 6537 619,'5'-8'628,"-5"8"-41,9-9-41,-9 9-41,8-10-64,-8 10-56,6-8-44,-6 8-56,5-8-51,-5 8-47,0 0-37,7-6-30,-7 6 5,0 0 2,4 10-15,-4-10-8,0 17-9,-1-7-5,1 4-3,-2 0-9,1 1-2,0 4-8,1-2-7,0-1-4,0 0-17,0 2-1,1-2-14,0-2 6,1 1 6,-1-1-16,4 1-5,0-3 7,-1-2-8,2-3 4,-1 3-8,2-3 5,2-2-6,-2 1 1,-7-6-6,18 5 0,-18-5-5,18 1-1,-5-4-1,-4 0-4,4-3-6,-1 1-18,0-2-11,-1-3 8,1 2 9,-2-3 0,-2 1 2,3-2 5,-3 1 2,-2 1 3,0 1-4,0 1 8,-2 0 3,-4 8-1,9-12 2,-9 12 0,0 0-10,6-5 15,-6 5 8,0 0 5,0 0 3,3 14 11,-3-14 8,0 15-1,0-15 5,0 17-3,0-17-10,1 21 4,-1-21 9,4 20-2,-4-20-3,6 19-15,-3-8 8,0-3-4,3 0-1,-1 1-4,0-1-3,4-1-4,-2-2-2,2 3-4,1-3-4,3 1-4,3-1-38,-3-2-62,4-1-51,-1-1-50,1-1-66,1-2-63,3-1-78,-2-1-96,1-3-65,0 1-726,0-2-901</inkml:trace>
  <inkml:trace contextRef="#ctx0" brushRef="#br1" timeOffset="-144006.919">2137 6728 230,'0'0'640,"-11"4"-108,11-4-63,0 0-48,0 0-69,0 0-39,0 0-31,0 0-22,0 0-35,0 0-32,0 0-24,13 3-4,-13-3-2,17-3-42,-7-1 9,1 3-30,-1-4 11,0 1-21,2-1 3,-3 0-40,0 0 11,1 1-19,-2-3 11,-1 2-23,0 0 12,-7 5-26,11-14 12,-11 14-18,5-12 17,-5 12-26,2-10 0,-2 10-1,0 0-2,-6-12 1,6 12 3,-10-6-4,10 6-4,-11-1 4,11 1-1,-13 5 21,13-5 30,-14 8 3,9 0 22,-1-1-9,2 1 10,-2 3-23,0-3 4,2 2-22,0 0 3,1 1-18,3-11 3,0 20-15,0-20 5,-2 18-11,2-18 0,2 19-43,-2-19-62,6 15-69,-6-15-40,9 11-91,-1-4-50,-2-2-14,3 1 43,2 0-40,1-3-131,0-1-549,3 0-662</inkml:trace>
  <inkml:trace contextRef="#ctx0" brushRef="#br1" timeOffset="-143666.919">2427 6751 320,'-1'-14'641,"1"14"-70,0 0-51,0-16-36,0 16-56,1-10-9,-1 10-93,0 0-28,4-12-81,-4 12-16,8-5-42,-8 5 0,11-3-43,-11 3-4,14 3-35,-14-3 0,17 5-23,-8-1 3,0 2-28,1 0 6,-1 0-10,0 1 7,-2 0-14,1 3 12,-1-4 5,-2 2-25,-1 2 16,0-2-3,-4-8-2,5 14 6,-5-14 8,1 12 4,-1-12 3,0 0 10,-1 17 11,1-17 14,-4 8 9,4-8 15,0 0 5,0 0-7,-6 8-3,6-8-3,0 0-6,0 0-12,0 0-11,0 0-12,-6-9-9,6 9-10,3-12-6,-3 12-6,5-13-9,-1 3 2,1 2-5,1-2 13,2 0-26,1 0-48,2-2-74,4 2-43,1-2-57,0 1-60,3 1-58,0 0-86,-3 3-50,5-1-12,-4 2-168,3-1-477,-1 3-751</inkml:trace>
  <inkml:trace contextRef="#ctx0" brushRef="#br1" timeOffset="-143296.919">2918 6738 50,'0'0'704,"0"0"-113,0 0-75,5 10-44,-5-10-84,0 0-37,13 3-56,-13-3-13,0 0-79,17 0 18,-17 0-62,15-2 12,-15 2-48,17-4-25,-7-1-3,-10 5 18,16-7-37,-8 2 6,1 0-36,-9 5 12,14-8-35,-7 2 13,-7 6-32,11-12 29,-11 12-26,5-13 17,-5 13-15,3-10-23,-3 10 17,-3-11 13,3 11-24,-8-8 19,8 8-19,-12-2 8,12 2-13,-16 0 24,16 0-25,-19 3 30,9 2-24,1-1 21,-1 3-16,2 0 55,-1 1-5,-1 2 41,3-2-10,1 2 20,1 2 29,1-2 33,3 1-4,-2-2 19,6 4-1,-2-2-39,3 1-12,1 0-23,1-2-13,1 2-18,3-2-23,0-1-3,2 1-2,3-2-14,-1-1-4,4 0-12,1-2-2,2 0-16,2-3-64,1 3-73,-1-5-87,0 0-87,4-3-148,0 1-160,1 1-228,4-5-539,1 1-997</inkml:trace>
  <inkml:trace contextRef="#ctx0" brushRef="#br1" timeOffset="-142506.919">4503 6844 750,'0'0'700,"-2"-16"-92,2 16-4,0 0-95,0-13-24,0 13-29,0 0-48,0-12-28,0 12-47,0 0-43,0 0-28,0 0-35,-2-9 0,2 9-46,0 0 0,0 0 22,-8 12-9,8-12 4,-6 17-2,2-5 3,1 2-21,-2 0 46,3 2-29,-2 2-192,1 1-3,1 3 0,-1 0 0,1 0 0,0 3 0,1-1 0,0-1 0,-1 2 0,2 0 0,0 0 0,0-1 0,2 1 0,-1-3 0,0-1 0,1-1 0,-1-1 0,1-1 0,1 0 0,-2 0 0,2-3 0,-2-1 0,0-3 0,1 1 0,-1-1 0,-1-11 0,1 16 0,-1-16 0,0 13 0,0-13 0,0 0 0,-2 16 0,2-16 0,-7 6 0,7-6 0,-10 3 0,10-3 0,-18-3 0,8 0 0,-5-2 0,0-1 0,-5-5 0,1 2 0,-5-4 0,-1-2 0,1-1 0,0-2 0,-4-6-442,3 3-72,1-2-69,4 2-94,3-1-86,0 0-176,5-2-418,-1 1-958</inkml:trace>
  <inkml:trace contextRef="#ctx0" brushRef="#br1" timeOffset="-142156.92">4343 6686 566,'0'0'580,"0"0"-77,0 0-32,10 4-26,-10-4-46,10 6-22,-10-6-63,14 6-17,-4-3-30,-10-3-11,21 6-38,-8-4-17,0 0-16,-1 1-18,5-3-14,-1 1-11,0-2-5,3-1-4,-2-1-20,2 1-11,-2-1 6,0-2-15,0 1 2,-2-1-10,-1-2-8,-1 2-9,-3-2-13,0-1-10,-2 2-4,-3-2 1,1 1-12,-6 7-10,3-14-1,-3 14-5,-1-13-3,1 13-2,-6-12 0,6 12-1,-13-8-2,13 8-2,-18-7-5,8 5 0,10 2-2,-21 0-7,11 2-54,-3 2-82,0 2-37,0-1-73,1 2-42,2 3-91,-2 0-50,3 1-31,2-1-82,1 2-125,2-1-376,2 1-669</inkml:trace>
  <inkml:trace contextRef="#ctx0" brushRef="#br1" timeOffset="-141856.919">4949 6943 474,'0'0'696,"-13"2"-98,13-2-27,-13 4-82,13-4-27,-12 3-19,12-3-49,-11 1-20,11-1-78,0 0-5,-12 5-44,12-5 6,0 0-32,-7 5 7,7-5-37,0 0-10,0 0-31,4 10-22,-4-10-35,9 4-12,-9-4-14,16 2-11,-6 1-17,2-3-4,2 2-11,0-2 6,1 0-31,0 2-25,1-2-97,-2 0-63,3-2-77,-2 2-61,0 0-106,0-2-84,0 2-68,-15 0-127,24-1-539,-24 1-857</inkml:trace>
  <inkml:trace contextRef="#ctx0" brushRef="#br1" timeOffset="-141626.919">4986 7070 220,'0'0'769,"-11"8"-104,11-8-4,-7 8-83,7-8-74,0 0-32,-7 8-39,7-8-66,0 0-36,4 13 8,-4-13-65,6 6-23,-6-6-25,12 9-4,-12-9-35,18 6-21,-9-2-17,4-2-13,1 0-18,2-1-33,2 1-4,1-1-23,-1-1-6,3 0-24,-1 0-5,1 0-39,-1 1-59,3-2-52,-2 0-85,2-1-88,-2 1-35,2-1-85,-2 0-90,2-2-93,-3 2-188,-2-4-475,0 1-873</inkml:trace>
  <inkml:trace contextRef="#ctx0" brushRef="#br1" timeOffset="-141356.919">5605 6850 438,'0'0'805,"-2"-10"-127,2 10-32,-3-11-82,3 11-42,0 0-42,-1-12-28,1 12-101,0 0-27,0 0-57,1-11 4,-1 11-9,0 0-2,0 0-33,0 0 27,13 5-45,-13-5-23,8 10-1,-3-3-28,1 1-30,-2 1-24,2 0-19,0 3-15,-3 1-15,3 0-12,-4 1-11,3 0-8,-2 0-9,-1 0-11,-1 0-94,1-3-59,-1 0-69,-1-11-27,-1 25-78,-1-16-52,2-9-77,-2 20-95,2-20-73,-3 16-95,3-16-665,-2 14-981</inkml:trace>
  <inkml:trace contextRef="#ctx0" brushRef="#br1" timeOffset="-140916.919">5925 6899 279,'6'-7'798,"-6"7"-141,10-10-39,-10 10-92,7-9-45,-7 9-81,6-8-41,-6 8-88,0 0-37,4-13-62,-4 13-16,0 0-39,-5-9 4,5 9-33,-12-7 7,12 7-37,-17-2 8,5 0-27,-3 2 11,1 0 4,-3 3 23,-1-1-21,0 3 33,0-1-19,0 0 27,2 3-25,-1 0 23,2 0-37,1 1 50,0 2-19,2 0 18,2 0-5,1 1 9,4 0 7,1-1-14,2 2 14,2-12-11,1 21-11,3-11-16,4 2-12,0-2-11,4-1-11,2 0-9,-1-1-7,1-1-7,2-1-1,2-1-1,-2-1 9,3-1 22,-3 2 9,3-3 3,0 1 4,-2-2 14,1 1-4,-4-2-19,1 1-59,-2 0 0,0-1 0,-13 0 0,22 2 0,-22-2 0,18 0 0,-18 0 0,13 0 0,-13 0 0,0 0 0,17-2 0,-17 2-127,0 0-174,11-2-39,-11 2-68,0 0-28,0 0-95,0 0-90,0 0-110,-4-11-759,4 11-1115</inkml:trace>
  <inkml:trace contextRef="#ctx0" brushRef="#br1" timeOffset="-134736.919">6950 6979 730,'0'0'670,"0"0"-64,0 0-61,0 0-65,0 0-3,0 0-81,1-9-36,-1 9-45,0 0 3,0 0-69,0 0 37,9 8-41,-9-8 27,9 13-60,-9-13-24,6 20-34,-3-10-6,-1 4-7,1 0-24,-2-1-19,-1 2-3,0-2-29,-1 5-13,-2-1-7,-1-1-21,1 0-2,-6 2-8,0-1-7,0 1-67,-4 0-94,2 0-45,-2-2-99,0-1-62,0-1-142,-1 1-101,3-2-174,-1-3-620,1 1-1000</inkml:trace>
  <inkml:trace contextRef="#ctx0" brushRef="#br1" timeOffset="-134316.919">8028 7181 97,'0'0'779,"3"-16"-217,-3 16-73,1-13-30,-1 13-59,0-16-43,0 16-65,0-13-45,0 13-48,-1-11-39,1 11-33,-3-10-12,3 10-36,0 0-14,-4-13-17,4 13-11,0 0-10,-3-10-6,3 10-5,0 0-14,0 0-61,-8-4-54,8 4-64,0 0-37,0 0-16,0 0-39,-12 3 3,12-3-48,0 0-1,0 0-83,0 0-307,-7 8-212</inkml:trace>
  <inkml:trace contextRef="#ctx0" brushRef="#br1" timeOffset="-133966.919">8084 7057 352,'3'-12'764,"-3"12"-106,4-12-24,-4 12-58,2-11-48,-2 11-74,3-9 14,-3 9-69,0 0-21,4-11-62,-4 11-38,0 0-36,0 0-40,5-7 9,-5 7 11,0 0 9,2 9-28,-2-9 19,2 13 8,0-2-24,0-1 18,-1 2-31,-1 0-193,1 3 0,2-1 0,-2 3 0,1 0 0,0-1 0,-1 2 0,0-2 0,0 1 0,-1-2 0,2 2 0,-1-2 0,-1-1 0,1 0 0,-1-2 0,0 0 0,0 0 0,0-12 0,0 20 0,0-20 0,0 17-266,0-17-291,-1 13-122,1-13-100,0 14-85,0-14-733,0 0-1251</inkml:trace>
  <inkml:trace contextRef="#ctx0" brushRef="#br1" timeOffset="-133566.919">8792 7120 541,'12'-7'862,"-3"2"-113,0 1-80,-2-1-87,-7 5-28,13-8-82,-13 8-50,10-5-81,-10 5-37,8-4-68,-8 4-19,0 0-55,0 0-6,0 0-32,0 0-1,0 0-33,0 0 8,-14 0-38,14 0 3,-22 4-23,8-2 4,0 3-18,-2-1 6,0-1-14,0 3 4,0-4-6,1 3 1,-1 0-9,3-1 4,-2 1 13,4 0 14,-1-3-1,3 4-10,-1-2 2,3 1 26,7-5-2,-11 10 32,11-10 9,-4 11-13,4-11-14,4 12 3,0-4-16,3 1-10,2-1-3,2 3-9,2-2-7,3 2-3,0 1-10,2-1 0,0 0-4,1-1-1,0 1 0,0 0-4,1 0 0,2 1-2,-3-2-4,1 1-6,-1-1-44,-1 1-59,-1-2-66,0 2-58,-3-5-86,-2 2-41,-1 0-83,-1 1-127,-2-4-62,0 2-162,-8-7-571,11 10-967</inkml:trace>
  <inkml:trace contextRef="#ctx0" brushRef="#br1" timeOffset="-133316.919">8704 7443 513,'0'0'808,"-20"-1"-140,20 1-69,-13 1-57,13-1-66,0 0 2,-15 3-57,15-3-19,-8 4-58,8-4-3,0 0-31,-5 11-14,5-11-3,0 0-4,5 12-59,-5-12 28,10 12-60,-2-8-6,2 2-55,0 0-5,4 0-51,0 1 11,3-2-44,-2 0-5,2 0-43,0-1 0,0 2 0,0-2 0,2 1-59,0 0-81,-1-1-121,1 0-48,-2 0-80,1-2-56,0 1-115,-2 0-72,2-2-92,-4-1-758,2 0-1107</inkml:trace>
  <inkml:trace contextRef="#ctx0" brushRef="#br1" timeOffset="-133026.919">9377 7227 286,'2'-15'783,"-1"2"-116,0 1-23,2-1-87,-3 13-32,1-22-65,2 11-18,-3 11-44,1-14-23,-1 14-66,3-15-19,-3 15-50,2-10-37,-2 10-41,0 0 33,0 0 3,0 0 7,0 0-18,0 0 8,12 6-21,-12-6 25,5 20-19,-1-9 10,-2 3-63,2 0-127,-1 2 0,1 1 0,-1 1 0,1 0 0,-1-1 0,-1 4 0,1-4 0,-1 3 0,0-3 0,0 2 0,-2-3 0,1-1 0,-1 0 0,0-2-48,0 1-391,-2-3-93,2-11-142,-1 19-115,1-19-165,0 17-555,0-17-1136</inkml:trace>
  <inkml:trace contextRef="#ctx0" brushRef="#br1" timeOffset="-132656.919">9816 7228 290,'6'-8'792,"-2"-2"-124,-4 10-4,5-12-84,-5 12-52,5-11-81,-5 11-58,3-10-104,-3 10-38,0 0-66,-4-16-17,4 16-39,-10-5 6,0 1-42,10 4 2,-21-3-33,8 3 4,-1 0-11,-4 3 31,2 1-34,-2-1 36,-4 3-22,3 0 25,-1 4-15,-1-4 25,3 3-30,-1 1 37,2 0-22,1 1 8,-1-2-5,6 2 7,-1-1-9,2 1 3,2 0-9,2 1 17,2-1-10,1 0-14,3-11 7,0 23-9,4-12-12,1 2-5,3-2-16,4 1 25,0 1-44,4 0 28,0-1-41,2-2 25,3 1-35,-1-4-11,3 2-62,3-2 16,-2 0-91,5 0-37,1 0-50,1-3-49,0 5-5,4-4-78,-2-1-130,3 3-104,1-4-131,1 0-612,2 0-953</inkml:trace>
  <inkml:trace contextRef="#ctx0" brushRef="#br1" timeOffset="-132166.92">10630 7315 189,'0'0'826,"-7"-8"-165,7 8-51,0 0-74,-7-10-59,7 10-29,0 0-56,-6-10-18,6 10-73,0 0-13,0 0-49,0 0-10,-2-10-40,2 10 5,0 0-24,0 0 11,8-7-28,-8 7-2,0 0-13,0 0-5,0 0-9,0 0-4,10-5-6,-10 5-6,0 0-11,0 0-12,0 0-13,0 0-16,0 0-8,10-1-10,-10 1-9,0 0-3,0 0-8,0 0-8,0 0-3,0 0 0,0 0 10,0 0-10,0 0 0,0 0-9,0 0 9,-14-3-3,14 3-7,-16 0 12,16 0-11,-21 0-2,21 0 5,-24 1-5,10-1 4,0 2-2,1-1-2,-2-1 3,0 2-2,1-1-2,2 2 0,-2 0-2,2-1 4,-1 1 0,13-3-3,-18 6 4,9-2 3,9-4-2,-12 8 6,12-8 14,-4 10 2,4-10 2,4 12-1,-4-12-8,14 13 0,-4-5-1,3 1-5,1 0-1,4 2 0,2-3 0,3 3-3,3-1-5,0 1 29,2 0-49,0-2-22,0 0-79,-5-1-29,1-1-95,-3 0-56,-2-1-44,-2 0-56,-2 0-107,0-1-100,-5-1-62,0-1-182,-1 3-326,-9-6-791</inkml:trace>
  <inkml:trace contextRef="#ctx0" brushRef="#br1" timeOffset="-131926.919">10565 7547 452,'-21'0'817,"21"0"-152,-14 1-31,14-1-89,-14 0-39,14 0-40,-10 2-62,10-2-53,0 0-21,-10 7-24,10-7-26,0 0 13,0 0-70,-2 11 15,2-11-81,8 8 18,0-3-75,2-1 23,0 0-65,4 2 37,1-2-70,2 0 36,2 1-57,2-2 30,-2 1-111,6-1-13,1 2-59,0-3-67,0 4-54,2-3-33,-1-1-74,-1 1-53,0-2-67,-4 1-32,1-2-21,-1 0-665,-3-3-823</inkml:trace>
  <inkml:trace contextRef="#ctx0" brushRef="#br1" timeOffset="-131406.919">11105 7501 130,'0'0'668,"0"-22"-109,0 22-85,1-18-12,-1 18-30,0-17-31,0 17-8,-1-17-58,1 17-17,1-14-28,-1 14-8,2-13-43,-2 13-24,0 0-53,1-11 15,-1 11-5,0 0-6,0 0-8,0 0-3,0 0-5,6 7-22,-6-7-3,2 14-17,-2-14-1,2 19 29,0-7-66,-1-3 34,0 5-52,0-3 34,-1 2-51,3 0 40,-3 1-58,1-1 46,0-2-46,-1 3 33,0-14-48,0 23 36,0-23-44,0 18 46,0-18-51,0 17 31,0-17-30,-1 12 37,1-12-41,-4 10 41,4-10-45,0 0 40,-5 10-40,5-10 40,0 0-38,-10 3 32,10-3-32,0 0 26,-9-6-37,9 6 44,-8-9-43,8 9 45,-3-15-42,3 15 35,-3-21-42,3 8 47,0 1-43,1-4 7,2-2 2,1 0 5,1-3 2,0-1 2,1 1 2,3 2 0,3-6 1,0 1 6,2 3-4,2-1-2,2 1 10,0 3 8,2 1-26,-1 5 19,-1-1-8,4 4 8,-1-1-10,1 3 5,2 3 3,1 1-8,-5 2 8,2 1-8,2 4 4,2-1 10,-1 3 47,-3 3-14,5 1 9,-4 4-20,-1 1 2,-1 2-7,-5-1 31,-2 2-35,-2-1 29,-1 0-35,-1 1 29,-2 1-33,-3-3 19,-3 1-33,1 0 24,-4 0-7,-1 0-42,-3-2-42,0 0-113,-5 1-72,3 0-90,-1-3-91,-3 0-150,0 3-161,1-4-158,2 0-520,-2-2-1031</inkml:trace>
  <inkml:trace contextRef="#ctx0" brushRef="#br1" timeOffset="-131116.919">12150 7634 1177,'0'0'1020,"0"0"-117,0 0-64,0 0-38,17 0-103,-17 0-10,0 0-90,0 0-26,0 0-38,15 0-173,-15 0-361,0 0 0,0 0 0,0 0 0,0 0 0,14 1 0,-14-1 0,0 0 0,0 0 0,0 0 0,0 0 0,13 1 0,-13-1 0,0 0 0,0 0 0,0 0 0,0 0 0,0 0 0,0 0 0,0 0 0,0 0 0,0 0 0,0 0-681,0 0-433,0 0-899,0 0-1769</inkml:trace>
  <inkml:trace contextRef="#ctx0" brushRef="#br1" timeOffset="-116086.92">369 9182 740,'0'0'609,"-11"-3"-86,11 3-1,-12-3-88,12 3-21,0 0-56,-8-2-41,8 2-46,0 0-36,0 0-27,-11-5-23,11 5-27,0 0-7,0 0 16,0 0 13,0 0 15,0 0-28,0 0-23,6 13-10,-6-13 10,11 6-19,-3-2-24,-8-4-7,17 9-14,-10-4-16,4-1-14,0 0-2,0 0-13,1 1-4,-1-1-6,3 1-8,-3-2 0,2 1-4,-1 1-2,-1-2-5,0-1-21,-2 2-40,0 0-52,-9-4-35,18 4-54,-18-4-53,15 4-54,-15-4-76,12 4-86,-12-4-63,0 0-275,9 7-354,-9-7-772</inkml:trace>
  <inkml:trace contextRef="#ctx0" brushRef="#br1" timeOffset="-115176.919">241 9094 32,'0'0'316,"0"0"-42,0 0-51,0 0-36,0 0-24,0 0-25,0 0-29,0 0-22,0 0-20,0 0-13,0 0-9,-9 5-6,9-5-13,0 0-5,0 0-13,0 0-12,-7 10-12,7-10-34,0 0-14,0 0-48,0 0-68,-7 9-251,7-9 100</inkml:trace>
  <inkml:trace contextRef="#ctx0" brushRef="#br1" timeOffset="-114726.919">331 9314 461,'0'0'603,"-14"0"-73,14 0-37,-13-2-49,13 2-13,-13-2-39,13 2-8,0 0-39,-16-3-16,16 3-58,0 0 0,-9-5-46,9 5-17,0 0-48,0 0 1,0 0-6,7-12 15,-7 12-13,16-4-1,-5 1 20,4 1 1,1-1-8,5 1-31,2 0-4,2-2-35,4 0-2,-1 2 1,3-1-13,-2-1-13,0 2-4,1-1-14,-1 0-17,-2 1-2,0 2-12,-5-3-2,-1 3-6,-3-1 3,0 0-3,-3 1-7,-2-2 1,-13 2-2,24-1-5,-24 1-2,18 0 0,-18 0-3,13 0-7,-13 0-32,0 0-26,18-1-71,-18 1-52,0 0-65,0 0-62,11-3-67,-11 3-83,0 0-75,0 0-105,0 0-234,0 0-365,-2-9-855</inkml:trace>
  <inkml:trace contextRef="#ctx0" brushRef="#br1" timeOffset="-113796.919">1828 8918 537,'0'0'634,"13"-10"-95,-13 10-75,11-14-63,-4 9-52,-7 5 15,12-14-31,-12 14-32,11-14-54,-7 7-54,2 0 1,0 0 20,-6 7-15,7-16-44,-7 16-10,4-13-8,-4 13-19,2-12-15,-2 12-17,-2-14-11,2 14-10,-6-10-15,-1 3-10,7 7-13,-16-9-1,6 6-8,-1 0-3,-1 1 0,-3 1-2,1 1-4,-1 0 1,-3 3-4,0-2 0,0 3 3,-2-1-8,0 4-1,2 0-3,-1 0 3,4 0-14,-1 1 14,1 0 1,3-2-1,1 4 0,0 0 3,3-3-3,0 2-3,3-1 5,-1-1 1,6-7 0,-5 17 2,5-17-5,0 15 4,0-15 0,5 15 11,2-9-12,-1 1-1,1-1 12,3 1-14,2 1 6,1-2-5,1 1 5,0 1-10,2-2 12,1 2-9,4 0 9,-3-1-12,2 0 9,-2 1-9,2 0 11,-4-2-13,0 1 7,0 0-7,-3-1 7,0 2-8,-1-2 11,-3-1-10,0 2 7,-3 0-8,-6-7 14,10 12 2,-10-12-7,2 12 11,-2-12-10,-4 15 16,-1-9-3,-3 0 19,0 0-2,-3 0 7,-1 0-9,-1 0-3,-3-1-4,1-2-1,-3 1-8,-1 0-1,2-1-6,-2-1 0,1 1 1,-1-3-4,0 1 0,1-1 4,-2 0-11,5 0 9,-3-1-7,2 1 2,2-2-19,1-1-47,-1 1-52,1 0-60,3-3-82,0 2-62,1-1-101,9 4-73,-14-8-55,14 8-746,-9-5-897</inkml:trace>
  <inkml:trace contextRef="#ctx0" brushRef="#br1" timeOffset="-113166.919">2108 9121 167,'4'-12'776,"-4"12"-164,1-12-59,-1 12-50,0-12-59,0 12-27,1-12-82,-1 12-13,0 0-74,0-12-40,0 12-66,0 0-14,0 0-41,0 0 3,0 0-24,0 0 18,-9 4-12,9-4 13,-3 16-31,0-7 3,-1 0-18,3 3 1,0 0-13,1 0 4,-2 0-13,1-1-1,1 3-7,1-3 7,1 0-20,0 1 23,1 0-16,2-2 14,0 0-15,1-1 11,0-1-13,2-2 2,1 1-22,0-1-5,1-2-12,2-1-2,-12-3-41,24 2 19,-11-3-38,0 0 24,3-2-46,-1-2 17,0-2-23,-1 0 13,4-3-5,-4-2 40,2 0-5,-1-3 22,-2 1 0,0-3 23,-2 0-4,0-2 19,-2 2-6,-1-2 16,-2-1 12,0-2 16,-2 3 14,0 0 30,-1 2 2,-2 0 19,0 0-12,0 1 28,-1 0-19,2 4 23,-2 1-25,0 11 15,-2-20-38,2 20 1,2-15-27,-2 15 19,0 0-10,0 0 19,0 0-33,0 0 46,0 0 23,0 0-4,0 17-21,0-17 5,1 20-18,-1-6-8,1-2-3,-2 3-9,1 2-5,0-3-4,0 3 0,-1 2-12,1-3 2,0 1-3,-2-1-15,2 1-30,-1-4-53,1 1-74,-1-2-41,1 0-99,-1 0-71,-1-1-54,2-11-95,-1 20-154,1-20-315,0 15-586</inkml:trace>
  <inkml:trace contextRef="#ctx0" brushRef="#br1" timeOffset="-112166.92">2776 8908 58,'0'0'710,"0"-18"-140,0 18-32,3-19-83,-3 19-17,1-19-27,-1 19-41,3-21-40,-3 21 14,1-20-46,-1 20-15,0-17-48,0 17-19,1-13-13,-1 13-11,0-13-39,0 13-26,0 0-38,0-14-11,0 14-14,0 0 4,0 0-16,0 0-1,-9 10 3,7-1 3,-2 3-9,0 0 12,0 5 4,0 0-11,-1 4-12,1 1-6,-1 0-8,3 1-7,-2 0 5,1 0 0,0 2-15,-1-1-1,1-2-2,-1 0 5,2 0-5,-2-3-1,3-2-4,-2 0 4,2-1 1,0 0-3,-1-4 2,1 0 4,0 0-6,-1-2 0,2-10 2,-1 16-1,1-16 5,-1 13-2,1-13 36,0 0-48,0 12 0,0-12 2,0 0-1,0 0-1,0 0 4,0 0 0,9-5 0,-9 5-5,10-12-7,-5 3-3,3 0 6,1-2-7,1-1 0,0 2 0,4-2 5,3 0 0,-1 1 0,1 0-2,2 1 3,1 1 2,1 1 2,2 2-3,0 0 1,-1 1-1,0 4 3,-1 0-1,1 1 18,0 2-19,-1-2 15,2 5-17,-1 1 21,0 0-24,-2 1 21,-4 1-16,-1-2 16,-3 2-28,0 1 16,-3 0 3,-2 0 9,-1 0-11,-6-9 4,4 16 12,-4-16-12,-4 17 1,0-8 25,-2-2-34,-3 0 3,-4 3 6,2-3-4,-3-1 4,-2 0 0,1-1-1,-2 0 5,-1 0 6,0-3 25,1 2-45,-1-1 3,1-1-1,-1-1 12,3 1-16,0-2-42,2 0-44,-2 0-64,2-2-39,1 1-84,1-1-90,0-1-122,11 3-95,-16-4-199,16 4-412,-10-7-810</inkml:trace>
  <inkml:trace contextRef="#ctx0" brushRef="#br1" timeOffset="-111826.919">3423 9039 139,'0'-18'806,"0"18"-169,0-18-77,0 18-31,0-20-32,0 20-105,-2-18 20,2 18-34,0-16-27,0 16-36,-1-14-21,1 14-24,0-13-34,0 13-30,0 0-46,0-16-31,0 16-30,0 0-17,0 0 8,0 0 15,0 0 39,0 0-25,3 17-22,-3-17-11,1 21-11,-1-8-10,0 1-17,0 1-11,0 2-7,0-1-4,1 3-7,-2-3 18,1 2-11,-1-1-13,1 0 5,-2 0-14,1 0-44,-1-2-18,0 2-33,0 0-46,1-3-60,-1 1-79,0-1-63,1-2-15,-1-1-87,0-1-68,2-10-56,-4 18-141,4-18-496,-4 14-813</inkml:trace>
  <inkml:trace contextRef="#ctx0" brushRef="#br1" timeOffset="-111286.919">3308 9282 94,'-8'-6'727,"1"-1"-142,7 7-75,-12-12 6,12 12-82,-9-13-23,9 13-43,-10-13-33,10 13-26,-5-11-37,5 11-22,-4-12-57,4 12-18,0-12-53,0 12-9,5-10-35,1 1-3,2 6-38,0-4-7,5 1-4,1 2-5,2 0 3,3-1-5,6 0-16,0 2-27,2 0-31,0-1-58,0 3-26,1 0-11,0-2-36,0 3-23,0-2 4,-5 2 19,-1 0 30,-3 0 27,-2 0 23,-3 2 29,0-2 18,-14 0 36,20 0 25,-20 0 49,18-2 33,-18 2 23,12 0 19,-12 0 16,0 0 7,11-5 8,-11 5-5,0 0 1,0 0-16,9-5-12,-9 5-11,0 0-20,0 0-12,0 0-16,0 0-23,0 0 13,0 0-27,9 4 15,-9-4-22,3 11 22,-3-11-28,6 14-4,-4-4 4,1 1-15,0-1 9,-2 2-2,1 0 0,1-1-1,-2 1 4,2 2-5,-2-2 0,2 0-11,-2 0 16,2 0-14,-3-12 10,1 22-10,-1-22 11,0 17-7,0-17 11,-3 14-5,3-14 11,-4 11-14,4-11 12,-3 7-5,3-7 48,0 0 0,-9 7-7,9-7-9,0 0 3,-10-5 3,10 5-4,-6-8 23,6 8-15,-2-14-10,2 14-7,0-22-9,2 10 5,1-3-19,2 1 11,0 0-18,1-1 14,2 2-22,2 0 17,-1 1-24,0-1 15,3 4-29,-2-1-5,1 2-56,1 0-16,-1 3-71,-2 0-68,3 1-59,-1 3-78,-11 1-74,23 0-31,-10 0-121,0 2-631,0 1-840</inkml:trace>
  <inkml:trace contextRef="#ctx0" brushRef="#br1" timeOffset="-110836.919">4298 9235 753,'15'2'587,"-15"-2"-71,0 0-55,14-2-81,-14 2-45,0 0-10,6-8 0,-6 8-49,0 0-1,-3-10-27,3 10-46,-7-9 20,7 9-29,-11-9-8,3 3-40,8 6-1,-17-7-23,6 3 3,-1 1-36,-1 1 4,-1 1-31,-3 1 9,-1 3-36,2 0 16,-3 1-32,1 1 20,-3 1-29,2 3-1,2 0-2,1-1 1,0 4-7,4-3 6,1 0-15,2 2 14,-1-2-2,5-1 1,0 1 1,5-9-2,-5 17 0,5-17 2,1 14 1,3-6 1,-4-8-3,13 12-1,-4-7-2,2-1-5,2-1-13,0-2-12,1 1 2,1-2-9,3-2 1,-1 1 4,1-2 3,-3-3 7,3 1 4,-3 0 0,0-3 7,2 1 1,0-5 0,-3 2 22,0 0-17,-3-1 21,2 1-26,-3 1 19,-1 1-17,-1-1 30,1 4-19,-3-3 25,-6 8-29,12-9 22,-12 9-28,10-7 29,-10 7-26,0 0 36,13 2-8,-13-2 28,6 5-25,-6-5-2,9 10-8,-9-10-3,6 14 5,-6-14-16,7 15 3,-7-15 2,4 17 0,-4-17-7,5 16-49,-5-16-44,4 17-53,-4-17-54,3 12-90,-3-12-105,4 14-85,-4-14-83,7 10-186,-7-10-336,10 10-701</inkml:trace>
  <inkml:trace contextRef="#ctx0" brushRef="#br1" timeOffset="-110236.919">4825 9295 282,'6'-9'698,"0"-1"-114,2 2-14,-4-3-71,0 1-79,-2 0-39,1 0-13,-1 0-64,-2 10-2,-1-21-76,1 21-16,-5-19-25,1 11 17,-2 1-45,-2 2 6,0-3-44,-1 3-4,-2 1 0,1 2 25,-2 1-30,12 1 5,-25 0-26,12 3 1,0 0-25,-1 2 0,0 1-20,0 1 16,1 1-21,2 2 2,-2 0-17,3 2 7,1 0-17,0 1-1,1-1-2,2 1 0,1 0 2,1 1-4,1-2 0,3 0-1,0-12-2,3 22-3,1-10-15,2-2-17,3 0-32,1 1-33,2-2-21,-1-3-16,5 2-34,-1-1-16,1-3-30,1-2-17,0 1-31,0-2 2,-1-1-9,4-2 21,1-1 23,1 0 7,2-3-3,-1-2 28,0-1 28,-3 0 20,5-5 33,-3 0 17,-2-1 19,1-4 19,-1 1 14,-5-3 42,1 2 27,-1-2 24,-1-2 15,-5 3 29,0-1 22,-1 2 23,-1-3 10,-2 2 13,-2 1-40,0 1 51,-1 0-25,-2 1-5,0 0 15,0 3-16,-2 1-10,2 1 13,-1 0-3,0 2-16,1 10-19,-1-16-25,1 16-22,-2-14-10,2 14 3,0 0 56,-5-7-14,5 7-1,0 0-4,-4 9-11,4-9 11,-2 16 11,2-16 5,-3 22-22,2-7-6,1-1-13,-2 4-13,0 1-7,2 1-5,0-2-10,0 4-2,0-2-15,0-1 8,2 2-11,-2-1 4,2 1 10,-1-1-14,-1 0-8,1-1-2,-1 0-23,2 0-35,-2-1-36,1-2-45,0 1-35,1-4-53,-2-1-50,1-1-57,-1-11-71,1 21-60,-1-21-36,0 17-81,0-17-687,1 11-873</inkml:trace>
  <inkml:trace contextRef="#ctx0" brushRef="#br1" timeOffset="-109856.919">4936 9315 578,'-14'-8'630,"3"1"-80,1 2-24,3 0-61,-1 1-31,0-1-41,8 5-49,-11-7-30,11 7-70,-8-8-33,8 8-56,0 0-14,0 0-43,1-11-12,-1 11-35,16-4 9,-6 2-31,4 0 17,5-1-24,3 2 11,5 0-22,3-1 14,7 0-23,3 1 18,5-1-21,5 2 18,3 2-23,-2-1 19,-1 1-20,0 1 18,-10-2-25,-2 2 29,-4-1-23,-4 1 17,-5 0-25,-5-1 26,-1 0-15,-5 0 28,-3 1-3,-11-3 25,16 4-3,-16-4 30,6 8-16,-6-8 7,0 0-1,1 14-8,-1-14-5,-5 15 1,1-6-6,1-1-4,-1 1 5,0-1-22,0 3-4,-1-3-3,1 2-4,4-10 0,-5 17-2,5-17-2,-4 17-3,4-17 3,-1 14-7,1-14 3,0 15-21,0-15-35,4 9-31,-4-9-44,6 7-28,-6-7-63,12 5-74,-12-5-60,12 1-78,-12-1-46,19-4-164,-8 0-430,-1-1-686</inkml:trace>
  <inkml:trace contextRef="#ctx0" brushRef="#br1" timeOffset="-109506.919">5557 9111 761,'-16'0'627,"1"0"-47,4 3-79,-2-2-82,1 3-31,2-2-28,0 3-80,2 0 18,0 0-37,8-5-27,-10 9-66,10-9 46,-3 12-35,3-12-11,0 0-37,5 12-1,-5-12-38,12 8 4,-12-8-36,18 9 12,-5-7-31,0-1 41,3 1-19,-1-1 27,2-1-34,0-1 9,1-1 5,0 1 14,-3-1-17,0-3-1,0-1-7,-3 0-8,1-2-14,-3 0 13,0-1-25,-2 0-8,-1 0-14,-2-1 14,-1 1-15,-2-1 10,-2 10-14,1-15 10,-1 15-14,-3-14 12,3 14-16,-9-12 13,9 12-13,-15-7 12,15 7-32,-19-3-22,19 3-80,-23 4-37,10-1-97,-2 3-86,2 0-91,0 4-86,1 0-73,-1-1-794,2 2-999</inkml:trace>
  <inkml:trace contextRef="#ctx0" brushRef="#br1" timeOffset="-109036.919">5805 9321 738,'0'0'742,"0"0"-71,0 0-83,5-9-78,-5 9-94,0 0-62,0 0-87,0 0-41,0 0-60,0 0 8,0 0-35,10 9 10,-10-9-40,3 12-27,-3-12-4,2 17-16,-2-17-10,1 18-8,1-6-14,-2-12-2,2 19-6,-2-19-5,3 20 0,-3-20-2,1 17 0,-1-17-5,1 14 1,-1-14-1,0 12 1,0-12 7,0 0-5,2 13 0,-2-13-8,0 0 5,0 0-3,0 0 5,-4 9-9,4-9 7,0 0-6,0 0 8,-4-10 18,4 10 29,0-12-18,0 12 4,1-17 19,2 7-20,-1-2 18,2-2-30,2-2 21,1 1-27,1-2 22,1 0-25,2 2 20,1 0-25,2 0 20,-2 2-5,1 1-2,1 2 5,0 2 3,0 1-6,0 1 3,2 2 31,-3 0-6,0 4-5,0 0-3,3 0 3,-4 3-10,0-1 0,3 2 7,-3 3-16,0-1-23,-2 1 8,-1 2 3,-1-1-5,-3 1-5,2 0 0,-3 0 5,-2 2-28,-2-11-59,3 19-35,-3-19-73,-1 20-81,1-20-75,-4 19-91,4-19-87,-4 20-52,4-20-72,-4 17-711,4-17-947</inkml:trace>
  <inkml:trace contextRef="#ctx0" brushRef="#br1" timeOffset="-108366.92">6460 9406 438,'14'-9'652,"0"0"-75,-1-1 2,2 0-82,0-2-17,-2-2-89,-1 1-8,-2 3-39,2-2-34,-3-2-61,0 2-1,-1 0-28,-2 2-42,-2-2-30,-2 3-26,-2 9-19,-1-20-18,1 20-10,-8-15-12,1 8-9,-1 0-9,-1 4-9,-4-2-6,3 1-8,-3 2-5,-1 2-2,0 1-22,0 0 6,0 3-7,-1 1 17,0-2-16,3 2 16,-1 2-15,4-2 20,-4 2-20,6-2 19,0 3-20,1-2 21,-1 2-20,7-8 19,-6 15-21,6-15 25,-1 13-23,1-13 24,4 13-25,-4-13 29,10 14-30,-4-7 22,2-1-22,0 2 21,4-2-16,0-1 14,2 2-22,0-2 21,1-2-20,1 1 25,-3-3-27,0 2 23,2-2-21,-2-2 27,0 1-27,1-3 23,-2 2-25,-12 1 22,22-4-25,-22 4 23,18-3-19,-18 3 10,15-1-9,-15 1 17,13-2-23,-13 2 22,0 0-24,16 2 28,-16-2 3,8 4 31,-8-4-29,5 11 47,-5-11 19,3 17 2,-1-5-20,-2 0 19,-2 5 39,0 3 51,2 1-20,0 4-18,0 4-20,0-3-14,0 6-11,0-1-4,2 3 1,-2 0 22,2 0-45,-2 0 20,0-1-53,0-4-30,0-1 0,0-2 0,0 0 0,-2-4 0,0-2 0,1-1 0,-2-2 0,0-1 0,-1-2 0,0-1 0,-1-3 0,-3 0 0,2-4 0,-3 2 0,-3-4 0,0 0 0,-5-3 0,-2 0 0,-3-3 0,-5-1 0,-6-2 0,-2-2 0,-6 0 0,-2-1 0,1 1 0,-2 1 0,0-2 0,-1 4 0,7-1 0,-1 2 0,1 1 0,0 1 0,-1 1 0,4 1 0,1 3 0,1 1 0,4 0 0,2 3 0,3-2 0,3 4 0,1-3-207,2 5-255,5-4-72,-1 3-76,4-1-119,1 2-196,2 0-573,0-4-1127</inkml:trace>
  <inkml:trace contextRef="#ctx0" brushRef="#br1" timeOffset="-98106.919">8028 9261 71,'13'-9'735,"-13"9"-130,11-9-62,-3 3-43,-2 0-54,1 0-28,-1-1-28,-6 7-42,12-12-22,-12 12-27,10-12-18,-10 12-14,8-11-22,-8 11-30,6-11-25,-6 11-20,1-11-19,-1 11-2,0 0-10,-3-13 38,3 13-65,-11-5 33,11 5-42,-16-3 29,16 3-38,-21 0 27,7 3-47,-1 1 35,-3 2-40,0 1 36,-1 2-49,1 1 21,0 0-40,1 2-9,2 1-5,0-1-3,2 1-3,2-1-6,2 1 0,2-1-3,2-2-8,2 1 2,1-1 0,2-10-2,2 17 3,2-8-2,1-1 0,2-2-3,2 0-7,1-1-9,2-2-7,-2 0-14,4-2-21,-1 1 1,2-4-1,-1 1-1,3-3-8,-1 0 13,1 1 6,-2-4 3,2 0 0,-2 0 14,-2-1 5,2-5 4,-1 2 49,-3-1-51,2 0 46,-4 0-37,0-3 36,2 4-36,-5 0 37,2 1-30,-3 1 13,0 1-27,-5 8 55,9-12-56,-9 12 48,6-9-47,-6 9 47,0 0-44,0 0 55,12 2-46,-12-2 46,6 8-50,-6-8 48,4 10-42,-4-10-4,6 14 5,-2-6 1,-1 2 2,1-2 0,-1 2 4,1-2-1,1 1 2,0 1 0,-1-3-2,1 3 13,-1-3-16,-4-7-32,8 15-56,-2-8-59,-6-7-90,7 10-47,-7-10-75,10 9-113,-10-9-73,14 9-120,-5-6-750,3 0-1026</inkml:trace>
  <inkml:trace contextRef="#ctx0" brushRef="#br1" timeOffset="-97386.919">9404 9271 28,'11'-10'710,"-11"10"-136,11-12-69,-11 12-33,8-10-39,-8 10-21,7-12-50,-7 12-2,6-10-31,-6 10-28,5-11-32,-5 11-25,0 0-33,2-10-30,-2 10-16,0 0-3,0 0 6,0 0 16,-14 1-6,14-1-21,-12 11-3,4-4 28,0 3-66,0 0-13,2 2-8,-2 1-24,2-2-10,1 4-12,0-2-7,1 0-9,2 0-6,1 0 31,1-1-46,1-1-3,2 0 0,1-1-4,2 1 1,2-2-8,3 0-11,0-2-7,2-1-15,1-2-15,0 0-10,3-1-1,-2-2-19,1-1 21,3-3-13,-1 1 19,1-1-12,-2-2 26,3-3-11,0 0 30,-2 0 5,-2-4 1,-2 2 9,0 0-5,-4-1 0,1 1 5,-1 2 0,-2 1 8,-3 0 0,-5 7 1,9-12-2,-9 12 2,0 0-7,0 0 6,0 0 0,0 0 2,0 0 6,0 0-11,-5 13-18,5-13 24,-4 14-19,4-14 20,-3 17-19,3-17 17,0 15-13,0-15 12,5 18-9,-1-10 11,2 0-19,1-2 17,2 2-20,0-1 18,2-2-21,1-1 21,0-2-21,1 1 29,1 0-25,2-3 21,-2-3-19,0 3 19,1-4 0,0 0-2,-2-2-1,1 0 1,-2 0 0,0-2-1,-3-1-2,-1 0 0,0-2 2,-1 1 4,-1-1-3,-4-2-1,1 3 5,-3 10 31,1-22-41,-4 11 17,1 1-21,-2 2 32,-3 0-32,0 0 34,-1 3-40,-1 1 4,-1 0-1,-1 2 1,0 0-2,11 2-22,-24 0-71,12 0-64,0 3-86,0 0-101,1-1-123,1 2-120,1 0-274,-1 0-353,2 1-831</inkml:trace>
  <inkml:trace contextRef="#ctx0" brushRef="#br1" timeOffset="-96916.919">10181 9282 189,'0'0'804,"0"0"-151,0 0-57,0-12-65,0 12-82,0 0-82,0 0-69,0 0-52,0 0 7,0 0-55,0 0-18,0 0-47,12 8-4,-12-8-43,6 15 13,-2-8-37,1 3 9,-1-1-34,1 3 12,-1-4-27,0 4 9,0-2-19,-1 1 13,1-1-17,-1 1 13,-1-2-23,-2-9 24,3 17-39,-3-17 36,4 13-21,-4-13 21,1 12-23,-1-12 30,0 0-28,-5 11 21,5-11-25,0 0 19,0 0-20,0 0 21,0 0-21,-14-1 22,14 1-22,-5-10 15,5 10-19,-4-13 23,1 2-15,3 11 19,-1-21-13,2 7 23,2 0 8,1-1-3,2 0-9,1 0-1,3-1 3,0 0-2,3 0 8,2 2 13,0 1 15,2 4 8,2-1 34,-2 5-13,2 0 46,-1 1-23,2 4 41,1 0-52,-3 3 61,5 2-47,-2 1 22,-1 1-64,-1 3 27,-2 0-44,-2 0 17,-4-1-51,1 3 33,-3 0-45,-3 0 35,1-1-47,-3 0-10,-1 2-24,-2-3-58,-1-10-59,-1 22-100,-2-11-67,3-11-123,-7 18-158,3-10-111,0 0-840,4-8-1195</inkml:trace>
  <inkml:trace contextRef="#ctx0" brushRef="#br1" timeOffset="-96476.919">10931 9331 698,'7'-9'748,"0"2"-85,0-1-59,-2 0-50,2-1-59,-3 1-51,3 0-59,-3-1-47,-4 9-8,7-16-63,-7 16 9,3-12-77,-3 12 3,1-14-88,-1 14 21,-4-12-59,4 12 27,-8-11-56,8 11 34,-17-11-56,8 8 48,9 3-56,-22-3 42,22 3-54,-24 1 39,12 1-49,0-2 44,1 3-52,1 1 50,-1 2-55,0-1 19,4 2-17,0 2 6,0-1-9,3 2 10,4-10 0,-1 21-8,2-11-7,1 2-7,2 0-13,2 0-5,1 0-1,1 2-4,-2-4 5,3 2-17,0-1 34,-1 0 4,-1-1 8,3 2 5,-3-4-15,1-2 25,-3 2-19,2-1 25,-2 0-11,-5-7 34,7 10 5,-7-10-6,4 10 1,-4-10 0,0 0-12,-5 11 8,5-11 5,-10 5-13,10-5-14,-13 3 12,13-3-20,-15 3 20,15-3-22,-19 1 17,19-1-20,-18-1 7,18 1-61,-19-3-47,19 3-101,-19-3-102,11-2-130,8 5-115,-13-9-170,13 9-570,-7-12-907</inkml:trace>
  <inkml:trace contextRef="#ctx0" brushRef="#br1" timeOffset="-96176.919">11252 9115 707,'0'0'762,"3"-18"-82,-3 18-56,2-15-96,-2 15-9,1-13-66,-1 13-27,0-13-41,0 13-21,0 0-60,2-15-52,-2 15-45,0 0-46,1-10-33,-1 10-18,0 0-1,0 0-11,0 0 35,4 8-55,-4-8 40,4 15-61,-2-4 31,1 2-55,-1 2 30,3 2-52,2 1 39,-5-1-48,2 4 40,0-1-36,-1 2 22,1-2-55,-2-1-18,2 0-16,-2 1-19,-2-2-19,2 2-49,-2-3-17,0 1-60,-2 0-39,1-1-57,-2-1-103,-1 0-99,0-2-82,-1 0-132,-1-1-460,-1-3-807</inkml:trace>
  <inkml:trace contextRef="#ctx0" brushRef="#br1" timeOffset="-95636.919">11121 9477 126,'-8'-11'701,"1"2"-122,2-1-74,0-1-39,0 1-84,4-2-39,-2 3-26,3 9-47,2-23-42,0 14-65,3 0-22,1-1-27,4 0-22,0 2-25,4-2-5,1 1-21,6 0-3,0 1-15,3 1-1,1 0-12,7-1 16,0 3-21,4-3 1,2 4-9,-2-2-11,1 2-9,-1 0 2,0 0 9,-1 0-5,-6 0 6,-1 1 4,-1-1-7,-4 2 3,-2-2 4,-2 3 8,-4-2 6,1 2 21,-5-2-10,-1 0 31,-10 3-9,16-3 0,-16 3 5,0 0 11,7-5 6,-7 5 0,0 0 7,0 0 5,-13-3 3,13 3 9,-16 3 22,16-3 11,-23 3 13,10 4 2,0-2 7,-1 3-13,1-2-22,1 5-16,-1-2-8,1 3-7,0-2-18,3 1-15,2-1-22,-3 2 16,6-2-21,1 0 16,3-10-6,-2 20 1,2-20-12,5 18-4,-1-10-4,6 0-7,-3-1-9,1-2-25,3 1-14,1-3-15,-2 1-33,4-3 9,-1 1-25,-2-1 18,3-2-19,-1-1 37,0 0-4,-2-2 28,1 0-5,-1 0 30,1-4-15,0 1 29,-3-1-19,-1-1 28,1 1-22,-1-1 41,-2 1 8,-1 1 11,3 2 9,-8 5 8,7-12-2,-7 12-4,7-8-8,-7 8-7,0 0-8,9-5-8,-9 5 0,0 0-20,0 0 27,2 8-25,-2-8 22,3 10-19,-3-10 9,4 10-45,-4-10-27,2 12-76,-2-12-44,5 11-86,-5-11-57,5 11-63,-5-11-51,10 11-32,-10-11-110,13 10-383,-13-10-554</inkml:trace>
  <inkml:trace contextRef="#ctx0" brushRef="#br1" timeOffset="-95216.919">12094 9349 612,'0'0'665,"6"-10"-86,-6 10-35,6-6-70,-6 6-78,0 0-55,7-9-63,-7 9-18,0 0-36,0 0-16,11 3-46,-11-3-3,0 0-37,7 14 17,-7-14-28,5 12-15,-5-12-14,4 15 5,-4-15-34,2 14 13,-2-14-27,2 17 4,-2-17-26,0 15 11,0-15-24,-4 14 19,4-14-17,-1 12 20,1-12-27,-3 9 24,3-9-28,0 0 20,-3 9-17,3-9-4,0 0-1,0 0 23,0 0-21,0 0 17,0 0-17,-12-3 17,12 3-23,-4-10 22,4 10-18,0-14 17,0 14-30,4-21 29,-4 8-18,4 1 23,2-5 3,-1 3 6,3-1 9,1-2 4,1 2 2,0-2-2,3 5 10,-1-1 12,-1 4 41,3 0-16,-1 1 38,1 4-48,1 0 47,-2 1-45,1 3 56,5 3-55,-2 1 37,0 0-62,-2 4 39,3 0-55,-3 1 39,0 3-56,0-1-5,-4 1-1,-2-1 0,0 1-6,-3 2 3,2-3-1,-6 0-17,2 1-21,-4-1-32,2 0-37,-2-11-59,-2 19-88,2-19-53,-4 20-72,4-20-133,-5 14-103,5-14-156,-5 12-584,5-12-950</inkml:trace>
  <inkml:trace contextRef="#ctx0" brushRef="#br1" timeOffset="-94836.919">12699 9266 497,'4'-15'701,"-1"2"-99,0-2-25,-1 1-58,2 2-53,-2 1-27,0-1-39,-1 2-36,3-1-35,-2 1-27,-2 10-8,6-17-25,-6 17-28,6-12-31,-6 12-33,4-12-18,-4 12-33,5-9-6,-5 9 23,0 0-66,10-5 30,-10 5-28,0 0 35,7 5-60,-7-5 41,7 12-39,-7-12 24,3 19-20,-1-8 24,-2 2-41,0 1 25,-2 1-48,1 4-2,-1-1-1,0 0 2,0 1-2,-1 0-3,0 1 0,1-2-9,0 1 0,2 0 1,0-2-1,-2 1 0,2-2 0,0-2-2,0-1 1,0 0-1,2-1 3,1 0-3,1-2-3,-1 0-8,3-2-8,1-1-26,-1 0-27,1-2-13,3-2-16,-1 1-42,-9-4-16,22 3-69,-9-1-7,-1-4-62,-1 2 11,2-3-85,-1-1-65,3-1 13,-1 2-77,-3-6-113,3 3-670,-5-3-887</inkml:trace>
  <inkml:trace contextRef="#ctx0" brushRef="#br1" timeOffset="-94636.919">12688 9368 802,'-16'2'752,"0"-2"-43,16 0-117,-20 0-58,20 0-85,-15 1-35,15-1-65,0 0-20,-16 0-51,16 0-47,0 0-42,0 0-34,0 0-37,0 0-23,18-1-18,-18 1-13,25-2-37,-10-1 13,1 2-69,2-2-35,2 0-87,3-1-56,1 0-115,-1-2-51,4 3-130,6-2-181,-1-2-537,1 2-828</inkml:trace>
  <inkml:trace contextRef="#ctx0" brushRef="#br1" timeOffset="-93926.919">13958 9143 604,'0'0'569,"0"-12"-75,0 12-37,2-12-37,-2 12-36,2-12-2,-2 12 4,4-13-33,-4 13-5,3-9-40,-3 9 18,6-12-27,-6 12-2,5-9-19,-5 9-20,5-8-17,-5 8-38,0 0 15,6-6 20,-6 6-40,0 0 18,0 0-30,11 6 36,-11-6-47,2 9-44,-2-9-131,3 20 0,-3-20 0,1 22 0,-1-8 0,2 1 0,-2 2 0,0 1 0,0 0 0,2 1 0,-2 0 0,0 1 0,2-2 0,0 3 0,0-2 0,0 1 0,-1-1 0,3 0 0,-2-2 0,0 0 0,3 0 0,-3 0 0,3-3 0,-1 1 0,-1-3 0,1 0 0,1-2 0,-1 0 0,2-3 0,0 0 0,2 1 0,-1-3 0,1-1 0,2 0 0,1-1 0,-11-3 0,20 1 0,-20-1-199,20-3-45,-8 1-29,-3-1 7,3 0-17,-2-3-9,-1 1-33,-2-1-24,3 0-40,-2 0-55,-8 6-19,11-14-30,-7 7-158,3-3-450,-7 10-717</inkml:trace>
  <inkml:trace contextRef="#ctx0" brushRef="#br1" timeOffset="-93696.919">13852 9353 271,'-13'0'832,"2"3"-142,11-3-61,-17 2-46,17-2-60,0 0-29,-11 3-91,11-3-43,0 0-56,0 0-9,0 0-73,0 0-23,13 7-54,-13-7-9,19-1-46,-6 1 5,-2-2-42,5 1 8,2 0-34,0-2 6,0 1-59,-1-2-30,0 3-64,0-3-28,-1 1-82,-2-1-54,0 1-63,-4 0-64,0-1-22,-1-1-89,-9 5-102,13-8-389,-13 8-617</inkml:trace>
  <inkml:trace contextRef="#ctx0" brushRef="#br1" timeOffset="-93426.919">13519 9049 707,'0'0'661,"-17"-6"-95,17 6-35,-10-4-37,10 4-30,0 0-67,-7-5 6,7 5-21,0 0-22,0 0-27,0 0-13,12-2-23,-12 2 35,0 0-73,18 4 17,-18-4-56,20 3-2,-9 1-72,1 2 2,-1-2-60,0 1 13,3 1-52,-1 1 22,-1 2-56,0-2 1,0 0-86,-1 2-10,2 2-118,-1-4-78,-1 3-95,2-1-128,1 0-175,-1-1-185,1 0-672,2 1-1164</inkml:trace>
  <inkml:trace contextRef="#ctx0" brushRef="#br1" timeOffset="-93166.919">14521 8970 910,'0'0'778,"3"-17"-60,-3 17-65,4-11-56,-4 11-62,1-11-61,-1 11-59,0 0-66,4-11-10,-4 11-41,0 0-13,0 0-29,0 0-28,0 0-13,0 0-26,8 5-40,-8-5-26,0 0-24,0 14 6,0-14-48,-3 13 20,3-13-54,-2 14 7,2-14-93,-5 17-35,1-7-141,-2-1-110,2 0-81,1-1-165,-3 4-145,1-4-227,1 0-439,-1 1-1008</inkml:trace>
  <inkml:trace contextRef="#ctx0" brushRef="#br1" timeOffset="-91396.919">580 9917 93,'0'0'775,"0"0"-165,0 0-70,0 0-47,0 0-62,9 4-50,-9-4-48,0 0 5,0 0-38,14 0-20,-14 0-41,0 0-10,13-2-26,-13 2-8,12-3-27,-12 3-19,13-5-34,-13 5-20,18-6-13,-18 6-6,15-8-9,-5 4-9,-3-1-6,3 0-11,-3 0-3,3 0-7,-1 0-4,-3-2-2,1 2-3,0-2-6,0 1 8,-1-2-1,-6 8-5,7-14-9,-7 14-2,4-15 6,-4 15-2,2-15-3,-2 15-2,-4-15 0,4 15-2,-4-12 2,4 12-2,-9-12-1,9 12-3,-9-12 0,9 12 10,-14-7-13,14 7 4,-13-5-4,13 5 1,-14-2 0,14 2 1,-11 0 0,11 0 2,-14 2-1,14-2 2,-13 9 1,8-3 24,-3 0 9,3 2 19,0 1 2,1 0 2,0 2-27,2 1 18,-3 1-20,3 2 37,0-1-44,-1 3 18,-2 2-9,3-2 64,-2 6 23,1 0 0,-1 1-12,0 1-24,0 1-10,1 3 19,-4 0 8,4 3-15,-3-1-13,0 0-11,3 2-35,-3 1-26,0-2 0,0 2 0,1-1 0,-1 1 0,0 0 0,0-2 0,0 3 0,1-2 0,-1 0 0,-1-1 0,2 0 0,-1-3 0,3-3 0,-1-2 0,0 0 0,2-2 0,-1-4 0,1-1 0,-3-2 0,3-2 0,1-1 0,0-2 0,1-10 0,-3 18 0,3-18 0,0 14 0,0-14 0,4 12 0,-4-12 0,8 5 0,-8-5 0,13 4 0,-13-4 0,16 0 0,-16 0 0,18-5 0,-6 1 0,1-1 0,-2-2 0,3 1 0,-1-2 0,1-1 0,-1-2 0,3 2 0,-3-4 0,1 0 0,-1 2 0,0-4 0,-1 1 0,-1-2 0,-5 3 0,4-1 0,-5 1-7,-2 0-18,-2 1 0,-1-1-5,-1 0 17,-3-3-13,-2 2 1,-4-3 2,-1 1-7,0-1 10,-3 2-15,-1-2 0,-1 1 0,-4-1 5,2 0 2,0 5 2,0-2 11,0 0-3,3 1 7,-2-1-2,2 3 1,-1 0 1,3 1 17,1 1-6,3-1-4,-1 2 0,2 1 7,2-2-9,-1 1-7,3 1 8,4 7-1,-2-14-9,2 14 8,2-13-19,2 6-49,4 0-79,1-2-57,3 1-61,5-2-16,2 2-38,8-3-56,0 0-50,5 2-64,8-3-36,-7 5-202,9-5-435,-1 5-780</inkml:trace>
  <inkml:trace contextRef="#ctx0" brushRef="#br1" timeOffset="-90816.919">971 10149 549,'0'0'691,"0"0"-123,-12-2-17,12 2-104,0 0-23,-10-9-51,10 9-46,0 0-42,0 0-39,4-12-32,-4 12-35,7-8-25,-7 8-19,11-3-26,-11 3-15,14-1-18,-14 1-9,18 1-3,-8 2-7,1 1-1,-1 1-14,1 3-8,1-1-4,-1 0-4,-2 4-4,0-2-3,0 0-4,-4 1-3,1-1-5,-1-1-3,-5-8-2,5 17 1,-5-17-2,2 13-2,-2-13-4,0 13-8,0-13-11,-3 8-4,3-8-13,0 0-10,-6 11-5,6-11 5,0 0 7,0 0 6,0 0 2,0 0 4,0 0 6,-4-11 0,4 11 7,6-12 2,-2 3 4,-1 0 4,3 0 5,0-3-2,1 1 5,1 0-4,0 2 0,-1 0 1,-1 1-5,2 2 2,-2-1 2,1 2 8,-7 5 1,14-7 1,-14 7 2,15-1 2,-15 1 1,14 4 3,-14-4 1,17 4 2,-10 1-3,-7-5 0,18 8 3,-9-3-1,1-1 1,-1 0 3,2 0 14,-1 0 11,-2-1 11,-8-3 3,20 5 6,-20-5 4,18 2 5,-18-2 1,19 0-4,-19 0 2,15-2 1,-15 2 0,18-5-5,-18 5-1,15-7-13,-15 7-6,14-8-6,-14 8-8,11-10 0,-11 10-7,6-11-1,-6 11-9,3-12-2,-3 12-2,0 0-6,-1-17-2,1 17 0,-8-8-6,8 8 23,-8-7-43,8 7-26,-14-4-33,14 4-47,-18 0-74,18 0-65,-18 4-69,7-1-103,-2 2-115,1 1-216,1 1-456,1-3-832</inkml:trace>
  <inkml:trace contextRef="#ctx0" brushRef="#br1" timeOffset="-90166.92">1556 10176 111,'11'-2'859,"-2"-2"-188,-9 4-81,16-5-77,-16 5-63,14-4-46,-14 4-73,13-2-26,-13 2-76,14-2-43,-14 2-16,12 2-6,-12-2-39,13 5-8,-13-5-36,10 10-9,-10-10-14,11 12-10,-11-12-9,8 14-21,-8-14 11,6 14-10,-6-14 0,5 14-6,-5-14 0,4 13 0,-4-13 0,1 10-1,-1-10-3,0 0 3,1 16 1,-1-16-1,0 0 0,0 0 0,0 13 3,0-13 2,0 0 0,0 0 4,0 0 22,0 0 22,0 0 7,0 0-2,0 0-10,0 0-8,0 0-3,5-12 13,-5 12-11,8-12-4,-5 4-8,3-1-4,-1 2-9,4-3-2,1 0-1,-2 3-6,1-1-1,1 1-6,0 0-4,-1 2 0,3 1 1,-1 0-4,1 2 9,-12 2-4,24-2-2,-11 4 8,-2 0 10,3 2 1,0 0 3,0 3-8,0-2 3,-1 3-11,0 0 2,-2 0-5,1 0-3,-2 1-1,-1-1 4,-1-1-7,-3 0 6,4 0-6,-9-7 4,9 12-4,-9-12 6,5 10-8,-5-10 10,0 0-11,1 12 11,-1-12-14,0 0 6,-4 10-7,4-10 7,0 0-5,-7 5 6,7-5-7,0 0 8,0 0-9,-14-3 11,14 3-8,-5-7 6,5 7-7,-5-11 6,5 11-14,-2-15 14,2 15-4,5-20 5,-1 8-7,0 0 6,5 0-18,1-3 15,-2 3-6,4 0 6,3 0-5,0 1 3,0 0 4,1 5 11,1-2 30,1 3 17,3 0 4,-2 3 8,2 2 12,1 0 19,3 3 12,0 2-11,1 1-15,-2 2-3,-1 1-28,-4 1-11,2 1-10,-4 1-6,-2 0-12,-5-1-10,0 1-23,-4 0-34,-2-2-59,-2 2-63,-1 0-91,-2 0-111,-3 0-83,-1 0-195,-2 3-160,-2-3-764,-1 0-1222</inkml:trace>
  <inkml:trace contextRef="#ctx0" brushRef="#br1" timeOffset="-88996.919">3194 10503 263,'8'4'739,"-8"-4"-135,0 0-44,16 4-80,-16-4-31,17 0-36,-17 0-46,19-3-45,-6 2-30,0-1-49,2-1-24,0-1-33,2-1-25,-3 1-17,4 1-29,-3-3-4,2 2-39,-3-3-3,0 2-9,-1 0-12,-4 0-9,1-2-8,-1 2-4,-9 5-1,13-12-4,-13 12-7,9-9-1,-9 9-3,2-10-6,-2 10 0,-4-10 1,4 10-2,-11-5-1,11 5 0,-13-4-1,13 4 0,-19 0-1,19 0 1,-23 4-1,13-1 0,-2 2 7,-2 1 8,3 2 34,0 1 5,0 2 23,1 0-3,1 0-5,0-1 1,2 2-11,2-1 10,1 0-20,0-1 0,2 0-20,2-10 9,-2 18-18,2-18 7,4 17-17,-4-17 4,11 14-7,-5-7-9,2 0-56,5-1 15,-2 0-55,4-1-19,2 0-86,1-3-28,2 1-51,1-2-42,1 1-37,-1-4-18,1 1 18,-2-2 23,1 2 11,-3-4 59,1-1 34,-4 0 71,1-2 30,-3 1 45,-2-3 51,-1 0 62,-1 1 40,0-4 37,-4 2 37,2 0-8,-4 0 43,0 1 6,1-2 48,-2 3-29,-2 9 27,5-18-33,-5 18 19,4-14 0,-4 14-15,3-12-9,-3 12-26,4-10-28,-4 10-25,0 0-20,5-9 1,-5 9 12,0 0-9,14 1-12,-14-1-18,10 8-7,-10-8-6,13 12-4,-6-3-5,2 1-3,-2 1 0,1-1 6,-1 1-26,0 1 16,0 0-18,1 0 14,1 0-21,-2-2 11,1 2-17,0-2 13,-1 1-18,1-1 19,-1 0-4,-1-3-1,1 0-1,0-2 6,-7-5 23,10 12 22,-10-12 5,9 5-7,-9-5-2,12 3 1,-12-3 2,0 0 3,15-1-6,-15 1-4,13-7-9,-7 1-13,1-1-2,-1-2-6,4-2-5,0 1-2,2-5 1,1 1-18,0 0-34,-1-1-32,1 1-42,2 1-29,-2 0-63,0 3-65,0-1-42,1-1-43,0 6-55,-4-2-50,0 3-41,0 0-17,-1 1-161,-9 4-479,16-6-765</inkml:trace>
  <inkml:trace contextRef="#ctx0" brushRef="#br1" timeOffset="-88636.919">4098 10503 589,'0'0'548,"0"0"-73,6 7-46,-6-7-52,11 2-37,-11-2-46,14 2 1,-14-2-18,20-2-17,-9 0-10,-11 2-30,23-5-6,-11 3-4,2-1-7,1-2-24,-1 3-16,0-5-10,0 2-8,-2 0-13,-1-2-19,-1 2-17,-1-2-15,-1 1 4,-1-1-13,0 1-10,-7 6-13,8-12-7,-8 12-7,4-11-9,-4 11-5,0 0-6,-3-11 0,3 11-3,0 0-5,-10-4 0,10 4-4,-12 1 2,12-1-1,-11 9 4,4-2 14,-1 1 31,1-1-18,1 4 30,-1 0-19,0 0 6,0 0-21,2 1 11,0-1-20,1-2 7,0 2-7,2-1-5,-2 0-5,2 0-4,2-10-9,-2 16-18,2-16-31,2 15-53,-2-15-62,2 12-27,-2-12-58,10 14 59,-2-9-42,2 4-125,4-1-97,0-1-35,4-2-126,-1 2-595,6-4-821</inkml:trace>
  <inkml:trace contextRef="#ctx0" brushRef="#br1" timeOffset="-87736.919">4575 10533 618,'-5'-8'681,"5"8"-96,-9-14-16,9 14-77,-5-12-10,5 12-59,-2-11-39,2 11-58,0 0-65,2-15-30,-2 15-35,7-9-27,-7 9-30,11-4-26,-11 4-16,17 0-11,-17 0-17,21 1-7,-6 5-5,0-1 2,-1 1-34,1 1 17,-1 1-29,2 1 16,-4 0-26,1 1 19,-3-2-24,1 2 22,-1 0-26,-4-3 18,1 1-21,-2 0 20,-5-8-2,7 15-5,-7-15-14,2 12 12,-2-12-6,-2 11-7,2-11 10,0 0 3,-6 12-2,6-12 0,0 0-21,0 0 22,-6 6-23,6-6 14,0 0-30,0 0 4,0 0-40,4-11 7,-4 11-63,8-13 26,-3 3-37,3 1-4,0-1-4,2-1 7,0 0 8,-1 1 28,3 0 17,-1-1 19,3 0 14,0 2 12,-2 0 8,1 2 36,-3-1 25,-1 3 12,0 0 9,-9 5 6,14-4 10,-14 4 3,10-3 11,-10 3 5,0 0 26,11 7-27,-11-7 13,6 8-28,-6-8 4,4 12-32,-4-12 16,3 12-26,-3-12 14,6 12-23,-6-12 17,7 13-21,-2-5 18,-5-8-23,12 10 15,-6-3-17,4-3 13,-1 0-24,3-1 18,2 1-22,3-1 24,2 0-23,1-1 19,1 0-18,2-2 24,1-2-29,1 1 24,2-3-26,-2 1 25,0-3-20,-2 0 18,0-1-21,-1-3 22,-4 2-21,-1-1 2,-2 0 4,-1-1-1,-4 3-2,0-4 10,0 3 0,-3 1 6,-1 0 19,-6 7 15,8-13 17,-8 13 2,9-9 3,-9 9-12,5-8-6,-5 8-8,0 0-2,0 0 13,0 0-3,0 0 27,0 0-17,0 0 16,0 0-20,-5 9 11,5-9-9,-8 16 7,6-6-11,-2 1 6,0 3 1,0 1 13,1 2-12,1 3 37,-2 2-4,3 3 12,1 1-12,0 2-16,0 1-15,1 4-11,0 2-8,2 1-4,-2-2-13,3 2 1,-3-2-14,1 1 0,-1 0-3,0-1-5,-1 0-3,0-5-8,-1 0-4,0-1 3,-2-1-9,0-2-1,-2-1 1,-1-2 30,-2-1-36,1-1 32,-4-3-39,0-2 40,-1-1-34,-2-2 36,0 0-33,-1-4 37,1-1-40,-4-2 42,1 0-38,-2-3 46,1-2-31,-2-1-9,1-3 8,-2-1 3,1-2 4,1-2 19,2-1-10,0-2 3,5-4 6,-2 0-5,5-4-1,0 0-3,3-2 0,3-1-2,2-2 0,1-3 6,6-1-8,1 0-4,2-3-4,7 1-23,2 2-23,2 0-25,3 3-22,3 2-10,1 2-34,5 1-41,3 2-41,2-1-80,2 3-4,4 1-91,2 2-113,3 1-63,4 1-154,10 0-588,-6 3-918</inkml:trace>
  <inkml:trace contextRef="#ctx0" brushRef="#br1" timeOffset="-86606.919">6349 10624 334,'0'0'671,"0"0"-68,0 0-25,0 0-31,0 0-51,0 0-28,0 0-68,10 7-33,-10-7-63,18 2-20,-18-2-25,24 2-45,-11 0-31,4-2-22,-2 1-26,4-1-25,-2 0-21,2-1-18,2 1-13,-3-1-12,1-2-8,-2 2-13,-1-1-6,-1 0-2,-2 0-4,-1-1 3,-1 0-4,-1 0-4,-1 0-4,-9 3 0,14-8-5,-14 8 1,7-7-24,-7 7 28,0 0-2,0 0-1,-4-14 6,4 14-7,-12-3 1,12 3-21,-18-2 24,18 2 0,-19 2 0,9 3-1,-2 0 1,0 0 14,0 3 20,1 1 18,-1 1 3,2 1 4,0 1 2,1-2 1,2 2 6,2 1-6,0-3-10,2 1-14,3-11-2,0 22-9,3-12-4,1-1-8,2 3-1,3-3-26,3 0-35,-1-1-35,5-1-24,-1 0-22,3-3-53,-1 0-18,0-3-7,3 4 36,1-5-29,1 0-6,1-3-8,0 1 12,3-3 36,-3-1 25,-2 0 31,0-2 12,-1 0 22,-1-3 12,-2-1 18,-2 1 4,-1-1 35,-2 1 28,-2-1 7,-1 1 28,-1 1-8,-2 0 34,0 2-11,-2-1 37,-4 9-17,8-12 16,-8 12-35,6-12 3,-6 12-37,0 0 35,9-5 7,-9 5 14,0 0-6,0 0-9,7 6-11,-7-6 2,2 11 0,-2-11-12,5 17-6,-5-17-12,6 16-13,-6-16 4,6 18-29,-4-8 18,-2-10-25,4 17 22,-4-17-28,3 14 25,-3-14-27,2 14 25,-2-14-25,2 11 20,-2-11-22,0 0 23,0 0-24,0 13 24,0-13-25,0 0 18,0 0-17,0 0 18,0 0-18,0 0 24,-11-5-4,11 5-1,-5-8-3,5 8-4,0-16 0,0 16 4,3-17-3,-1 5 3,1 1-1,1-1 1,2-2-3,1 2-17,-1-1 23,4 3-21,-1-2 22,4 3-24,-3 1 24,2 0-19,0 1 30,0 5-1,0-1 36,0 2 6,0 2 0,0 2 9,1-1 7,0 5 60,2-2-53,-3 4 42,2 1-63,-4 0 24,2 2-52,-3-2 25,0 2-45,-2 0 34,1 1-58,-3-2 24,0 0-78,-2-2-47,1 1-51,-4-10-82,2 17-42,-2-17-83,1 15-163,-1-15-81,2 13-78,-2-13-730,0 0-1027</inkml:trace>
  <inkml:trace contextRef="#ctx0" brushRef="#br1" timeOffset="-86236.919">7578 10478 517,'5'-13'792,"-1"3"-83,1 2-70,-1-1-45,-4 9-52,7-15-22,-7 15-93,6-12-38,-6 12-81,4-10-17,-4 10-58,0 0-20,6-9-56,-6 9-6,0 0-3,0 0-9,0 0 3,0 0-11,1 13-20,-1-13-1,-2 17-9,2-17-6,-1 22 43,-1-9-68,1 3 14,0 0-43,1 0 32,0 3-41,0-1 26,2 0-26,0 2 9,0-3-38,1 0 30,-1 1-37,1-1 33,1-1-37,1-2 2,0 0 1,0-1 2,1-1-9,1 0 0,2-2-21,-2-1-7,1-1-8,5-1-11,-3-1-3,2 0 25,0-4-59,1 1-13,1-2-1,0 0-15,-1-1-14,2-1-34,2-3-15,0 2-35,-1-2 0,0-1-41,-1-2-35,-1-1-43,-1 0-27,-1 1-44,-3-2-35,-1-1-81,0 3-637,-4-1-781</inkml:trace>
  <inkml:trace contextRef="#ctx0" brushRef="#br1" timeOffset="-86026.92">7549 10588 804,'-14'0'735,"2"1"-72,12-1-68,-15 1-60,15-1-63,0 0-17,-13 0-71,13 0-65,0 0-43,0 0-34,0 0-29,11 3-36,-11-3-36,17 0-34,-5-1-12,2 1-20,1 0-10,4-2-24,-1 2-19,4 0-42,-2 0-56,1-1-85,-1 1-45,2 0-102,-3 0-114,3 1-5,5 1-107,-3-1-819,4 0-955</inkml:trace>
  <inkml:trace contextRef="#ctx0" brushRef="#br1" timeOffset="-85076.919">8135 10626 885,'-12'-3'746,"12"3"-74,-10-5-80,10 5-76,0 0-31,-7-7-73,7 7-45,0 0-78,0 0-13,8-6-42,-8 6-36,14-1-32,-14 1-22,18 1-37,-6 1-20,0 2-19,3-1-13,-1 3-11,2 2 21,-4-1-36,1 1 18,1-1-37,-3 3 2,1-1-2,-1 0-1,-2 0-4,-3 0 2,-2-1 0,-4-8-4,5 14-6,-5-14 8,-2 14-4,2-14 0,-6 10-3,6-10 0,-9 9-1,9-9-3,-11 6-2,11-6 4,-11 4-1,11-4 0,-11 4-2,11-4 4,0 0-2,-12-1-5,12 1 1,0 0-2,0 0-21,-2-12-19,2 12-18,6-10-22,1 3-13,-1-2-16,4 1-15,2-4-12,2 0-7,1 1-18,2-1 28,-2 1 27,3 0 20,-3 2 20,1 1 18,-2 2 15,-2 0 20,0 1 9,-2 1 11,-10 4 20,19-2 4,-19 2 20,13 0-8,-13 0 29,12 5-21,-12-5 33,5 8-12,-5-8-4,4 13 0,-4-13-4,1 15-9,-1-15-25,1 19 21,-1-19-30,3 20 17,-1-10-24,1-1 23,0 1-25,3-1 20,1 1-19,2 0 18,3-1-26,1-1 22,-2 0-23,4-2 20,1-1-19,0 0 21,1 0-27,0-2 22,-1-1-20,-2-2 18,2 0-19,-4-2 22,1-1-16,3-1 19,-5 0-24,3-3 23,-2 1-20,-2-2 31,1 0 30,-2-1 8,0-3 5,0 2-7,-1-2 20,-2 0-1,2 3 22,-2-1 8,-1 0 1,-1 2-7,1-1-1,-5 9-5,7-12-10,-7 12-17,5-11-6,-5 11-20,6-8-5,-6 8-17,0 0-3,0 0 1,0 0 0,0 0 8,0 0 52,0 0-58,-6 9 24,6-9-21,-4 17 45,0-7-40,2 2 58,-1 3-49,-1-1 24,0 6-35,0-1 22,1 5 58,-1 1 18,3 2-19,1 1-19,0 1-19,1 7-10,0-2-12,3 4-26,-3-2-21,2 2 0,-2 0 0,-1 1 0,1-3 0,1 5 0,-2-4 0,0 1 0,-2-1 0,0-2 0,-1-1 0,-2 1 0,1-4 0,-1 0 0,0-7 0,0 1 0,-3-3-21,0-3-4,-2-2 3,1-1 6,-1-3 1,0-1 33,0-3-34,-2-1 4,1 0 2,-4-4 2,2 0 0,-1-1 7,-3-3 21,-2-3-30,1-1 31,-5-3-34,-5-3 29,2-2-30,0-5 29,-5-1-30,3-4 32,2-1 3,2-1-24,1-2 28,5 1-35,4 0 35,2-1-32,2-2 3,4 0-2,2 3 13,4 0-6,3-1-2,3-4-7,5 0-7,4-2-38,4 0-31,1 1-36,6 3-39,2 0-28,4 1-73,2 0-32,7 4-68,8-4-64,4 2-112,2 4-99,3 2-232,2-1-436,0 3-906</inkml:trace>
  <inkml:trace contextRef="#ctx0" brushRef="#br1" timeOffset="-84556.919">10194 10764 428,'5'-13'834,"-5"13"-133,4-13-62,-4 13-81,4-12-10,-4 12-31,4-11-72,-4 11-38,0 0-83,5-11 8,-5 11-70,0 0 43,0 0-83,0 0 27,0 0-54,0 14 14,0-14-58,-5 12 9,5-12-60,-4 19 11,3-8-52,1-11 20,-3 20-47,3-20 24,0 23-42,1-12-30,-1-11-46,3 20-1,-1-11-86,2-1-47,1 1-59,0-1-27,-5-8-77,11 10-81,-11-10-83,12 9-62,-12-9-86,12 3-707,-12-3-979</inkml:trace>
  <inkml:trace contextRef="#ctx0" brushRef="#br1" timeOffset="-84246.919">10066 10560 513,'0'0'758,"-15"5"-122,15-5-7,-8 5-63,8-5-55,0 0-55,0 0-58,0 0-54,4 10-36,-4-10-21,10 2-16,-10-2-38,17 0-21,-17 0 20,20-2-78,-8 2 30,-1-3-71,2 2 27,0-3-58,0 2-25,-3-1-10,0-1-9,2-1-9,-3 1-9,-2 0 3,1-2-4,-8 6 3,11-9-7,-11 9-2,7-10-10,-7 10-3,0 0-1,1-10 3,-1 10-2,0 0-2,-8-10 3,8 10-13,0 0-17,-16 0-30,16 0-50,-12 5-57,5 0-75,7-5-82,-16 9-160,11-1-118,5-8-149,-8 16-692,8-16-1055</inkml:trace>
  <inkml:trace contextRef="#ctx0" brushRef="#br1" timeOffset="-83786.919">10607 10790 431,'16'0'857,"-16"0"-131,0 0-54,16-1-91,-16 1-29,0 0-58,12-2-89,-12 2-63,0 0-55,0 0-51,13 1-31,-13-1-29,0 0-40,10 8-24,-10-8-20,6 8-13,-6-8-22,3 12-11,-3-12-8,3 12-8,-3-12-6,1 15-5,-1-15-24,-1 15 21,1-15-23,0 14 21,0-14-22,-3 13 16,3-13-21,-1 12 21,1-12-19,0 0 23,-2 13-23,2-13 18,0 0-25,-6 7 29,6-7-20,0 0 20,0 0-17,0 0 22,-11-3-25,11 3 20,-4-9 7,4 9-8,-2-13-1,2 13-3,1-20 6,0 8 3,2 1-2,1-4-2,1-1 49,0 1-44,2-2 56,2 0-49,1 0 58,2 2-51,-2 0 54,4 2-42,1 2 50,-3 0-33,2 5 53,1-1-5,1 2 26,2 3-37,-3 1 31,4 2 3,-2 1-3,1 1-35,1 3-92,-1 1 0,1 2 0,-2 1 0,1 3 0,-3-2 0,0 3 0,-1 0 0,-1 0 0,-3 1 0,-2-1 0,0-1 0,-5 1 0,0-1 0,-2-1-287,-2 1-116,0-2-133,-4 2-208,-2 0-233,1-3-682,-2 2-1325</inkml:trace>
  <inkml:trace contextRef="#ctx0" brushRef="#br1" timeOffset="-83006.919">12386 10880 290,'9'-5'750,"-9"5"-130,10-7-64,-10 7-60,7-9-54,-7 9-18,8-9-47,-8 9-32,5-11-63,-5 11-18,2-13-23,-2 13-14,-2-11-31,2 11-22,-9-13-21,1 7-20,1 0-14,-3 2-9,-1 1-9,-3 1-14,1 2-10,-3 0-9,1 2-12,-3 3-8,-2 1-8,1 3-5,-1 0-11,3 1-10,0 2 7,2-2-4,1 2-7,3 0-10,0 0 10,1-2-13,4-1 16,2 3-17,4-12 13,-4 17-16,4-17 15,6 16-16,-6-16 5,10 16-25,-2-12 4,3 0-47,0 0 16,3-1-35,-1-3 13,1 0-27,1 0 21,2-3-15,0 3 31,1-4 5,-3 0 21,2-3-14,-2 0 29,-1 0-12,-1-1 31,1 1-26,-3-3 37,1 3-6,-3 0 37,-1 0-8,-1 2 39,-7 5 0,14-10 1,-14 10-14,13-7-10,-13 7-8,0 0 1,14-3 4,-14 3 4,0 0 0,13 8 6,-13-8-8,6 9-7,-6-9-6,10 12-14,-10-12-12,9 14 17,-5-5-5,0-2-1,1 1-8,-1 0-34,-4-8-71,10 14-36,-10-14-100,8 14-111,-1-7-60,0 0-103,4 1-161,2 0-666,1 0-939</inkml:trace>
  <inkml:trace contextRef="#ctx0" brushRef="#br1" timeOffset="-82346.919">13178 10873 249,'0'0'922,"-7"-13"-213,7 13-70,-4-10-79,4 10-24,2-13-77,-2 13-26,6-9-81,-6 9-16,9-6-40,-9 6-25,18-3-25,-18 3-28,23 2-31,-8 1-40,2 2-19,-2 1-16,3 2-20,2 2-15,0 0-14,-1 2-14,0 0-8,0 0-2,-1 0-8,-5 3 6,3-4-21,-5 0-6,0 1-4,-3-3-2,-2 0 1,-1-1-2,-5-8-8,6 14-9,-6-14-14,2 11-14,-2-11-15,0 0-4,-4 12-30,4-12 18,0 0-13,0 0 13,0 0-26,0 0 19,0 0-30,0 0 18,0 0-23,0 0 18,2-17-19,5 8 23,2-1-13,0-2 35,4-1-10,1-1 26,1-3-8,3 0 32,1 0-13,-2 0 36,-1 4-28,0 0 21,0 1-3,-3 3 28,1 0-19,-5 3 34,2 2-19,-11 4 33,16-4-18,-16 4 19,13 2-19,-13-2 6,9 7 4,-9-7 17,9 14-26,-9-14 16,7 17-30,-3-9 25,-2 2-24,3-2 21,-3 1-20,5 0 19,0 1-23,-1-3 27,1 1-26,3-1 16,0-2-12,1 2 20,3-2 0,1 0 43,2-3-19,0 1 14,2-1-33,1-2 25,-7-1-8,6 0 19,-4-3-24,1-1 11,-3-1-26,1 0 20,-3 0-8,-2-3 11,0-1-12,-2 0-9,-3 0-8,0-1-5,-4 11 0,1-18-6,-1 18-2,-5-19-1,-1 11-5,-1-1-6,-2 3 2,-2 0-1,0 0-5,-1 1-18,-1 3-36,-3-1-44,3 3-79,-4 0-83,0 0-110,-1 3-155,1 0-139,2 1-836,-1 2-1128</inkml:trace>
  <inkml:trace contextRef="#ctx0" brushRef="#br1" timeOffset="-81796.919">14274 10890 531,'7'-5'841,"-7"5"-119,12-13-80,-12 13-55,6-8-82,-6 8-45,6-9-92,-6 9-72,0 0-54,0 0-47,0 0-54,0 0-23,0 0-10,0 0-33,0 0 5,2 12-29,-2-12 13,0 11-34,0-11 15,0 15-23,0-15 10,3 16-29,2-7 19,-2-1-24,3-1 20,-1 0-24,3 1 24,0-1-26,0-1 23,3-1-25,1 0 20,3-1-27,-1-3 23,-1 1-26,1-1 25,2-1-21,-1-1 23,3-2-21,0 0 22,-2-1-30,0 0 13,2-3-6,-3 0 23,-1 0-18,0-1 22,-1-1-21,-1 1 20,-4 0-21,1 0 19,-2 3-13,0-3 13,-7 8-21,7-9 22,-7 9-12,0 0 13,4-9-24,-4 9 25,0 0-23,0 0 23,0 0-26,0 0 30,-3 9-26,3-9 21,0 0-22,0 13 24,0-13-29,3 8 27,-3-8-20,7 9 28,-7-9-24,8 7 30,-8-7-24,14 6 26,-14-6 9,18 3 47,-4-1-13,-1-2 36,1 0 11,0 0 19,3-4 9,-2 0 7,3-1 4,-4-1 3,1-2 4,-2 1-19,-1-2-22,-1-1 25,-4-2-8,2 0-32,-6-2-107,1 2 0,-4 1 0,-2-1 0,-2 0 0,-2 0 0,0 1 0,-3 0 0,0 2 0,-4-1 0,2 3 0,-2-1-162,-1 3-187,-1 1-86,2 1-103,-5 2-172,5 2-208,0 0-690,-3 3-1262</inkml:trace>
  <inkml:trace contextRef="#ctx0" brushRef="#br1" timeOffset="-80506.919">704 11518 17,'6'-12'833,"-6"12"-205,4-9-57,-4 9-52,0 0-62,4-12-47,-4 12-42,0 0-88,0 0-15,0 0-60,0 0 7,-8-8-30,8 8 8,-8 8-17,1-3-15,0 2-8,-4 5-3,2-2-20,0 2-3,0 3-10,0-1-11,0 1-20,3-1-11,1 1-21,-2-2-5,5 0-15,0 0 17,2-1-5,0-12-6,2 21-6,2-11-3,3 0-7,0-3 1,2 0-3,2-3-4,2-1-3,0 1 0,2-3-6,-2-1 3,3-1-7,2-2 9,0 0-6,-1-1-1,0-2 1,-1-1-1,3-1-4,-5-1 7,1-1-3,-3-1 1,-3-1 5,0 1-3,-3-3-14,0 1 8,-4 1-5,-2 0 11,-2-2-7,-1 2 10,-2 0-9,-4-1 4,1 1 11,-2 3-15,-3-1-6,-1 0 5,1 4-9,0 0 10,-2 1-9,2 3 3,0-1-22,0 2-48,13 1-45,-23 0-85,23 0-40,-16 2-109,16-2-88,-14 7-59,14-7-105,-10 9-198,10-9-293,-2 9-713</inkml:trace>
  <inkml:trace contextRef="#ctx0" brushRef="#br1" timeOffset="-80126.92">896 11548 252,'0'0'786,"8"-5"-163,-8 5-38,9-6-72,-9 6-73,11-6-60,-11 6-34,16-3-64,-16 3-18,19-2-57,-19 2-25,23 3-23,-9-1-12,2 2-20,0 1-11,-3 2-21,5 0-14,-1 1-16,-1 2-12,-3 0-9,0-3-10,-2 2-6,0 1-3,-2-1-6,-1-1-1,-1-1-4,-1 0-3,-6-7-1,4 13 5,-4-13-7,0 12-1,0-12 2,-3 8-2,3-8 4,0 0 11,-11 6 26,11-6 13,0 0 16,-13 0 2,13 0-8,-10-6 9,10 6 3,-4-11-12,4 11-2,-4-17-9,4 17 8,-1-19-26,2 5 1,1 0-19,2 0 8,3-1-16,0 1 5,1 0-17,3-3 9,1 4-21,1 0 33,1 1-29,1-1-1,2 4-28,-4 1-40,5 3-31,-3-2-46,2 3-39,3 0-91,-2 1-68,2 0-104,-2 2-95,4 1-199,2-1-529,3 2-882</inkml:trace>
  <inkml:trace contextRef="#ctx0" brushRef="#br1" timeOffset="-79456.919">2491 11744 30,'7'-5'791,"-2"-2"-168,-5 7-74,9-14-17,-9 14-66,7-14-41,-7 14-76,4-14-60,-4 14-15,2-17-37,-2 17-17,-4-18-25,4 18-35,-8-16-15,3 9-25,-4 1-8,0 1-15,-1 1-2,-3 1-5,1 2-4,-4 2-11,1 2-4,-5 1 10,0 1-7,-2 4-2,2 0-9,-1 3-13,2 0 2,1 0-24,2 1-5,0-1-3,3 1 0,2-2-8,2 2-2,2-4-1,1 4-3,2-4 4,4-9-12,-2 16 6,2-16-6,8 13-1,-2-6-18,2-2-25,2-3-29,1 1-1,2-1-21,1-1 4,0-1-4,4-1 12,-1-4-6,2 3 22,-1-2-3,-2-2 29,5-1-5,-4-2 23,2-1-12,-3 0 29,0 0-17,-2 0 16,-3 1-7,1-1 21,0 0-2,-3 2 33,-1 1-2,1 1 17,-1 1-12,-8 5 0,11-9-2,-11 9 16,12-2 8,-12 2 8,0 0-13,14 5 10,-14-5-3,9 11 0,-9-11-6,10 13-9,-10-13-15,9 16-3,-9-16-7,8 15-3,-5-6-7,1-1-1,-4-8-10,9 16-25,-9-16-63,6 14-50,-6-14-92,8 15-17,-3-8-111,-5-7-119,14 12-144,-6-5-737,0-3-957</inkml:trace>
  <inkml:trace contextRef="#ctx0" brushRef="#br1" timeOffset="-78506.919">3761 11804 738,'9'-7'613,"1"0"-68,-3 0-54,1 1-27,-2 0-73,1 0 8,-7 6-32,13-11-35,-13 11-36,8-7-36,-8 7-37,0 0-18,7-8-30,-7 8-27,0 0-14,0 0 2,-12 4 29,12-4-29,-15 12-21,6 0-22,-1-2 60,-4 3-5,1 2-23,0-1-21,-1 1-17,2 1-20,0 1 14,1-1-41,4-3-8,-2 1-15,4-1 6,0 1-8,2-3 2,2 1-7,2-1-7,3-2-18,1 1-46,5-1-26,0-3-61,2 2-34,3-2-26,2 0-21,1-2-7,2-1 0,-1-2-9,3-1 1,0-1-21,0-2 17,2-1 42,0 0 4,-1-2 23,0-1 16,-2-1 44,-1-1 18,-2 0 28,0 0 21,-5 0 24,-1 0 21,-1 1 29,-4 0 5,2 1 19,-9 7-5,8-11 29,-8 11-5,0 0 22,5-8-19,-5 8 35,0 0-4,0 0 9,-8 5-5,8-5-13,-5 9-11,5-9-6,-5 11-13,5-11-4,-5 14-9,5-14-7,-1 14-8,1-14-8,5 15-11,-5-15 25,9 15-24,-3-10 13,2 2-24,2-2 1,0-1-3,0 1 4,3-2-9,0-1 3,2-1-2,-1-1 3,2 0-4,2-1 8,-2-1-16,1-1 14,-2-1-2,-1-1 8,1 0 10,-2-2 4,-1 0 21,-2 0 3,-1-1 19,0 0 5,-4-2-3,0 1-14,-2 0 7,-3 9 0,1-18 5,-1 18-15,-5-17-5,0 9-1,5 8-8,-14-13 0,6 6-5,-1 2-2,-2 2-12,0-2 2,0 3-8,-2-1-3,1 2-2,0 0-3,12 1-6,-26 1-22,15 0-80,-1 0-51,12-1-76,-21 4-123,11 0-101,0 0-122,10-4-769,-14 5-948</inkml:trace>
  <inkml:trace contextRef="#ctx0" brushRef="#br1" timeOffset="-78116.919">4590 11688 609,'0'0'624,"1"-17"-86,-1 17-33,2-15-59,-2 15-31,3-14-30,-3 14 0,4-12-23,-4 12-44,2-12-13,-2 12-49,0 0-13,1-13-54,-1 13-8,0 0-40,0 0 15,0 0-12,0 0 23,0 0-17,0 0-10,0 0-12,9 6-2,-9-6 14,4 16-3,-2-5 0,-1 1-10,-1 2-3,1 2-13,-1 1-11,0 2-7,-1 0-17,0 0-11,1 3-9,-3-1-13,0 3-6,2-2-12,0-3-18,-2 1-7,2-1 0,-2-2 0,1 2 0,1-4 0,-2 1 0,2-3-91,0 0-66,1-13-69,0 23-83,0-23-46,1 20-94,-1-20-108,1 17-124,4-8-199,-5-9-546,7 14-1033</inkml:trace>
  <inkml:trace contextRef="#ctx0" brushRef="#br1" timeOffset="-77606.919">4882 11954 245,'0'0'819,"-4"-14"-153,4 14-6,-4-13-84,4 13-52,-3-11-79,3 11-34,-3-10-52,3 10-38,0 0-46,-2-9-20,2 9-4,0 0 13,0 0-23,0 0-27,-11 7-18,11-7-16,-6 12-19,6-12-11,-5 16-21,1-6-24,1-1-20,2 2-18,0 0-7,0-1-14,2 1-11,-1-11-6,4 21-9,-2-11-5,5-1-2,-2-1-4,0 1-8,1-2-23,3 1 15,0-3-64,0 1-12,0-1 3,2-2-22,-2 1-1,2-1 1,-11-3-17,23 1 20,-23-1-19,21-1 36,-9-2-6,-1 1 29,0-3-16,0-1 30,2-2-13,-4 0 29,1-1-12,0-1 34,-1-1-24,-1 0 9,1 2-1,-3-3 9,-1 2 6,-1 2 9,1 0 8,-5 8 10,8-13 10,-8 13 2,4-11 0,-4 11-7,0 0 3,2-9 21,-2 9 2,0 0 29,0 0-7,0 0 9,-8 11-16,8-11 10,-6 11-2,6-11 0,-5 18-23,5-18 30,-5 18-56,5-18-2,-4 19-3,3-8-5,1-11-2,-3 19-6,3-19 1,-1 17-21,1-17-26,3 14-39,-3-14-43,2 12-58,-2-12-70,7 11-58,-7-11-108,7 9-103,-7-9-79,12 7-103,-12-7-609,11 6-912</inkml:trace>
  <inkml:trace contextRef="#ctx0" brushRef="#br1" timeOffset="-76946.919">5391 12015 675,'0'0'631,"5"-11"-83,-5 11-36,0 0-89,5-11-32,-5 11-44,0 0-41,0 0-36,0 0-20,0 0-29,0 0-27,0 0-21,0 0-22,8 7-17,-8-7 4,1 13-35,-1-13 2,0 14-32,0-14 5,1 14-28,-1-14 8,-1 14-29,1-14 16,0 16-29,0-16 19,0 12-24,0-12 16,-1 11-25,1-11 16,0 0-24,-2 16 17,2-16-19,0 0 19,-2 11-25,2-11 29,0 0-27,0 0 24,0 0-25,-7 5 26,7-5-26,0 0 22,0 0-22,-6-7 23,6 7-25,0 0 29,-1-14-28,1 14 21,0-16-18,0 16-1,2-18 5,1 8-6,-1 0 4,2 1 2,1 1 5,0-1 1,1 0-1,1 3 2,1-3 0,0 2 4,2 3-4,-1-2-1,0 3-1,2 1-2,-11 2 1,18-1 1,-8 3 17,2 0-20,-2 2 24,-1 1-24,1 1 20,-2 0-23,1 1 25,0 1-26,-2-1 20,1 2-21,-1-1 19,0 0-21,-2-2 24,0 2-23,-5-8 22,8 13-28,-8-13 20,5 11-21,-5-11 15,0 0-30,3 10 21,-3-10-27,0 0 23,0 0-18,-7 8 27,7-8-19,0 0 19,0 0-17,0 0 22,-10-2-14,10 2 22,0 0-24,-6-11 17,6 11-14,-2-13 24,2 13-23,0-14 27,2 3-16,0 2-1,2-3 8,1 0 2,0 0 3,5-1 13,-1 0-1,3 2-1,1 2 24,-2 0-15,2-2 22,1 5-20,0 0 29,1 1-11,-2 1 24,0 3-8,-1 0 19,1 2-13,-2 2 19,0 0-14,-1 2 8,1 0-20,-2 1 15,1 4 9,-1 0-25,-3-2-14,1 1-10,-3 1-6,2 0-4,-4 0-7,1 0-10,-3-10-30,2 20-46,-2-20-56,0 17-87,0-17-92,-2 14-103,2-14-122,-3 15-114,3-15-236,-2 13-365,2-13-849</inkml:trace>
  <inkml:trace contextRef="#ctx0" brushRef="#br1" timeOffset="-76436.919">6083 12000 182,'2'-10'813,"-2"10"-177,3-17-36,-3 17-47,2-14-66,-2 14-60,2-12-65,-2 12-58,0 0-65,1-12-33,-1 12-14,0 0-7,0 0-17,0 0 5,0 0-40,3 9-6,-3-9 10,0 13-39,0-13 10,0 19-33,0-19 6,0 23-34,0-11 11,1-1-31,-1 2 12,0-1-7,0 0-6,0-12-5,0 23-6,0-23-2,2 20 19,-2-20-27,-2 17-2,2-17 0,0 14-1,0-14 0,0 0 0,0 17 2,0-17-1,0 0 1,-1 11-1,1-11 0,0 0 1,0 0 0,0 0-6,0 0-4,0 0 7,0 0-1,-8-6 6,8 6-5,-3-12 14,3 12-20,-2-17 35,2 5 3,0-1 10,2 0-13,1-2 21,0-2-2,1 0-1,0 3-7,2-3 9,0 2-10,4-2 1,1 3 1,-1 2 8,1 0 12,2 2 9,1 3 5,2 2 7,0-1 13,2 4-3,0 0-1,1 4 16,4 3 29,0 0 0,0 3-97,0 3-40,2 2 0,-1 1 0,-3 1 0,0 0 0,-3 1 0,-2-1 0,-3-1 0,-1 1 0,-1 2 0,-3-5 0,0 2 0,-4 0 0,-1-2 0,-3-12-202,-3 23-328,-4-9-164,-1-3-269,-2 1-868,-5 1-1539</inkml:trace>
  <inkml:trace contextRef="#ctx0" brushRef="#br1" timeOffset="-56736.919">7752 11969 212,'0'0'676,"5"-12"-128,-5 12-56,0 0-26,3-14-33,-3 14-41,0 0-46,1-15-34,-1 15-25,0 0-45,-6-10 3,6 10-33,0 0 3,-17 0-18,17 0 22,-19 3-48,9 2 10,-6 1-44,5 2-6,-3 2-37,0 2 5,0 2-11,0 1-2,1-1-16,0 2-12,4-3-20,1 0-10,2 1 0,-2 0 31,5-1-47,1-1 41,1-1-47,1-11 38,4 18-48,1-10 4,3-1-1,-1 0 2,4-3-1,0 1 0,2-2-1,1-1 2,0-2 42,0 0-52,1-2 4,2 0 0,-2 1-2,2-5 1,-2 1 2,0-1-2,-2 0 4,-1-2-6,0 1 6,-2-3-18,-4 0 20,1 2-19,-3-1 22,-1-1-19,-3 10 17,0-19-13,0 19 13,-5-17-14,-1 11 18,-1 0-13,1 0 11,-3 2-21,-1-1 15,-1 3-13,1 0 20,-1-1-15,11 3 17,-20-1-19,20 1 24,-17 0-31,17 0 14,-13 0-33,13 0 19,0 0-23,-12 1 20,12-1-39,0 0 13,0 0-30,14 6 2,-14-6-38,17 0 7,-17 0-23,25-1 22,-9 1-16,0-2-13,5-1 6,-3-1-15,5 0-26,-2 0-24,2-2 12,-2 0-10,-1 1 7,-2-2 25,-2 2 26,0-2 29,-2 0 24,0-1 15,-2 1 9,-1-2 19,-1-1 7,-1 0 12,-1 1-2,1-1 18,-4-2 10,-1 0 22,0 2 9,-2-3 41,1 2 0,-2-2 24,1 3 17,-2 10 5,0-21 11,0 21 0,0-21-10,0 21 19,-3-16-12,3 16 28,-1-14-18,1 14 17,-2-12-31,2 12 6,0 0-41,-2-12 5,2 12-28,0 0 17,0 0 13,0 0 26,0 0-20,-11 7 38,11-7-4,-4 18-29,1-6 4,3 0 8,-1 5-5,-1 0 0,2 2-16,-1 1-16,1 1-9,-1 3-9,1 0 23,0 1-49,0 0 29,0 0-42,0 2 55,0 0-35,0 1 18,1-1-35,-1 2-9,1 0-1,-1-1 5,0-1-12,2 2-2,-2 0-2,1-1 9,-1 1-16,0-1 0,-1-1 1,1-1-1,0 1 0,-2-2 1,2 0 5,0-1-4,-1-3-2,1-2-1,-1 1 1,1-2-2,-1-1-7,1-2 0,-2 0 4,2-1-4,-1-3-9,1-11 1,0 21-21,0-21-11,0 14-3,0-14-5,1 14 4,-1-14-2,5 7 1,-5-7-7,12 5-4,-12-5-6,13-1 1,-13 1 3,19-7-8,-9 3 20,3-2-20,0-2 9,1 0-14,1-3 33,0 1-12,1-4 26,-3 2-6,0-2 28,-4 2-17,0-1 26,-1 0-16,-4-1 14,-2 2-6,-3-2 6,-1-1-13,-5 1 23,-2-3-23,-4 0 17,-4 0-19,-5-2 22,-1 2-1,-3 1 0,-4-2-1,2 3-2,-2 2 2,3 1-3,1 1 1,4 1 0,3 3 0,2 0 1,3-1-5,0 2 3,5 1-7,1-2 1,8 7 0,-8-11-1,8 11-17,4-14-39,2 7-55,1 0-40,7-3-63,4 0-63,4 1-74,7-1-38,2-1-26,9 0-13,3 0-51,2-2-53,6 1-452,0-1-586</inkml:trace>
  <inkml:trace contextRef="#ctx0" brushRef="#br1" timeOffset="-55936.919">9397 12109 74,'7'-7'811,"0"2"-164,-7 5-70,10-9-42,-10 9-35,11-8-63,-11 8-9,8-7-65,-8 7-24,8-5-55,-8 5 1,0 0-47,0 0-1,0 0-22,0 0 7,-8 12-13,3-5 20,-3 0-63,-2 6 21,1-1-50,1 1 7,0 2-56,0-1 14,1 0-50,2 0 16,0 2-43,2 0 23,1-2-34,2-2 0,2 0-3,2 0-11,3-1 18,1 0-26,2-1-22,4-2-27,0-1-20,1 0-9,2-3-4,1 0-21,1-2 18,-1-2-24,2 0 21,-2-2-33,3-2 30,0 0-28,0-4 40,-2 1-11,1-2 39,-2-1 7,-1 0 12,-2-2 13,-1 2 6,-2-2 5,-1 3 3,-3-1 1,-2 3 5,0 0 3,-6 7 5,8-13 5,-8 13 7,0 0 1,0 0 9,0 0 0,0 0-4,0 0 2,0 0-4,-11 4-2,11-4-4,-6 11-1,6-11-25,-6 16 27,6-16-22,-4 16 21,4-16-24,-1 16 21,1-16-28,4 16 9,-4-16-39,8 16 11,-8-16-37,11 12 2,-11-12-26,18 8 2,-7-6-13,0 1 22,2-2-8,1-1 26,-1-1-1,2 0 35,0-3-15,3-1 27,-3-1-13,6 0 45,-2-2 1,2-2 9,-2 0-11,-3-2 38,2 0 16,-4 0 10,1-2 2,-3-1 14,-2 4 7,-3-1-31,-2 0 36,-1 1-10,-4 11-5,1-17-6,-1 17-8,-7-15-13,7 15-10,-11-13-11,1 10-6,10 3-5,-20-5-4,20 5-8,-24 0-2,12 2-10,0 0-42,-1 1-65,-2 0-63,2 2-84,-1 1-130,3-1-120,-2 3-173,5-3-685,-1 0-963</inkml:trace>
  <inkml:trace contextRef="#ctx0" brushRef="#br1" timeOffset="-55536.919">10373 12160 826,'9'-5'768,"-3"-1"-82,-6 6-94,10-9-87,-10 9-33,6-9-72,-6 9-46,0 0-52,-8-10 0,8 10-51,-12-7-3,12 7-24,-16-4-35,16 4-22,-22-3-24,22 3-37,-23 2-24,23-2-16,-22 2-15,12 1-13,10-3-8,-19 7-8,11-2 35,8-5-54,-13 11 41,13-11-51,-5 12 16,5-12-63,0 14-15,0-14 3,7 15-33,-2-8-14,3 0-5,-2 2-13,5-2 38,0 1 1,-1 1 38,0-1-12,0-1 37,-1 0-14,1-2 30,-2 2-13,0-2 33,-2 0 9,-6-5 58,9 9 0,-9-9 30,5 9-5,-5-9 37,0 0-14,-4 12-1,4-12-6,-10 9-9,10-9-11,-11 8-10,2-4-11,9-4-19,-19 5-6,8-1-14,11-4-6,-20 5-9,20-5-23,-22 3-34,22-3-42,-16 0-68,16 0-98,-17 0-74,17 0-163,-11-4-171,11 4-182,-6-8-589,6 8-1031</inkml:trace>
  <inkml:trace contextRef="#ctx0" brushRef="#br1" timeOffset="-55186.919">10850 11959 695,'6'-12'853,"-1"4"-128,-1-1-102,-4 9-81,5-12-34,-5 12-68,5-13-48,-5 13-61,4-9-13,-4 9-68,0 0-25,5-11-54,-5 11-7,0 0-25,0 0 23,0 0-10,0 0-3,0 0-12,-5 16 8,5-16-11,-4 20 4,2-9-2,-1 1-20,-1 5 12,2-2-24,-1 2 13,-2 0-39,2 1 8,-2-1-53,4 1-33,-1-1 0,0 0 0,1 0 0,1-1 0,1 1 0,1-3 0,0 2 0,2-2 0,1-1 0,1-1 0,3 0 0,0-2 0,3-1 0,-2-1 0,4-1-60,-1-2-26,3 1-66,-2-3-27,2 0-34,-3-1-14,1-2-28,0 0-42,-1-1-4,1-1-55,-2-3-60,1 3-25,0-5-44,-3 2-77,0-2-144,-1-2-373,-4 1-696</inkml:trace>
  <inkml:trace contextRef="#ctx0" brushRef="#br1" timeOffset="-55006.919">10682 12128 814,'-20'1'740,"3"0"-106,3 0-97,14-1-71,-21 2-46,21-2-74,-12 3-41,12-3-74,0 0-19,0 0-64,0 0-11,0 0-45,18 4-5,-5-6-12,6 2-17,1 0-15,6-2-54,-1 0-43,2 0-138,1 0-131,-1 1-142,0-2-212,2 0-459,1 2-750</inkml:trace>
  <inkml:trace contextRef="#ctx0" brushRef="#br1" timeOffset="-54166.92">12079 12373 789,'0'0'746,"4"-9"-98,-4 9-54,4-9-64,-4 9-25,5-8-71,-5 8-24,0 0-71,7-10-24,-7 10-64,0 0-7,10-5-37,-10 5-21,0 0-39,16 3-28,-16-3-4,14 8-23,-5-1-6,-2-1-24,1 4-3,2-3-19,-3 5-1,3-3-15,-4 2 3,2-1-15,-1 1 6,-2-1-10,2-2 4,-3 1-17,-4-9-11,7 14-31,-7-14 7,4 12-18,-4-12 15,0 0-27,0 0 17,0 13-38,0-13 15,0 0-6,0 0 9,-8-5 29,8 5-6,-4-9 27,4 9-16,-3-17 27,3 17-18,0-20 25,0 8-15,2-2 20,0-1-20,2 0 24,3 1-21,0-2 27,1 3-2,2 0 8,-1 2 24,2 1 7,1 0 3,1 2 0,1 1 0,1 3 15,1 1 0,0 0-3,-1 3-7,2 0-4,0 0-9,-1 5 0,-2-2-14,4 2-4,-5 2 12,-3-1-19,3 0-5,-3 4 2,-1-3 5,1 1-13,-4-1 0,-2 2-9,-4-9 8,9 15-7,-9-15 4,3 12-29,-3-12 4,-3 12-31,3-12 18,-2 9-9,2-9 22,-7 7-23,7-7 22,0 0-29,-10 4 26,10-4-13,0 0 22,0 0-12,-16-3 24,16 3-18,0 0 24,-5-12-22,5 12 23,2-12-21,-2 12 23,5-17 0,-1 10-3,2-2-3,0 1 3,0-1 1,3 1 4,3-1 6,-1 2 16,0 1 4,3 1 13,1 1 2,1-2 12,-3 4 2,2 1 1,-1 1 21,1 0-7,-2 2-8,5 0-9,-5 1-12,1 3-16,-5-2 18,1 0-29,0 3-4,-3 0-5,-1 0-25,-1 0-61,-1 1-34,-4-8-77,5 18-53,-5-18-106,0 17-143,-2-6-144,2-11-206,-3 18-530,3-18-971</inkml:trace>
  <inkml:trace contextRef="#ctx0" brushRef="#br1" timeOffset="-53696.919">13263 12347 670,'4'-10'676,"-1"0"-64,-3 10-31,2-17-89,-2 17-31,0-17-64,0 17-33,-7-15-64,7 15-6,-11-14-26,2 10-32,-2-1-26,2 1-29,-5 1-26,1 2-23,-1 2-16,-1 1-16,-3 2-8,2-1-42,-2 2 22,3 2-47,-4 0 20,1 3-31,3-2 12,1 1-18,5 0 13,-2 1-22,1 0 20,4-3-14,2 2 11,4-9-23,-2 18 11,2-18-33,6 14 2,-6-14-41,14 12 7,-5-7-39,-1-2-12,6 1-15,-5-2-10,4-1-5,-13-1-1,25 0-1,-11-1 9,-1-3 5,3 0 15,-3 0 9,1-2 10,-1 1 24,0-5 17,-3 3 18,-1-1 28,0 0 25,0-1 34,-2 2-15,-1 0 30,-1 1 2,-5 6 16,9-11-38,-9 11 28,0 0-26,7-9 27,-7 9-9,0 0 22,0 0-21,0 0 13,0 0-20,0 17 8,0-17-35,-2 12 15,2-12-27,0 16 8,0-16-23,0 17 20,0-17-32,0 15 28,0-15-21,2 16-10,-2-16-35,6 15-34,-6-15-34,7 10-44,-7-10-72,12 9-66,-12-9-70,11 4-57,-11-4-7,18 2-44,-18-2-60,24-3-344,-8 0-433</inkml:trace>
  <inkml:trace contextRef="#ctx0" brushRef="#br1" timeOffset="-53356.919">13690 12064 646,'2'-17'635,"0"4"-116,-1 0-1,-2 2-61,1-2-34,-4 0-23,4 13-10,-4-20-44,4 20-21,-3-16-58,3 16-20,-2-13-59,2 13-5,-4-9-23,4 9 15,0 0-34,0 0 53,0 0-12,0 0-40,-5 11-15,5-11 10,0 15-11,2-3-7,1 0 7,-3 3-20,0-1 20,0 3-48,2 3 42,0-1-60,-1 2 17,1-2-36,0 3-9,-2-1-8,4 0-2,-4-2-4,4 1-4,-2-2-1,1 0-3,-1 1-2,0-5-8,4 3-8,-2-2-16,0-2-16,1-1-2,3 0-29,-3-3-25,4 0-13,2-1-30,1-1 21,-1-2-44,2 0 3,1-3-52,-1-1 4,1 0-59,-1-2 4,3-2-68,-1-2-31,2 0-55,-2-2-4,1-1-78,2-2-167,-4-3-370,1 1-647</inkml:trace>
  <inkml:trace contextRef="#ctx0" brushRef="#br1" timeOffset="-53156.919">13556 12189 722,'-17'2'745,"1"0"-109,16-2-87,-19 3-76,19-3-55,-12 2-84,12-2-39,0 0-67,0 0-34,0 0-33,0 0-34,0 0-24,16 6-40,-3-6 6,5 1-35,1 0 2,3-1-60,5 2-42,0-1-87,2 1-96,0 1-107,1-1-217,1 0-612,-2 1-795</inkml:trace>
  <inkml:trace contextRef="#ctx0" brushRef="#br1" timeOffset="-52686.919">14059 12216 597,'-9'-5'799,"9"5"-125,-12-7-65,12 7-88,-9-11-44,9 11-76,0 0-35,2-13-68,-2 13-1,7-9-49,3 5-1,-10 4-19,23-5-28,-9 4-19,0 1-18,4 2-18,3 2-5,0 1 28,2 3-70,-2 1 33,1-1-68,-2 3 2,-4 2-26,1-4-9,-2 4 1,-3-1-6,-2-2-5,-1 3-6,-3-2-15,-1-2-31,-1 1-40,1-1-5,-5-9-44,3 16 11,-3-16-25,-3 14 13,3-14-26,-7 11 9,7-11-18,-6 8 31,6-8-12,-7 6 23,7-6-15,0 0 47,0 0-9,-12 1 36,12-1-8,0 0 26,-2-9-5,2 9 21,5-10-9,-5 10 19,7-17-8,0 9 28,1-3-8,2 3 28,1-3-5,1 1 33,3-1-18,0 0 39,3 3-5,-1 1 31,0 2 22,3 2 5,-2 1 11,2 0-10,1 2-8,-2 3-16,0-1-7,-1 3-11,-1-1-24,-2 2-18,-2-1 4,-2 3-22,-1-1 9,-4 0-20,0 0 9,-6-7-24,6 16 6,-6-16-71,3 12-39,-3-12-80,-3 12-56,3-12-133,-6 11-146,6-11-119,-8 9-864,8-9-1128</inkml:trace>
  <inkml:trace contextRef="#ctx0" brushRef="#br1" timeOffset="-52456.919">14591 12114 743,'5'-12'762,"-1"2"-71,0 0-103,-1-1-33,1 0-115,0 1-64,1-1-60,-2-1-49,-3 1-25,0 11-46,0-23-36,-2 12-33,0 2-26,-3-2-23,-2 3-17,1-2-12,-3 1-14,-1 2-1,-3 1-11,2 2 15,-1 0-28,2 0-30,-5 3-72,15 1-42,-22 0-118,9 2-121,1 3-115,1 0-216,-2 1-502,4 2-816</inkml:trace>
  <inkml:trace contextRef="#ctx0" brushRef="#br1" timeOffset="-51926.919">14908 12230 1100,'14'-3'824,"-4"1"-114,0-2-105,3 1-24,-3 1-74,2-1-95,0 0-57,1 2-64,-1 0-49,2 2-38,0 0-39,-1 0-29,-3 4-27,5 0-21,-2 0-19,0 2-12,-4 0-11,1 3-9,-4-1-26,1-1 18,-5 3-23,2-2 17,-1 1-25,-3-10 19,1 18-26,-1-18 11,0 15-25,0-15 17,-3 15-22,3-15 17,-1 10-18,1-10 27,-4 11-18,4-11 27,0 0-24,-2 9 22,2-9-23,0 0 23,0 0-20,0 0 21,0 0-20,0 0 20,0 0-19,4-12 19,-4 12-20,8-13 22,-3 5-5,4-2-1,-1-1-1,0-2-1,2-2 0,3-2 2,-2 1-3,5-2-21,-2-3 24,1 1-19,0 6 23,-2-2-23,0 0 20,-5 7-19,3-3 23,-6 6-28,3-1 25,-8 7-22,8-7 24,-8 7-22,0 0 24,0 0-15,0 0 39,-5 9 3,5-9 30,-6 17 5,1-8 39,3 2 15,2 0 9,-3 2 24,3-1 24,0 0-16,3 2-8,2-1-2,0 2-11,4-3-14,4 2-13,2-1-57,3-2-60,2 0 0,0-2 0,2-1 0,1-1 0,-1-1 0,0 0 0,-2-2-159,-1-1-133,-1-3-111,-2 1-98,-16-1-145,23-1-176,-23 1-875,18-3-1373</inkml:trace>
  <inkml:trace contextRef="#ctx0" brushRef="#br1" timeOffset="-50416.919">605 12984 91,'0'0'572,"-6"-13"-107,6 13-50,-8-13-14,8 13-1,-7-16-65,7 16 16,-8-13-37,8 13 20,-4-12-12,4 12-19,-3-12-32,3 12-19,2-12-34,-2 12-13,5-9 8,-5 9-11,13-6 3,-13 6-26,16-4 12,-3 3-24,-1 2-22,3 1-31,1 0 8,0 2-10,2 1-4,5 2-23,-4 0-1,0 3-27,1 1 0,-3 1-22,0 0 16,-2 1-20,-1 0 3,-1 2-14,-4 0 4,1-2-21,-6 1 16,0-2-14,0 1 19,-6-1-24,0 0 12,0-1-14,-4 1 18,1-2-25,0 0 13,0-1-21,-3-1 27,2-1-15,-2-1 15,8-6-11,-13 8 12,13-8-5,-11 3 4,11-3-20,-12-3 14,12 3-2,-8-7 4,8 7-10,-3-12 8,3 12-16,-2-18 15,4 7-14,0 0 13,3-2-9,1-2 8,0 1-2,4-1-16,-1-2 16,5 3-54,-3-1-32,2 1-17,1 2-84,2 0-55,-1 3-63,0-2-61,0 5-102,0-2-85,1 4-99,-3 1-781,2 0-1045</inkml:trace>
  <inkml:trace contextRef="#ctx0" brushRef="#br1" timeOffset="-49066.919">1248 13095 279,'0'0'742,"14"-2"-125,-14 2-58,15-4-65,-4-1-59,0 1-21,3-4-38,0 3-54,3-4-26,1 0-68,-2 0-12,2-2-36,-5 3-11,4-4-40,-5 3-8,1-1-29,-3 0-5,-1 1-26,0-2-3,-2 1-23,-2-1 5,-1 2-21,-4 9 3,4-17 3,-4 17-21,-4-14-4,4 14-1,-7-15-3,7 15 0,-13-8 0,13 8 1,-19-2 0,19 2-1,-22 2 1,11 0-1,1-1-1,-4 3 3,2 2 1,-2-1 16,3 2 2,-2 2 14,1-1 18,2 2 22,0 1-2,1 0-5,1 0-9,1 1-9,0 0-14,2 0 0,1 0-6,2-2-3,-1 0-4,3-10-6,0 21-5,1-10-22,1-1-50,2-1-57,2 0-50,0-2-60,2 1-51,2-3-67,-2 2-49,6-2-30,3 0 68,-1-1 40,7 1 41,-1-1-4,7 0 32,1-2-108,1 0 43,0-1 6,8-2 54,-2 1 61,1-3 68,-1-2 8,0-1 128,5-2 15,-8-1 87,0-1-27,-3 1 54,-2-4-2,-2 1 11,-4-2 21,-4 0 4,-2 1 3,-4-1 12,-3 3-16,-4-1 15,-1-2 6,-3 5-16,-1-3-4,-4 3-18,0-2-12,-1 4 6,-5 0-6,1 0 2,-2 4-17,-2-1 27,-2 2-52,0 2 33,-2 0-21,-2 2 6,0 2-6,-5 1 3,3 2-12,-1 0 14,-1 4-10,3-1-5,-2 1-26,4 1-3,1 0-28,-1-1 1,6 0-20,2 0 4,-1-1-15,5 0 4,0 0-10,3-1 6,2-9-17,2 16-17,4-10-25,1 2 1,1-3-52,4-1-1,2 0-35,4-1 12,1-2-49,0-1-11,3-1-2,4-3 1,-1 1 6,-2-3 18,0 0 14,2-1 8,-1-3 14,-4 3 21,1-4 16,-1 0 16,-3-3 13,1 0 9,-4-1 6,3-5 11,1-1 3,-2-1 4,-1-4-6,-1 1-2,-2-2 16,0 1 13,-3-3 16,0 3 13,0-2 15,-2 0 22,-2 4 23,-3 2 32,0 2 2,-1 1-2,0 3 3,-1 0-12,-1 4 23,0-1-40,-1 2 8,0 1-31,2 10 8,-7-15-21,7 15 10,-6-6 13,6 6 16,0 0-6,-14 7-4,9 0 0,1 5 3,-1 2 17,0 1 7,-2 5 4,3 4-6,-1 0-11,2 2-6,-3 2-10,1 3-16,-1 0-13,3-2-11,0-2-14,-1-1 1,1-1-13,2 0 1,0-1-13,-1-3 9,2-2-13,2 1-7,0-4-39,1 1-16,1 0-11,2-3-46,2-1-6,-1-1-54,3-2-23,2-1-39,-1-2-2,2 1 0,1-3-1,-1-4-14,1 2-6,-1-2 2,1-2 18,-1-1 34,3 0 17,-3-5 28,2 1 27,0-2 26,-3-3 22,4 0 21,-3-4 39,-1 1 28,0-1 27,-1 0 31,-3 3 45,-2 0 26,1 1 39,-3 2-3,2 0 29,-6 9-38,5-12 17,-5 12-46,3-11 20,-3 11-6,0 0-2,0 0-5,0 0 4,0 0-15,0 0-11,-6 13-15,6-13-20,-4 16-17,4-16-10,-3 18-6,3-18-24,-1 21 8,1-21-13,0 18 0,0-18-14,4 17 10,-4-17-15,7 17 4,-2-9-22,0-1-1,2-1-20,3-1 5,-1 1-44,4-1 16,1-1-9,2 0 11,2-2-37,0-1 23,1 1-34,-1-2 25,0-2-19,0-1 21,-3-1-4,2 0 33,-1-4-5,-2 0 32,-1 1-16,0-3 23,-3 0-9,2-1 21,-3-1 17,-2 1 40,1-1-24,-3 1 43,0 0-10,-1 2 32,-1 0-10,-3 9 23,3-17 0,-3 17 10,3-13 2,-3 13-11,3-11-15,-3 11-7,0 0-2,0 0 10,0 0 10,0 0 2,0 0 5,0 0-7,0 0 35,-4 9-34,4-9-29,-3 12-13,3-12 2,-2 17-11,2-17-19,-4 20-2,4-20-14,-3 21-5,3-21-7,-4 19-46,4-19-44,-1 18-54,1-18-50,-2 15-96,2-15-55,2 14-111,-2-14-70,1 9-101,-1-9-725,3 11-949</inkml:trace>
  <inkml:trace contextRef="#ctx0" brushRef="#br1" timeOffset="-48786.919">3198 12941 705,'0'0'690,"-1"-14"-99,1 14-37,-3-12-106,3 12-28,-5-10-47,5 10-30,-9-4-28,9 4-34,0 0-18,-20 0-22,20 0-26,-15 7 2,5-3-19,1 2 1,0 1-23,-1 2 3,1 3-28,0-2-11,0 2-19,3 0-21,-2 1-13,3-1-16,0-1-19,1 1-9,1-1-8,1-1-9,2-10-5,0 21-6,0-21-54,8 17-37,-8-17-39,9 14-35,-3-9-69,2 0-65,2 0-40,0-3-87,1 1-65,0-1-67,-1 1-56,-10-3-676,22 1-883</inkml:trace>
  <inkml:trace contextRef="#ctx0" brushRef="#br1" timeOffset="-48106.919">3368 13083 255,'11'-6'543,"-11"6"-106,14-6-64,-6 1-42,-8 5-7,15-9-47,-7 2-22,1 1-3,-1 1-30,2-2-1,0-1-27,0-1-1,2 0-25,-2 0-17,-1-1-6,1 1-21,-1-1-25,-2 2 12,-1 2-11,2-2-11,-8 8-17,6-12-27,-6 12 18,4-9-7,-4 9-8,0 0-6,-4-9 9,4 9 3,0 0-7,-16 1 4,16-1 6,-16 8 16,8-1 28,-3 0-19,1 3 18,-3-1-27,3 1 9,-1 2-12,0 0-10,2 0-11,0-1-12,-1 2-6,2-1-7,2-1 11,1-1-26,1 0-1,0-1-4,4-9-15,-1 15-22,1-15-12,2 14-6,-2-14-15,8 12-15,-8-12-5,13 9-22,-13-9 22,19 7-11,-9-5 27,4 1-11,-1-2 29,4 0-10,-2-1 34,5 0-11,3-1 37,3 1 15,2-3 9,0 1-1,7-2 18,-1 0 11,-1-1 13,2-2 13,-2-2-4,0 1-7,-2-2 6,-2-2 28,-1 1-23,-7 1 33,-2 0 4,-2-1 9,-4 3-42,-2-2 7,-3 3-31,-2-1 4,-6 8-28,5-14 11,-5 14-26,0 0 12,-2-15-23,2 15 19,-9-7-24,9 7 27,-16-4-33,16 4 19,-16-1-19,16 1 18,-22 3-15,22-3 9,-20 5-20,11-3 19,1 3-19,8-5 13,-11 11-19,11-11 13,-4 12-26,4-12-12,2 14-15,-2-14-14,10 14-10,-3-6 6,-1 1 11,6 0 10,-2 1 12,0-3 8,3 4 7,-2-3 4,0 1 7,0-1 5,-1 0 5,-2-3-17,1 1 43,-3 0 27,-6-6 16,9 11 8,-9-11 1,4 10 10,-4-10 1,0 0-18,-5 12-15,5-12-3,-9 8-10,9-8-14,-18 7 0,9-4-25,-1 0-44,-1 0-41,0 0-49,-1-2-70,0 1-95,12-2-98,-24 0-118,12 2-121,12-2-747,-20 0-986</inkml:trace>
  <inkml:trace contextRef="#ctx0" brushRef="#br1" timeOffset="-47616.919">5251 12984 26,'0'0'1012,"0"0"-186,0-16-117,0 16-69,0 0-35,3-13-94,-3 13-52,0 0-74,4-12-41,-4 12-68,0 0 7,0 0-22,0 0-2,0 0-18,6 8 4,-6-8-17,2 15-34,-4-4-29,2 1-25,-1 1-24,0 0-23,-1 3-10,1-1-20,0 1-36,0 1-27,-1-1 0,1-2 0,0 2 0,-1-3 0,2 0-36,0 0-105,-1-1-59,1 1-53,0-13-43,1 19-50,-1-19-64,2 19-62,-2-19-94,0 16-44,0-16-152,2 12-536,-2-12-902</inkml:trace>
  <inkml:trace contextRef="#ctx0" brushRef="#br1" timeOffset="-47076.919">4992 13166 672,'-15'-5'760,"2"-1"-128,-1-1-26,4 3-95,-1-1-17,2 1-51,9 4-72,-15-7-64,15 7-56,-11-6-45,11 6-40,0 0-29,-7-6-17,7 6-18,0 0-23,11-3-15,-11 3 8,20-2-37,-4 1-5,5 1-9,7 0-1,4-1-2,6-2-5,4 3-1,9 0-3,-1-1-20,3 0-22,-1 1-15,-3-3-24,1 2-9,-11 0-13,0-1-8,-2 0 36,-8-1-14,-1 0 29,-3 1-13,-3-2 25,-4 1-9,-2-2 25,-4 2-6,-3-1 25,-9 4-19,13-8 25,-13 8-12,6-9 28,-6 9-14,0 0 22,-3-15-18,3 15 31,-8-10-14,8 10 20,-12-9-22,12 9 31,-13-6-34,13 6 17,-13-4-11,13 4 26,-16 2-5,16-2 16,-14 6-26,8 2-2,-4 0-1,2 4 1,2 0 3,-2 3-1,0-1-7,2 2 2,0 2 0,2-1-2,-2 2-4,4-2-6,-1-1 0,0 1-4,1 1 31,1-1 15,1-2-33,3-1-7,-2 1-5,4-1-1,-1-2-2,1 1-1,1-3-1,1 1-4,3-4-2,-2 1 5,1-3-8,1 0 20,-1-1-46,1-1-17,1-1-23,-11-2-16,20 1-23,-20-1-32,21-3-27,-10 0-21,0-1-52,-1-1-49,1-1-13,1-2 16,0 0-21,-2-2-6,0 1-37,1-2-13,-4 0-40,2 0-47,-4 2-330,0 0-291</inkml:trace>
  <inkml:trace contextRef="#ctx0" brushRef="#br1" timeOffset="-46886.919">5812 13229 56,'0'0'710,"-6"5"-148,6-5-68,0 0-16,1 16-75,-1-16-19,2 13-58,-2-13 3,2 12-43,-2-12-45,6 13-15,-6-13-13,7 12-15,-7-12-24,8 11-17,-8-11-11,9 10-10,-9-10-21,8 8-22,-8-8-18,8 10-13,-8-10-16,8 7-9,-8-7-9,6 7-8,-6-7-38,0 0-20,9 8-29,-9-8-40,0 0-61,9 7-108,-9-7-88,0 0-73,6 7-19,-6-7-188,0 0-423,13 5-685</inkml:trace>
  <inkml:trace contextRef="#ctx0" brushRef="#br1" timeOffset="-46236.919">6198 13326 777,'0'0'680,"0"0"-99,0 0-22,12 3-83,-12-3 1,0 0-47,14 2-26,-14-2-42,15 2-25,-15-2-24,18 4-34,-18-4-37,22 2-29,-11-1-27,3 0-25,-1-1-27,1 0-23,0 0-17,0 0-23,0 0-8,0-1-17,2 0-7,-3-1-11,-1-1-1,1 1-17,-2-1-7,0 2-56,-11 1-19,17-6-10,-17 6-6,11-7-2,-11 7-3,0 0-2,2-10 9,-2 10 16,-6-8 6,6 8 4,-15-7 7,4 4 11,-1 1 5,-1 1 10,-1 1 3,-3 1-1,-1 2 16,2-1 1,-2 3 22,2 1 23,0 0 21,1 2 2,-1 0 8,3 0 11,1 2 1,1-2 10,2 1 1,3 1-9,0-1-12,2-2-12,4-7-10,-5 16-8,5-16-7,1 14 3,-1-14-16,7 12 6,0-5-16,1-3-2,1 1-47,2-2-30,5-1-37,-2-1-59,6-1-70,0 0-104,1-1-146,3-3-166,1 1-916,-1-2-1209</inkml:trace>
  <inkml:trace contextRef="#ctx0" brushRef="#br1" timeOffset="-45586.919">7568 13266 562,'4'-10'637,"-4"10"-116,9-14-23,-9 14-81,6-14-19,-6 14 13,7-13-40,-7 13-31,6-12-30,-6 12-31,8-10-25,-8 10-39,5-9-35,-5 9-13,0 0 33,0 0 5,9-3-13,-9 3 13,0 0-8,4 13-5,-4-13-28,1 16-24,-1-16 1,0 24-24,0-11-12,0 1-17,0 3-12,0 2-19,-1-2-6,1 0-9,0 1-7,0 0-10,-2-1-1,4 3-10,-2-3 0,1-3-26,2 3-40,-1-2-43,2 0-65,0-1-31,1 1-94,0-4-82,1 1-114,1 0-135,2-2-108,-2 0-817,1-1-1178</inkml:trace>
  <inkml:trace contextRef="#ctx0" brushRef="#br1" timeOffset="-44206.919">7816 13554 403,'6'-7'800,"-6"7"-116,11-8-69,-11 8-64,19-9-61,-5 4-56,2 0-41,4-3-50,3 3-47,1-3-32,0 0-29,5 1-31,0-1-37,-5 1-27,-1 0-29,0 0-20,-3 0-16,-3 2-16,0-3-10,-3 3-8,0-2-9,-5 2-7,0 0-8,-2 0-5,1-2-3,-8 7-4,6-7-1,-6 7-4,0 0 0,-2-12 0,2 12 0,-12-7 5,12 7-4,-18-3 0,4 3 0,2 0-3,-5 3 1,2 1-2,-3 1 3,-2 3-2,1 1 8,0 0 15,3 2 5,-2 1 4,4 0-2,-2 0 4,6 0-12,1 0 12,2-2-22,0 3 13,5-2-18,-1-1 15,3-10-20,3 20 13,0-11-11,3 0 4,4 0-15,-1-1-1,4 0-37,0-1 10,3-2-30,2 1 13,1-3-28,-1 0 6,2 1-29,-1-3-4,2 3-37,-2-4 25,0-2-11,0 0 23,0 1-14,-1-3 32,0 1-29,-2 0 52,2-3 12,-3 1 10,-1-5 9,-1 2 9,1-1 9,-4-1 3,1-1 7,-2 1 9,-1-2 16,0 2 2,-2 2 3,-2-3 10,-4 11 13,5-14-4,-5 14-3,4-10 2,-4 10 7,0 0 17,0 0 6,0 0-3,0 0 15,-8 4-13,8-4-14,-5 12-10,5-12-5,-7 13 5,7-13-23,-4 16 12,4-16-23,-3 15 20,3-15-26,0 14 21,0-14-25,3 13 23,-3-13-22,5 12 17,-5-12-20,10 9 18,-10-9-24,14 8 25,-14-8-31,19 7 22,-7-5-19,3-1 15,-1 1-40,1 0 11,2-2-22,1-2 3,1-1-5,0 1-3,-1-4 2,-1 1 12,-1-2 10,0 1 4,-1-4 4,-3 3 4,0-2 8,-2 1 13,-2 0 9,-1 1 13,0 1 1,-7 6 12,9-9 0,-9 9-3,7-7 14,-7 7 3,0 0 9,0 0 8,0 0-5,0 0-5,2 12-10,-2-12-6,-2 13-13,2-13 15,-4 14-24,1-3 7,3-11-21,-5 18 10,5-18-21,-3 17-5,3-17-56,-2 15-13,2-15-47,2 15 16,-2-15-71,9 14-60,-1-5-86,5-1-46,0-1-1,3 0 3,4 1 16,1 1-24,3-3 34,2 0 5,1 0 79,1-1-9,1-4 72,0 2 88,0-2 68,0-2 22,-2-2 55,-1-1 37,-2-4 40,-4 1 36,1-4 13,-2 0 3,-4-1 21,1-2 9,-5 1-18,0-3 28,-3 3-10,-1-2-6,-3 4-21,-3-1 22,0 0-5,-3 3-14,2 9-6,-9-16-12,1 10 1,-4 3 0,1 2-6,-3-1-6,-3 5-14,-1-1-10,0 1-18,-2 4-18,2-2-14,-1 3-11,0 0-13,3 0 10,2-2-31,2 3 13,-1-1-26,4 0 18,2 0-28,7-8 14,-10 14-32,10-14 2,-1 10-38,1-10 1,6 12-39,-6-12 13,13 8-3,-13-8 14,18 7-15,-18-7 23,19 2-11,-19-2 24,25 0-3,-14-2 25,3-1-13,-1-1 30,2-2-13,-1 2 17,0-3-15,-1 1 10,1 1 12,-2-2 16,-3 3 18,1-1 15,-1 1 4,-9 4-2,14-7-16,-14 7-4,13-2 21,-13 2 22,0 0-25,11 5 30,-11-5-26,7 9 21,-7-9-37,4 16 22,-4-16-30,3 21 18,-3-8-15,0 1-20,-1 3 51,-1 2 35,0 5 4,1 2-11,0 1-10,-1 6-24,0 1-3,0 1-16,1-2-3,0 2-11,0 0-1,-1-2-11,1 0 5,-2-1-9,2-4 14,-1 0-18,0-2-4,0 0-7,-1-2 4,0-1-4,-1-4 7,0-4-1,-1 2 13,-1-5-16,-1 2 7,-2-3 0,0-1 5,-1-2 5,-2 0 9,1-2 15,-5-3 11,2 1 18,-1-3-5,-3-1 2,-1-1-2,-4-5 9,0 1-10,0-2-3,-4-4-15,2 1 2,-1-3-2,3-3-4,1 0-12,3-1-2,1-1-12,4 2-2,4-5-8,2 3 2,2-4-7,3 1 0,3-1-11,3-1-24,4-5-34,2 0-33,6-4-40,5-1-72,3 3-43,5 0-63,1 1-11,5 0-41,0 1-72,5 2-30,0 3-23,10-3-23,-5 6-65,0 1-61,0 0-347,0 2-587</inkml:trace>
  <inkml:trace contextRef="#ctx0" brushRef="#br1" timeOffset="-43836.919">9569 13515 415,'0'0'378,"4"-11"-41,-4 11-78,6-10-17,-6 10-12,7-10-28,-7 10-21,6-11-20,-6 11-6,7-11 29,-7 11 12,7-14-21,-7 14-5,8-13 20,-8 13 17,6-14-31,-6 14 20,5-16-48,-5 16 30,6-14-18,-6 14-4,3-14-13,-3 14-22,5-14-17,-5 14-7,3-13-4,-3 13-3,2-11-4,-2 11-13,2-11 5,-2 11 1,0 0-4,4-14-9,-4 14-7,0 0-3,0 0-2,2-12-8,-2 12-8,0 0-10,0 0-2,0 0-6,0 0 0,0 0 7,0 0 20,0 0 5,0 0 23,-1 14-5,1-14-3,-1 25 12,-1-8-5,2 0 4,0 2-23,0 1-2,0 0-20,2 5-7,-1-2-5,0 0 15,2 1-24,-2-2 5,2 2-14,-1-2 9,0-4-38,0 0-17,2-1-51,-3-1-18,2-4-64,-2-1-51,-1-11-57,2 20-74,-2-20-74,0 16-85,0-16-87,-2 10-699,2-10-905</inkml:trace>
  <inkml:trace contextRef="#ctx0" brushRef="#br1" timeOffset="-43276.919">9449 13629 223,'-11'-7'732,"1"-1"-120,0 3-40,4-2-66,0 0-36,6 7-70,-9-11-76,9 11-56,-8-9-45,8 9-31,0 0-44,8-12-24,-8 12-15,15-8-25,-3 7-18,4-3-15,3 0-7,2 2-15,4-1-2,2 1-8,1 0-30,0-2-28,3 1-23,2 0-20,2-2-45,-1 1-38,0 1-3,-1-2-11,1 2-28,-8-3 17,1 1 25,-3 0 24,0-2 24,-4 2 25,-3 0 17,-2-2 15,0 2 16,-4-2 21,-1 0 7,-2 2 27,-2-1 8,1-1 25,-7 7 23,10-12 6,-10 12 10,5-12 12,-5 12 22,3-9 1,-3 9 25,0 0 4,0-13 2,0 13-4,0 0-4,-7-5 2,7 5-7,0 0 4,-14 8-2,14-8-9,-10 13-9,5-4-8,-2 3-9,0 0-2,2 2-3,0 0 4,1 1-21,0-1 14,0 0-41,1 0 13,2 0-33,1-1 15,0-2-31,3 1 18,-1 0-23,2-2 17,3 0 1,-2-1-15,4-2 3,-2 1-5,2-3-2,2-1-1,1 1-4,1-3-21,1-1 22,0-1-22,1-1 18,2-1-23,1-4 23,-1 1-23,2-1 25,1-3-26,-2-1 7,1 0 3,-2-2 2,1 3 2,-2-3 2,-3 4 2,-3 1 15,2 0 10,-3 2 5,-9 5 23,13-7 6,-13 7 13,0 0-18,14 0-3,-14 0-13,0 0 5,5 9-19,-5-9 8,4 12-20,-4-12-11,2 13-57,-2-13-37,8 14-91,-8-14-74,10 15-141,-10-15-132,12 14-109,-2-9-855,3 2-1125</inkml:trace>
  <inkml:trace contextRef="#ctx0" brushRef="#br1" timeOffset="-42046.919">11445 13738 743,'15'-5'645,"-1"0"-68,1 0-41,0 0-52,-2-2-14,1 0-81,-3 0-28,2-3-44,-4 2-12,0 1-27,-3 0-4,2 0-63,-8 7-10,8-14-46,-8 14 10,0 0-45,-3-12 13,3 12-30,-14-3 24,14 3-8,-21 0 3,5 4-10,-1 2-17,1 1-11,-5 2-4,4 1-9,-4 0-13,4 2-13,-2 1-5,4-2-9,1 1-6,3-1-9,1 0 3,4 0 7,2-1-13,4-10-12,-3 18 9,3-18 2,8 19-18,1-11-18,4 1-13,0-2-13,3-1-4,1-2-12,2 1 6,0-1-8,0-1 15,1-3-6,1 0 22,-5-2-4,4 0 22,-5-4-15,-1 3 22,1-4-12,-3 0 19,-3-2 0,-1 3-2,-1-5 0,-1 3 2,-4-4 6,2 1 0,-4 1-17,0-1 18,0 11-15,-6-19 19,0 10-19,0 2 18,0-1-16,-2 4 18,0-2-20,8 6 18,-14-8-16,14 8 25,-13-4-27,13 4 12,0 0-10,-12-1 13,12 1-11,0 0 7,0 0-16,0 0-14,5 9-16,-5-9-20,13 7-47,-13-7 11,18 6-37,-7-5 12,1 2-24,0-1 5,1 0-12,0-1 17,2-1-27,1-1-20,2-2 20,1-1-17,0 0-1,1-1 7,3-3-10,-3 1 10,1-2 34,0-1 14,-3 0 18,-1 0 17,0-2 23,-2-3 16,-2 1 17,0 0 17,-2-3 26,-1 2 13,1-2 33,-6 3 25,0-2 1,0 2 37,0 0-2,-1 0 14,-3 2-13,3 1 25,-4 11-12,0-18 15,0 18-11,0-17 1,0 17 1,0-12 0,0 12 2,-4-9 4,4 9-3,0 0-7,-8-5 0,8 5-1,0 0 8,-9 5-1,9-5-6,-8 8-7,8-8 16,-11 17 25,8-7 4,-4 2-8,5 2 9,-5 1-18,4 2 10,0 0 1,-2 3-5,0 1 12,1 3 9,2 1-49,-2-2-12,1 2-111,-1 2 0,0-1 0,0 4 0,0 1 0,2 0 0,-4 0 0,3-1 0,-1 1 0,-2-1 0,3 1 0,-4 0 0,2-2 0,1 3 0,-4-2 0,3 0 0,-4 0 0,4-1 0,-4 0 0,1-3 0,-2 3 0,4-7 0,-1 0 0,-2-1 0,1-1 0,0-1 0,3-3 0,1-3 0,-3 1 0,4-2 0,0-4 0,3-8 0,-1 17 0,1-17 0,0 12 0,0-12-49,7 9-46,-7-9-37,12 5-2,-12-5 10,13 3 18,-13-3 4,16 0 21,-16 0 17,17-3 7,-17 3 18,18-9 7,-9 2 14,-3 1 10,1-2-2,-1-2-7,-2 0 10,0 0-2,-2-2 10,0 0-12,-2-1 12,-2-3-11,-2-1 9,0 0-7,-4-3 11,-5-4-10,-4-1 10,-2-3-15,-5 1 11,-3-2-14,0 3 8,-4 1-16,2 1 13,0 0-2,-1 3 10,7 4-6,3 2 9,3 1-6,2 3-2,5 0-9,1 3 14,1-3-15,4 3 13,4 8-19,0-15 9,5 6-53,4 1-19,0-2-70,4 1-60,7-2-100,6-1-101,1 0-50,4 1-62,0 2-122,9-5-611,1 4-871</inkml:trace>
  <inkml:trace contextRef="#ctx0" brushRef="#br1" timeOffset="-41546.919">13138 13558 557,'0'0'545,"-1"-13"-62,1 13-27,-2-13-38,2 13-27,-2-14-26,2 14 12,-2-10-25,2 10-34,-3-10-44,3 10-32,0 0-27,-4-10-24,4 10 7,0 0 31,0 0-9,0 0 6,-1 13-9,1-13-10,-2 19-16,0-9-13,2 4-28,-2 1-21,0 3-20,0 0-22,-1-1-14,3 2-16,-4-1-12,4 1-2,-2 0-17,2 0 3,-2 1-53,4-1-46,-2-2-47,2 2-55,0-2-43,0 0-69,1-2-60,1 0-102,2-2-83,-3 1-51,4-2-106,-3-2-623,-1 0-912</inkml:trace>
  <inkml:trace contextRef="#ctx0" brushRef="#br1" timeOffset="-41116.919">12962 13784 621,'-7'-8'647,"7"8"-139,-4-17-38,4 17-81,2-15-38,3 6-40,-1 2-18,5 0-33,3-1-32,1-1-19,9 2-18,1-1-26,1 2-32,1 1-8,2-1-15,2 5-22,-4 0-4,-2 1-33,-1 1 7,5 3-29,-5 0 11,-1 1-57,-1 2 41,-2 2-31,-3-3 13,-1 4-10,-3-1 10,1-1-26,-1 2 2,-2-1 6,2 0-4,0 1 1,-2-2-1,1 1 8,0-3-4,3 1 5,-3 0-2,3-2 2,-1-1 4,1 0 0,-2-3 3,3 2 0,-1-1-3,1-2 7,1 0 18,-1-2-1,-1-1 15,4 1-5,-4-2 11,3-1 37,-5-2 18,0 1-24,-2-2 28,0-3-15,-3 4 15,-1-3-15,-3 0 10,0 0-32,-4-2 16,2 12-33,-5-19 8,1 9-30,-4 1 15,-2 0-28,-1 1 15,0 1-26,-1 2 18,-3 2-23,1 0 10,-3 1-62,1 2-43,0 0-59,0 3-44,1 0-95,-1 2-85,3 0-57,-1 2-41,5-1-142,2 1-551,1 1-785</inkml:trace>
  <inkml:trace contextRef="#ctx0" brushRef="#br1" timeOffset="-40676.919">13828 13777 532,'10'-6'892,"-1"-3"-138,-2 1-79,0-1-93,0 2-24,-1-1-82,-6 8-50,9-14-75,-9 14-43,8-10-81,-8 10-30,0 0-57,0 0-8,0 0-46,0 0 0,0 0-30,0 0 7,-8 12-31,8-12 15,-7 15-28,3-6 14,4-9-23,-4 19 16,4-19-19,0 18-2,2-6-3,0-3-1,0 1 4,3-2-1,-1 1-2,4 0 4,-2-3-1,3 1 0,0-2-5,0-1-2,2-2-1,0 2-4,1-2 4,1-2-6,1-1-2,1 0 7,-1-4 15,1 0-22,-3 1 18,4-4-18,-1 0 20,-2-1-18,0-1 15,-1 0-18,-1-1 23,-2-1-18,1 3 21,0-2-22,-5 3 20,4 0-8,-4 1 13,1 1-21,-6 6 17,7-8-16,-7 8 21,0 0-12,0 0 26,0 0 3,0 0-5,0 0-9,2 12 5,-2-12-14,-2 13 4,2-13-11,-2 17 12,2-17-16,-2 22 7,2-22-22,0 21-25,0-21-58,2 22-49,0-12-32,0-1-48,4 4-71,0-5-111,3 3-88,0-2-59,0 0-138,2-1-513,-2-3-815</inkml:trace>
  <inkml:trace contextRef="#ctx0" brushRef="#br1" timeOffset="-40356.919">14347 13833 318,'0'-13'757,"0"0"-107,0 0-51,-2 1-75,2 1-34,2-1-70,-2 1-30,0 11-86,4-18-40,-4 18-54,7-14-5,-7 14-30,12-10-10,-12 10-40,14-2-3,-14 2-36,14 1 9,-3 3-40,-2 1 14,2 2-34,-1-1 16,0 4-27,0-2-1,1 3-1,0-2 0,-2 2-4,0-1 0,-4-3 11,3 1-18,-3-1 11,-5-7 28,7 12 15,-7-12 8,0 0 5,5 9 30,-5-9 8,0 0 4,0 0-13,0 0-14,0 0-5,-10-7-4,10 7-16,-2-9-12,2 9-19,0-14-8,0 14-5,2-20-6,2 7 0,1-1-8,0-1-25,6-4-46,0 2-27,3-1-43,1 1-44,1 1-57,-1 4-47,2 0-50,-1-2-97,2 7-96,-1-1-75,-3 4-167,0-2-473,1 2-846</inkml:trace>
  <inkml:trace contextRef="#ctx0" brushRef="#br1" timeOffset="-38416.919">965 14004 580,'2'-9'654,"-2"9"-81,6-17-11,-3 9-73,-3 8-8,8-16-38,-4 8 1,-4 8-51,6-17-7,-6 17-56,9-15 16,-9 15-13,4-10-33,-4 10-45,6-10-57,-6 10-19,0 0-20,0 0-13,0 0-23,0 0-19,6 11-10,-9-1-17,3 4-11,-4 1-11,-1 2-14,3 1-8,-3 4-1,1-1-8,-2 3 0,1-2-3,0 0-11,0 0 1,-1 0-1,0-1-3,1 0 2,-2-2-6,2-2-6,-1-2-5,2 1-14,-1-2-7,1-4-10,-1 1-4,0-2-8,3 1-2,2-10 8,-4 15-21,4-15-15,-4 9-25,4-9 8,0 0-6,0 0-21,0 0 34,0 0-5,0 0 21,0 0-15,16-5 11,-8-2-15,1-1 28,4 3-14,-1-2 27,3 0-16,-1 0 28,1 0-12,2 3 29,-2-2-15,1 3 22,1 1-16,-2 0 26,1 2-21,1 2 25,-2 0-17,3 1 20,-3 1-12,-2 1 16,-2 0-20,2 0 20,-4 1-14,-2 0 19,2 1-10,-9-7 24,11 11-14,-11-11 27,4 11-9,-4-11 23,-3 12-16,3-12 19,-9 12 14,9-12-4,-15 10-10,5-5-5,-2 0-9,-3-2-4,2 1-7,-5 0-23,-1-3 18,2 1-26,-2-1 22,-1-1-25,2 0 20,-3-1-27,2 0 16,1 0-25,1-1-14,0-1-71,1-1-56,1 1-85,6-2-80,-1 2-114,10 3-84,-13-9-149,13 9-624,-6-8-903</inkml:trace>
  <inkml:trace contextRef="#ctx0" brushRef="#br1" timeOffset="-37766.919">1502 14224 37,'17'-3'774,"-17"3"-180,0 0-86,0 0-46,10 3-43,-10-3-49,0 0-29,-5 14-24,5-14-34,-6 15-31,-1-6-42,3 4-27,-4-1-33,4-2-28,-2 4-26,1-4-11,3 2-19,-2-2-11,3 1-18,-1-1-9,2-10-4,2 19-5,1-11-3,1 0-2,-4-8 0,13 11-3,-4-6-12,0-2 23,0 1-23,5-4 0,-1 3 0,1-3 1,-1 0 0,1-3 0,2 1 2,1-2 1,-3 0 0,2-3-4,-1 0 2,-1 0-1,0-2 4,-1-1 2,1 0-1,-3 0 2,0 1 1,0-1 4,-2 0 0,-1 3 3,0 0 18,-1-1 16,-7 8 8,10-12-2,-10 12-9,10-6-7,-10 6-7,0 0-6,0 0-4,0 0-3,0 0-3,0 0 5,0 16 6,-2-7-8,-3 6 81,-2 2 7,3 5-2,-3 0-6,0 9-10,-3 0 34,2 6-26,-1 2-9,-1 0-9,2 2-19,0 0-7,0-1-17,-1 2-8,3-1-7,-1-2 1,1 1-9,-2-6-1,3 2-3,-1-4-3,0 1-16,0-1 20,-1-3-19,0 0 18,-1-2-14,0-5 23,0 0-11,-2-2 1,1-2-1,-5-2 0,5-2-5,-4 0 7,-1-4-4,1-1 0,-1-1-12,1-3 1,-3 2 5,3-7 2,-2-3-3,-2 0-5,-1-3 21,-1-2-28,0-2 8,-4-3-3,1-5-6,2-1-38,-3-5 12,1-5-24,6 5 26,-2-6-13,5-4 20,1 5-35,6-3 19,-1 2-22,7-4 22,0 5-19,2-3 12,4 0-22,4 1 1,3-4-12,5 0-24,0 4-18,5 1-30,2 1-47,2 1 9,7 3-42,1-1-46,3 3-53,3 1-34,14-1-126,0 4-690,8-1-800</inkml:trace>
  <inkml:trace contextRef="#ctx0" brushRef="#br1" timeOffset="-18596.919">2981 14396 17,'0'0'891,"0"0"-203,-13-5-55,13 5-62,0 0-48,-13-2-69,13 2-39,0 0-66,-10-5-38,10 5-49,0 0-29,0 0-41,0 0 15,0 0-31,0 0 17,0 0-4,0 0-35,0 0-5,0 0-33,0 0 13,0 0-27,18 2-2,-18-2-45,22-2-1,-8 1-21,-2-2 8,6 0-20,-2 0-4,1 0-6,0-2 15,0 1-19,-1 1 1,-2 0 0,1-2-2,0-1 12,-2 3-14,-2-1 14,-1 0-13,-1 0 11,0-1-15,-9 5 10,14-9-11,-14 9 0,9-8-8,-9 8 10,8-8-9,-8 8-8,0 0-16,0-13 11,0 13-4,-8-5 12,8 5-7,-10-4 9,10 4-9,-16 0 7,4 1-7,0 0 15,0 3-8,-4 1 9,0 0-8,0 2 9,-3 0-8,2 3 5,0-2-3,1 1 6,0 1-7,1 2 5,3-3-5,0 2 9,1 1-11,3-2 2,0 3 5,3-3 10,-1 2 6,4-1 11,0 1 4,2-12 6,2 21-1,0-12 8,3 1-3,1 0 5,2-2-24,0 1 0,3-1-1,0 0 0,0-2 2,2 2-8,0-3 4,1-1-4,-2 1-4,2-3-32,-1 1-59,2-1-49,-2-2-45,4 0-45,-2 0-101,3-2-48,0-1-104,1-1-75,3-1-61,-4 2-144,4-4-429,-1 0-797</inkml:trace>
  <inkml:trace contextRef="#ctx0" brushRef="#br1" timeOffset="-18346.919">3494 14333 413,'0'0'720,"-2"-13"-105,2 13-53,0 0-77,0 0-61,-3-11-56,3 11-21,0 0-31,0 0 2,7-5-9,-7 5-11,0 0-23,15 0-8,-15 0 1,17 5-14,-17-5-14,21 7-31,-9-5-44,2 3-21,-1 2-25,1-3-23,0 2-12,1-1-9,-2 2-16,0 0-12,2-1-7,-2 2-10,2 1-8,-1-2-23,3-1-47,-3 3-41,1 0-47,-1-2-32,3 1-42,-4-2-70,1 4-39,-2-4-72,1 1-76,-3 0-57,-1-3-106,0 1-738,-9-5-969</inkml:trace>
  <inkml:trace contextRef="#ctx0" brushRef="#br1" timeOffset="-18046.919">3911 14264 703,'0'0'645,"-1"-19"-61,1 19-44,0-16-71,0 16-32,-2-11-17,2 11-56,0 0-37,-1-13-62,1 13-40,0 0-28,0 0-8,-4-10 2,4 10 9,0 0-8,-14 9-26,14-9-15,-15 10-17,5 0-27,-2-1 0,-2 3 17,0 1-19,-2 1-6,0 1-31,-3 2-12,1 0-9,-2 0-14,1 0-5,-1 1-5,0 0-13,1-1 4,-1 0 3,1 2-21,3-3-26,-5 2-79,6-4-39,2-1-38,3-3-83,0 1-63,1-1-98,0-1-67,2 1-56,1-3-149,1 1-554,5-8-864</inkml:trace>
  <inkml:trace contextRef="#ctx0" brushRef="#br1" timeOffset="-17466.919">4491 14457 185,'0'0'704,"0"-12"-109,0 12-68,0-13-55,0 13-81,-1-15-19,1 15-20,-4-14-57,4 14-4,-7-15-54,1 7-39,1 1-12,-1 0 15,-1 3-31,-2-2-4,-1 1-32,0 1 13,-1 2-23,-2 1-8,-2 2-16,-1 1-7,-2 2 8,1 2-6,-4 1-14,0 2-16,2 2-7,-1-1-4,2 3-6,-1 0-5,2 1-10,3 2-6,-1-1-6,3-1-5,3-1-4,0 0 0,3 0-4,2-2 4,1 0-5,3-11 3,0 19-2,0-19 5,7 16-7,-1-8 2,3-2-5,0-1-8,0 0-14,4-3-12,-2 1 3,3-3-20,0 0 4,2-2-13,-1 0 7,2-2-8,-2-1 16,2 1-11,-2-3 10,2-1 2,-3-1 6,2 0 7,-2-2 5,-1 0-2,0 2 17,-3 0-9,2 0 17,-2 1-12,-2 0 14,-1 2-6,0 1 9,-7 5-10,11-10 7,-11 10-4,10-3 13,-10 3 5,0 0 21,0 0 2,14 3-1,-14-3 1,7 8-8,-7-8-9,5 12-6,-5-12 6,9 14-14,-5-5 7,-1-1-8,1 2 3,-4-10-15,8 14-39,-4-5-66,-4-9-68,11 14-84,-6-7-73,-5-7-91,12 11-71,-3-6-100,0 0-662,0-2-866</inkml:trace>
  <inkml:trace contextRef="#ctx0" brushRef="#br1" timeOffset="-17146.919">4945 14430 601,'5'-12'631,"0"1"-105,-2-1-50,-1 3-58,2-1-18,-4 10 3,4-17-58,-4 17-29,0-14-71,0 14-21,-4-12-31,4 12-3,-8-7-3,8 7-7,0 0-13,-15-3-11,15 3-27,-15 5 4,7 0 1,0 2-24,-1-2-13,0 6-7,0-2-10,2 3-5,-1 2-8,0-1-6,2 0-9,0 0-11,-1 2-3,2-2-8,1 1 0,0 0-12,3 0-4,0-3-3,0 1 2,2-1-4,0 0-17,2 2-36,1-5-33,-1 1-31,4-1-19,-1-2-46,1 1-40,2-1-61,-9-6-22,19 6-42,-9-4-22,-10-2-8,23 3 6,-10-3 57,2 0 19,4-3-24,-1 0-22,1 0 39,4-4-55,-2-1-32,2 1-211,1-5-105</inkml:trace>
  <inkml:trace contextRef="#ctx0" brushRef="#br1" timeOffset="-16826.919">5250 14413 513,'9'-19'407,"-2"-2"-42,0-1-67,-1 1 14,-2-1-10,0 0-15,-1 3 3,-1 0-6,0 0-46,-1 2 15,0 0 4,-1 5-18,0-1-8,0 1-27,0 12 2,-1-21-18,1 21-2,0-17-43,0 17-13,-1-12-28,1 12 20,0 0 30,0 0-11,0 0-14,0 0 30,-7 9 6,7-9-40,-2 17 18,2-3 6,-2 0-10,1 2-12,1 1-17,-1 4-22,1-2-12,-2 3-9,1 0-10,1 3-14,0-4 6,-1 4-17,0-2-10,-1-1 3,2-1-10,-1 0 2,1-1-3,0-1-10,0-2-9,0 1 11,1-3-8,2 0-17,-1-3-28,0-2-30,2 2-16,0-4-19,1-2-24,1 2-11,-6-8-18,13 8-31,-13-8-13,16 5-19,-16-5 26,16 0-60,-16 0-24,20-5-12,-8 2-52,0-4-31,-1-1 21,0 1-77,2-5-48,-3 3-461,-1-4-527</inkml:trace>
  <inkml:trace contextRef="#ctx0" brushRef="#br1" timeOffset="-16596.919">5178 14395 414,'-17'1'714,"2"1"-87,15-2-62,-20 1-56,20-1-77,-16 2-36,16-2-44,0 0-48,-16 0-45,16 0-23,0 0-39,0 0-32,0 0-34,0 0-14,0 0-29,13-2-8,-13 2-24,19-3-1,-6 1-19,4-1-1,1 3-14,1-3 1,1-1-28,2 0-32,2-1-76,0 1 11,1-2-77,0 0-39,1 2-95,-1-1-52,1-3-91,-1 1-114,-2 0-504,2 0-692</inkml:trace>
  <inkml:trace contextRef="#ctx0" brushRef="#br1" timeOffset="-16296.919">5736 14169 517,'0'0'685,"0"0"-94,1-15-37,-1 15-62,0 0-27,1-14-48,-1 14-14,0 0-46,0 0-23,0-13-40,0 13-19,0 0-31,0 0-40,0 0-32,0 0-30,0-12-25,0 12 7,0 0 42,0 0-8,0 0 8,0 0 7,-1 17-15,1-17 28,-3 17 3,3-17-28,-2 22-14,1-6 2,-2-1 2,0 2-151,2 2 0,-3 0 0,2-1 0,-1-1 0,2 3 0,-2-2 0,1 2 0,-1-1 0,1-2 0,-1 1 0,2-2 0,-2 1 0,1 0 0,0-1 0,0 0-61,1-2-258,0-3-74,-1 2-71,2-1-24,2 0-27,-2 1-55,1-2-82,0 1-848,4-1-1128</inkml:trace>
  <inkml:trace contextRef="#ctx0" brushRef="#br1" timeOffset="-15536.919">6028 14471 250,'0'-13'758,"0"13"-123,0 0-29,0-16-90,0 16-31,0 0-72,-1-13-38,1 13-56,0 0-37,-6-9-25,6 9-26,0 0-27,0 0 2,0 0-20,-12 7-13,12-7-32,-5 7-11,5-7 1,-5 15-13,5-15-11,-5 15-27,2-7-28,3-8 2,-1 17-14,1-17-8,0 18-9,0-18-2,6 16 1,-6-16 7,8 15-12,-3-9-10,2 1 6,0 0-4,2-4 0,0 1-8,1-1-18,0 1-15,2-3-15,-2 1 10,-10-2-10,25 0-4,-13 0 11,-12 0 0,22-5 9,-11 2 5,0-2 0,-1 1 10,3-3-2,-3-3 10,0 1 1,2 0 1,-2-2 3,0 1 1,-1 0 1,-1 1 3,-2-1 0,2 3 4,-3-1 6,0 1 8,-5 7 5,8-12 6,-8 12 1,6-9 3,-6 9-12,6-8-8,-6 8 3,0 0 6,0 0-9,0 0 8,0 0 9,0 0 6,0 0 5,0 0 16,3 12-14,-3-12 16,-3 17 7,1-4 0,-1 1-2,2 2-8,-1 2-3,-1 3-8,2 4 74,-2 1-10,2 3-13,1-2-20,-1 4-11,2 2-20,-1 0-7,0 1-5,0 0-7,1 0-10,-1-1-1,0-4-4,-1 6-6,0-9 6,-1 3-6,0-2 1,0 0-3,0-1 4,-2-2-7,0 0 0,1-2 5,-1-1 0,-3-1 3,2-3-4,-1-3-2,-3 3 2,1-4-2,-1 0 4,-1-2-8,1-1 1,-3 0-1,1-1 0,-1-1-1,1-1-3,-3-3-1,2 0 1,-2-3-2,0-1 0,-1 0 0,0-1-3,-3-3 4,0 0-8,-3-4 7,1-1 0,1-2 4,0-1-3,0-2 7,1-3-5,-2-2 1,5-1-1,1-1 1,1-1 3,4-2-3,0-2-1,4 4-3,3-4-10,2 0 1,0 0 8,4 0-2,2-5-2,3 1-1,0 2-4,2 2-5,3 0 3,0 1-17,4 2-20,0 1-16,3 2-31,2 2-36,1 2-26,6-4-49,2 2-33,4 3-42,3 1-48,7 2-82,-2-1-74,7 2-71,11-1-30,-6 2-754,10-1-949</inkml:trace>
  <inkml:trace contextRef="#ctx0" brushRef="#br1" timeOffset="-14676.919">7705 14451 12,'0'0'389,"-9"-2"-103,9 2-50,-9-5-26,9 5-15,0 0 0,-10-7-14,10 7-3,0 0-22,-9-8 19,9 8-3,0 0-6,-9-7 5,9 7 10,0 0 12,-5-7 25,5 7-8,0 0 14,0 0-24,-4-11 9,4 11-4,0 0-5,0 0-4,1-13-1,-1 13 7,0 0-12,4-9-3,-4 9-6,0 0-12,0 0-16,4-11-10,-4 11-24,0 0-20,0 0-9,0 0-1,0 0 37,0 0-5,0 0-19,0 0 4,9 8 11,-9-8-18,1 12-7,-1-12-4,-1 21 23,-1-11-19,0 5 0,-1-1-2,2 3-4,-1 0-12,-1 0-9,0 0-13,2 3-2,0-1 3,0-2-53,1 0 0,-2 1 0,2 0 0,0 1 0,0-4 0,2 2 0,-1 1 0,0-2 0,-1 0 0,3-3 0,-3 0 0,2 1 0,1-3 0,-1 2 0,3-2 0,-1-1 0,0-1 0,1 0 0,0-2 0,2-1 0,2 0 0,-2 1 0,1-2 0,1-1 0,-9-4 0,19 5 0,-19-5 0,21 3-9,-21-3-103,21 2-21,-9-4-10,1-1-25,-1 1-37,1-3-16,1 1-31,-1-4-8,0 0-26,1 0 7,-3-2-48,3-1-34,0 0-1,-1-2 34,-3-2-39,1-1-97,-1 3-127,-4-2-446,-1 1-648</inkml:trace>
  <inkml:trace contextRef="#ctx0" brushRef="#br1" timeOffset="-14406.919">7585 14577 43,'-13'3'849,"13"-3"-174,-19 3-82,19-3-86,-14 1-62,14-1-26,-11 3-49,11-3-33,0 0-26,-10 2-20,10-2-42,0 0-45,0 0-30,0 0-23,12 5-13,-12-5-20,15 0-20,-15 0-21,23 0-1,-8 0-25,0-2-10,4 2-11,0 0-8,0-1-24,3 1-42,1-2-36,-3 2-40,4 0-49,2-2-64,2 2-77,-1 0-70,0 0-61,1 0-97,-2 0-194,0 0-274,1 2-607</inkml:trace>
  <inkml:trace contextRef="#ctx0" brushRef="#br1" timeOffset="-13916.919">8429 14720 584,'0'0'675,"0"0"-97,0 0-51,0 0-69,0 0-55,0 0-17,0 0-58,0 0-8,0 0-36,-2 10-21,2-10-23,0 0-8,0 0-26,0 0-8,0 0-16,0 0-18,0 0-11,-9 4-13,9-4-16,0 0 27,0 0-45,0 0-14,0 0 0,0 0-22,-13 0 9,13 0-6,0 0-14,0 0-1,0 0-7,0 0-7,0 0-4,0 0-9,-5-6-8,5 6-3,0 0-7,0 0 1,0 0-30,0 0 33,0 0-13,0 0 4,5-8-13,-5 8 5,0 0-2,0 0-5,0 0 8,0 0-1,0 0 9,0 0-15,8 7 4,-8-7 2,0 0 1,0 0 2,0 0 0,0 0 1,0 0 2,0 0-3,-2 10 3,2-10-11,0 0 17,0 0-6,0 0 5,0 0 9,0 0-19,0 0 7,0 0-6,-10 3 5,10-3-7,0 0-7,0 0 10,0 0 2,0 0-1,0 0-3,-6-7-2,6 7 0,0 0-42,0 0-70,0 0-65,0 0-83,1-13-94,-1 13-121,0 0-163,0 0-181,4-12-661,-4 12-1106</inkml:trace>
  <inkml:trace contextRef="#ctx0" brushRef="#br1" timeOffset="-4156.919">520 16515 305,'0'0'528,"0"0"-115,0 0-51,0 0-23,-16 1-19,16-1-38,0 0-4,-11 2-6,11-2-23,0 0-20,0 0-13,-13 2 48,13-2-100,0 0 10,-12 3-32,12-3 8,0 0-36,0 0 6,-9 3-29,9-3 11,0 0-31,0 0 11,0 0-23,-7 6 3,7-6-23,0 0 24,0 0-16,0 0 15,0 0 14,5 8 8,-5-8-3,0 0-1,18 3-4,-18-3-16,13 1 29,-13-1-7,19 0-13,-19 0-16,23 0-9,-11-1-5,-12 1-9,25-1-1,-12-1-7,1 2-6,-3-3-1,2 2 0,1 0-3,-1-1-4,1 1-1,-3 0-4,-11 1-3,21-3-1,-21 3 4,17-1-1,-17 1-13,12 0-18,-12 0-23,0 0-26,18 1-21,-18-1-17,0 0-35,13 3-20,-13-3-86,0 0-62,0 0-44,7 5-90,-7-5-29,0 0-176,0 0-387,0 0-663</inkml:trace>
  <inkml:trace contextRef="#ctx0" brushRef="#br1" timeOffset="923.081">1428 16179 95,'0'0'757,"0"-13"-163,0 13-67,0 0-24,2-13-67,-2 13-11,0 0-35,2-14-33,-2 14-50,0-10-16,0 10-21,0 0 13,2-13-42,-2 13 20,0 0-44,0 0 32,2-14-37,-2 14-21,0 0-36,0 0-28,0 0-18,0-12-21,0 12-5,0 0-18,0 0-8,0 0 1,0 0 14,0 0 9,0 0-4,1 17-8,-1-17-28,0 18 40,0-18-41,0 25 38,0-12-39,0 3 47,1 0-50,-1 0 36,0 3-53,0-2 33,-1 0-52,2 0 0,-1 0 0,0-2 0,0 1 0,0-2 0,0 1 0,0-3 0,2 1 0,-4-1 0,2 0 0,0-12 0,-1 22 0,1-22 0,0 16 0,0-16 0,0 17-127,0-17 15,0 12-96,0-12-32,0 0-90,0 14-41,0-14-68,0 0-111,0 0-91,0 0-7,1 10-790,-1-10-1048</inkml:trace>
  <inkml:trace contextRef="#ctx0" brushRef="#br1" timeOffset="1303.081">1515 16165 130,'0'0'761,"-4"-11"-133,4 11-80,-2-11-42,2 11-34,0-10-61,0 10-49,0-13-45,0 13-22,2-11-49,-2 11-9,8-10-46,-8 10-8,9-11-37,-9 11 21,15-5 19,-15 5-43,17 0-32,-5 3 11,1 1-36,3 4 13,-5 0-28,5 4 9,-3 1-40,1-1 25,-1 3-41,-2 1 27,1-1-38,-1 1 28,-2-3-32,-2 1 37,2-1-51,-3 1 33,1 0-53,-3-1-8,2 1-69,-2-2-35,-2-3-50,0 1-52,3 0-64,-5-10-62,3 14-55,-3-14-93,2 13-48,-2-13-677,0 0-848</inkml:trace>
  <inkml:trace contextRef="#ctx0" brushRef="#br1" timeOffset="1713.081">1741 16205 543,'3'-11'607,"2"-1"-66,-1 2-36,1 0-78,1-2-41,1-1-10,4 1-43,-2-1-14,4 0-49,0-1-12,1-1-49,1 3 7,-2-2-37,1 1 0,1 2-41,0-1 0,-2-1-41,0 4 17,-2-1-23,0 0 9,0 2-37,-2 2 18,-2-1-35,2 2 24,-2-1-34,-7 6 15,9-7-35,-9 7 22,10-7-34,-10 7 23,0 0-24,13-2 32,-13 2-17,0 0 52,8 7-32,-8-7 32,4 12-2,-2-1 27,-1 0-14,1 2 10,-2 5 2,2-1-13,-2 0-9,2 3 6,-2 1 5,1 0-66,-1 2 56,-1 4-64,1-4 81,0 1-57,-2 2 52,2-2-61,-2-1 44,2 2-56,0-4 41,0 1-50,-2-3 39,2 1-46,-1-1 42,0-2-48,1 0 45,-1 0-53,-1-1 45,1-2-90,0 0 30,0-2-88,-2 0-6,3-2-101,-3-1-58,3-9-69,-1 17-54,1-17-84,-1 15-75,1-15-56,-2 10-211,2-10-372,0 0-818</inkml:trace>
  <inkml:trace contextRef="#ctx0" brushRef="#br1" timeOffset="2003.081">2283 16325 163,'0'0'780,"5"-16"-124,-5 16-52,5-12-55,-5 12-61,0 0-51,3-14-66,-3 14-32,0 0-75,2-9-31,-2 9-47,0 0 10,0 0-43,0 0-1,0 0-37,0 0 49,-4 14-21,4-14-3,-3 16-48,3-16 9,-3 20-48,2-10 17,1-10-37,-1 21 14,1-21-26,-2 21 13,2-21-34,0 18 28,0-18-30,2 17 26,-2-17-22,2 17 5,-2-17-61,5 13-4,-5-13-39,7 12 3,-7-12-34,6 9-22,-6-9-38,9 7-25,-9-7-34,13 3-34,-13-3-36,13-1-36,-13 1-68,13-4-116,-13 4-559,15-8-712</inkml:trace>
  <inkml:trace contextRef="#ctx0" brushRef="#br1" timeOffset="2353.081">2305 16252 319,'0'0'686,"-12"10"-112,12-10-37,-9 8-78,9-8-42,-6 11-24,6-11-25,0 0-55,-4 14-44,4-14-2,0 0-11,4 9 3,-4-9-50,0 0 13,13 5-32,-13-5 20,14 0-29,-14 0 32,16-5-61,-4 1 44,-1-1-24,2 0-16,-1-2-19,1 0-22,-2 0-18,0-1-6,1 1-8,-3-3-11,0 1-11,-1-1-13,-1-3-5,-2 2-9,-1 1-6,0-1-8,-4 11 0,2-18-3,-2 18-5,0-17-5,0 17-8,-3-14-1,3 14-7,-8-12-4,8 12-15,-13-8-23,13 8-7,-14-3-49,14 3-16,-19 1-48,9 2-65,1 1-28,-4 3-40,1 1-55,3-2-74,-2 4-62,1 0-51,2 0-88,-2 2-654,6-2-892</inkml:trace>
  <inkml:trace contextRef="#ctx0" brushRef="#br1" timeOffset="2913.081">2613 16370 710,'0'0'624,"0"0"-68,-2-12-49,2 12-66,0 0-47,0 0-56,0-12-64,0 12-44,0 0-17,0 0-31,0 0 6,0 0-15,12 1-31,-12-1 10,9 9-35,-3-4 32,-6-5-43,11 16 2,-6-7-34,1-1 10,-1 2-31,0 0 9,0-1-29,0 1 12,2 0-26,-3 0 17,-1-1-27,1 0 17,-4-9-17,5 17 14,-5-17-19,6 13 16,-6-13-22,1 12 21,-1-12-19,2 10 32,-2-10-32,0 0 19,-2 12-19,2-12 18,0 0-31,0 0 33,-8 8-31,8-8 27,0 0-23,-9-3 18,9 3-21,-6-8 22,6 8-24,-9-13 22,6 3-21,-1-1 19,3 1-15,0-4 14,0 2-23,1-2 22,1-1-25,1 1 22,2 1-22,0 0 24,4 0-17,-2 2 19,3 1-18,0 0 34,2 5-6,2-1 46,0 2-12,1 1 43,0 3-21,3 0 58,1 3-48,-2 2 50,3 0-48,1 0 56,-2 2-17,1 1-18,-3 1-16,2-2-9,-4 3-14,2-2-9,-4 0-11,1 2-15,-3-1 2,1-1-9,-1 2-5,-4-1-3,1-1-7,-4 1-8,1 1-45,-1-1-46,-3-9-87,3 18-105,-3-18-72,-2 14-92,2-14-122,-6 17-85,6-17-146,-11 15-584,11-15-982</inkml:trace>
  <inkml:trace contextRef="#ctx0" brushRef="#br1" timeOffset="3253.081">3264 16400 707,'0'0'731,"5"-14"-84,-5 14-57,4-11-60,-4 11-48,0 0-70,3-14-48,-3 14-80,0 0-26,0 0-54,2-10 8,-2 10-37,0 0 20,0 0-6,-5 14 22,1-4-63,4-10 4,-7 17-50,3-7 16,0 3-10,0-3-18,-1 3-19,1-1-12,0 0-14,2 0-7,-2 0-10,2-2-5,2-10-6,-3 20-4,3-20-18,0 17 27,0-17-25,1 14-39,-1-14-21,7 11-28,-7-11-46,7 11-3,-7-11-39,11 6-8,-11-6-40,14 3-11,-14-3-30,16 1-24,-16-1-25,19-4-40,-8 2-10,-1-1-34,3-1-118,-3-1-54,3-4-313,-1 0-446</inkml:trace>
  <inkml:trace contextRef="#ctx0" brushRef="#br1" timeOffset="3593.081">3282 16235 742,'0'0'625,"-11"2"-100,11-2-34,-13 3-35,13-3-17,0 0-70,-10 5-10,10-5-24,0 0-37,0 0-50,0 0 7,0 0-42,0 0-15,11 5-40,-11-5 10,14-2-31,-14 2 7,17-5-8,-17 5-10,20-6-2,-8 2-5,2-1-3,-1 0 11,1-2-20,-3 2-9,3-3-18,-2 1-9,-2 0-20,1-2 9,-2 3-24,-1-3 0,0 1-12,-3-1 4,-1 0-18,-4 9 5,4-14 4,-4 14-23,-2-13 8,2 13 1,-6-10-16,6 10-6,-13-6-39,13 6-6,-17-2-27,17 2-18,-22 2-39,10 1-43,-2 2-40,0 2-35,-1 1-49,-1 2-61,-2 1-68,3 2-56,0-3-64,1 6-766,0-4-932</inkml:trace>
  <inkml:trace contextRef="#ctx0" brushRef="#br1" timeOffset="4413.081">3503 16375 477,'0'0'642,"0"0"-113,-3-10-54,3 10-69,0 0-64,0 0-39,0 0 17,0 0-2,0 0-27,0 0-24,12 4-16,-12-4-42,9 9 21,-1-2-40,-3 0 3,4 0-46,-4 1-2,1 1-45,1 0 30,0 2-43,-1-2 2,-1-1-42,0 1 35,-1 0-56,0-1 11,-1 1-24,-3-9 19,7 14-24,-7-14 21,2 13-25,-2-13 22,3 11-25,-3-11 24,0 0-28,-2 14 26,2-14-25,0 0 29,-5 12-30,5-12 19,0 0-21,0 0 19,-10 2-28,10-2 32,0 0-25,-7-5 19,7 5-23,-6-9 21,6 9-32,-3-13 30,3 13-23,-2-16 24,2 16-13,2-20 9,-1 8-20,1 3 19,2-1-31,0 0 33,0 2-22,2 2 23,2-2-23,0 1 15,1 5-13,1-2 26,-10 4-21,18-3 52,-6 5-22,0 0 22,0 1-32,1 2 20,0 2-18,0-2 40,0 2-28,-1 0 20,0 2-21,0-1 13,-1-1-34,-2 1 25,0 1-25,-1-3 24,-1 2-32,0-2 28,-1-1-32,-6-5 32,12 11-36,-12-11 47,6 9-43,-6-9 32,6 8-27,-6-8 28,0 0-31,4 8 35,-4-8-41,0 0 33,0 0-32,-5 8 31,5-8-41,0 0 32,0 0-32,-11-4 23,11 4-29,-8-7 34,8 7-23,-8-9 20,4 0-28,1-2 28,1 2-29,0-4 29,0 1-26,2-3 29,2 1-27,0-3 28,0 1-27,1 1 24,3 1-22,-1 1 31,1 1-7,3 0-7,-1 2 0,1 3 8,-1-2-10,3 6-1,-2-1 6,3 1 13,-12 3-12,22 2 27,-10 0 0,-1 2 9,3 2 12,-2 1-3,-2 1 1,3 0-3,-4 3 0,0-1-5,1 0-7,-4 2-7,1-2-1,-1 1-7,-2-1-2,1 0-5,-2 1 18,-1 0-60,-2-11-47,1 21-64,-1-21-79,0 17-62,0-17-85,0 17-109,0-17-82,-2 17-54,1-5-856,1-12-1090</inkml:trace>
  <inkml:trace contextRef="#ctx0" brushRef="#br1" timeOffset="4983.081">4336 16481 30,'-3'-7'792,"3"7"-136,-8-14-61,8 14-50,-4-12-64,4 12-40,-4-10-43,4 10-20,-4-9-59,4 9 0,-3-9-50,3 9-16,0 0-51,-4-9-4,4 9-55,0 0-6,0 0-28,0 0 31,0 0-26,0 0 55,-9 5-12,9-5-12,-4 12-5,4-12-13,0 15-16,0-15-19,-1 20-13,1-20-14,1 23-10,-1-23-11,1 22-9,2-12-9,-1 0-3,1-1-4,-3-9-6,5 19-2,-1-9 5,0-2-11,1-1-13,0 0-15,3 0-25,-2-2-32,2 0-26,-8-5-31,16 7-22,-16-7-41,16 3 5,-16-3-33,16 0-4,-16 0-7,17-3 10,-6 0-20,-2-2-6,-1-1 0,3-2 23,-2-1-1,0-2 24,1-1 32,-1 1 24,-1-3 32,0 1 28,1 1 14,-3-2 53,1 1 32,-1 3 37,-2 1 42,1 0 25,-1 1 27,-4 8-4,6-12-14,-6 12-18,5-10 17,-5 10 11,0 0 10,0 0-8,0 0-8,0 0-13,11 3 26,-11-3-28,4 11 1,-4-11-34,4 15 3,-4-15-33,4 17 9,-4-17-23,4 19 11,-4-19-29,4 20 16,-4-20-27,4 17 22,-4-17-28,5 17-9,-5-17-36,5 12-43,-5-12-32,5 12-39,-5-12-50,5 8-47,-5-8-37,7 7-39,-7-7-51,0 0-35,10 6-91,-10-6-499,0 0-617</inkml:trace>
  <inkml:trace contextRef="#ctx0" brushRef="#br1" timeOffset="5673.081">4858 16416 320,'0'0'622,"10"-9"-28,-10 9-46,0 0-29,0 0-60,15 2-48,-15-2-26,8 7-2,-8-7-53,7 12-34,-7-12-10,8 14-34,-8-14 28,7 17-24,-3-7-23,-2 0-23,2-1-45,0-1-22,0 2-25,-1-1-16,-3-9-7,6 18-39,-6-18-9,3 16-9,-3-16 4,3 16-21,-3-16-1,3 13-2,-3-13-1,2 12 2,-2-12 0,0 0-11,1 12 7,-1-12-29,0 0 29,0 0-8,-3 8-3,3-8-11,0 0-12,0 0 9,-8-5-4,8 5 4,-4-8-18,4 8 1,-1-14 8,1 14-4,-2-18-14,2 18 22,2-22-5,-1 11 10,2-1-5,0 3 3,3-3-3,-3 4 5,4-2-4,0 3 3,0 0 1,1 2 15,1 2-14,-9 3 0,17-4 4,-17 4 5,21 3 5,-11-1 2,0 3 11,0 0 20,2 1 0,0 0-6,-1 3-6,-1-2 1,1 1 4,-1 0 4,-1 1-4,1 0-4,1 1 9,-2 0 11,2-1-18,-1 0-23,-3 0 10,0-2-17,-1 0 38,-6-7-32,12 11 4,-12-11-9,7 9 8,-7-9-21,0 0 26,3 11-21,-3-11 11,0 0-12,0 0 14,0 0-18,-7 8 24,7-8-39,0 0 20,0 0-7,-10-3-8,10 3-13,-5-10-6,5 10 16,-2-14 7,2 14-3,1-22 3,3 10-1,-2-2 7,3 0-1,2-2 0,0 0 18,3 0-18,1 0 5,-1 0 0,3 2 3,-3 3-2,2 1 13,0 1 13,1 2 14,1 1 6,-1 2 4,1 1 17,-3 2-5,4 2 14,-1 0 2,-2 1 1,5 2 4,-3 1-3,1 0-9,-2 3 2,1-1-1,-1 0-16,-3 2 10,3-1-18,-4-1 1,0 2-17,0-1 10,-3 0-34,-1 0 0,1-1 0,-6-7 0,6 17 0,-6-17 0,0 14 0,0-14 0,-8 16-96,3-8-70,-1 1-79,-1-2-93,-3 1-113,0 1-90,0-2-143,-3 3-150,1-4-699,2 2-1169</inkml:trace>
  <inkml:trace contextRef="#ctx0" brushRef="#br1" timeOffset="6683.081">6585 16515 578,'4'-7'657,"-4"7"-87,7-12-25,-7 12-62,5-9-57,-5 9-68,0 0-54,5-10-66,-5 10-35,0 0-26,0 0-11,0 0 32,-17 3-14,17-3-17,-15 15-31,5-5 15,1 0-35,-2 3 13,-1 2-7,2 0 7,-2 1-20,3 0-1,0 1 2,0 0-17,2-3-14,1-1-9,1 0-11,3 0-11,0-3-13,2-10-3,2 23 4,0-14-13,3 1-6,2-2 0,3 0-3,0 0-5,2-2-3,2-2-11,0 2-15,0-4-18,1-1-10,2-1-14,0-2-15,0-1-3,2-1-8,0 0 3,2-2-6,-1-2 2,-1-1 1,-2-2 4,1 0-16,-1-1 23,-2 0 10,-1-2 17,-3 3 2,0 1 16,-3-1 0,-2 4 5,-1-1-1,-5 8 27,7-13-28,-7 13 14,0 0 2,0 0 5,0 0 10,0 0-1,0 0 11,-13 5 11,13-5 4,-8 11 5,3-2 1,5-9 2,-8 17-3,8-17-4,-3 17-3,3-17-6,0 18 1,0-18 2,2 18 0,-2-18 1,8 17-1,-2-9-3,1-3 12,0 1-29,3 0 10,1-1-2,-1-1-4,5-1 3,-1-1-1,3 1-6,-2-3 2,4 0 3,-1 0 4,1-3-6,2-1 5,-3 1-5,1-2 0,1-1 4,0-2-2,-1 0-2,-2-2 2,-2-1 3,-1 1 9,-2-2-12,-3 2 40,0 0-22,-1-1 24,-3 1-32,-5 10 17,4-15-28,-4 15 20,-1-14-25,1 14 16,-8-11-24,8 11 21,-15-9-24,15 9 22,-17-5-25,17 5 23,-22 0-21,22 0 22,-21 0-29,21 0-22,-21 2-45,21-2-26,-19 3-45,19-3-57,-15 5-52,15-5-52,-12 5-54,12-5-70,-6 6-40,6-6-122,0 0-407,0 0-614</inkml:trace>
  <inkml:trace contextRef="#ctx0" brushRef="#br1" timeOffset="7083.081">7564 16586 517,'14'-7'745,"-3"1"-120,-2 2-61,-1-3-70,-8 7-58,12-10-48,-12 10-50,6-12-39,-6 12-51,0 0-38,0-12-3,0 12-31,-7-4 7,7 4-15,-16-1-27,16 1-17,-18 1-12,18-1-5,-21 3-18,21-3-22,-21 6-9,11-2-14,1 2-3,1 0-11,0-1-5,2 3-7,1 0-5,1 1-4,4-9 1,-2 18-4,2-18 9,1 20-9,2-10 6,1 0-6,1 0-6,0 1 4,4 0-1,-3-2-7,2 0-6,0 2-12,0-2 2,0 0-1,0-2 6,-2 1-1,2-2 5,-8-6 2,11 12-3,-11-12 1,8 10 7,-8-10-1,6 10 3,-6-10 13,0 0-10,4 10 5,-4-10 5,0 0-7,-10 7-4,10-7-3,-12 2 5,12-2-3,-20 1 5,20-1-8,-24 0 8,24 0-19,-25-1-29,11 0-29,3-2-41,-2 0-47,0 1-41,3 0-49,-1-1-51,0-1-38,11 4-65,-15-8-35,15 8-111,-9-12-547,9 12-716</inkml:trace>
  <inkml:trace contextRef="#ctx0" brushRef="#br1" timeOffset="7443.081">7902 16358 9,'0'0'900,"8"-12"-188,-8 12-57,7-9-73,-7 9-42,4-10-24,-4 10-56,4-8-64,-4 8-42,0 0-47,5-9-45,-5 9-47,0 0-38,0 0 0,0 0 18,0 0-5,0 0 2,10 9-9,-10-9-17,1 15-6,-1-3-7,0 3 4,1-1-13,-2 1-29,1 3-3,-1 0-29,0 1-4,-2-1-79,2 0 0,0 0 0,-1 1 0,1-1 0,1 0 0,-1 1 0,1-1 0,-2-1 0,2-3 0,2 1 0,-2-3 0,1 2 0,-1-1 0,3-2 0,-2 0 0,3-2 0,-4-9 0,5 17 0,-5-17 0,9 12-66,-9-12-79,13 9-49,-13-9-43,15 4-27,-15-4-54,17 1-28,-5-2-37,1-1-53,1-2-64,0-2-52,1 0-53,-2-1-708,4-3-918</inkml:trace>
  <inkml:trace contextRef="#ctx0" brushRef="#br1" timeOffset="7663.081">7838 16540 131,'-16'2'858,"2"-1"-184,3 0-81,11-1-43,-17 4-46,17-4-44,-10 1-45,10-1-75,0 0-53,0 0-47,0 0-59,9 8-23,-9-8-44,18 1-11,-7 1-32,3-1 0,0-1-32,6 1 10,0-1-39,2 0-18,-1 0-48,4-1-41,0 2-58,0-3-62,0 0-67,1 0-55,-1 0-86,1 0-102,-3-2-649,1 0-787</inkml:trace>
  <inkml:trace contextRef="#ctx0" brushRef="#br1" timeOffset="8263.081">9279 16368 553,'0'0'725,"5"-17"-110,-2 7-91,-3 10-48,4-16 14,-4 16-25,2-13-40,-2 13-69,4-12-32,-4 12-32,0 0-46,3-14-19,-3 14-35,0 0-18,0 0 86,0 0-38,0 0-7,-2 14-19,2-14-18,-4 19-2,2-8-21,-1 4 11,1-1-23,-2 3-13,0 0-32,1-1 0,0 3-32,0-2-62,2 1-4,-2 0 0,2-1 0,1 1 0,-1-1 0,2-1 0,-1 1 0,1 0 0,1-2 0,-1-1 0,0-2 0,2 1-31,0-3-101,1 2-54,-1-2-63,1-1-47,0 0-61,-4-9-26,5 17-58,-5-17-67,5 12-24,-5-12-74,6 12-104,-6-12-473,0 0-793</inkml:trace>
  <inkml:trace contextRef="#ctx0" brushRef="#br1" timeOffset="8803.081">9075 16588 205,'0'0'713,"-7"-5"-146,7 5-85,0 0-60,0 0-69,5-14-36,-5 14-26,16-8-30,-5 4-26,6-1-12,1 2-8,2-1-50,5-1 3,0 2-15,3-1-51,0 2-13,0-1-16,-1 1-10,-1 0-12,-6 1-11,1-2-8,-2 3-17,-3 0 9,0-1-14,-2 1 1,-14 0-4,24 1-4,-24-1 6,20 0-7,-20 0 4,16 4-2,-16-4 1,14 3-6,-14-3 1,11 6-5,-11-6-4,8 7 11,-8-7-1,8 9-12,-8-9 4,6 12 8,-6-12 1,5 15 0,-5-15 0,7 19-2,-5-10 2,2 0 1,1 2 0,-1-3-2,1 3 0,0-2 1,0 0-1,0-1 2,3 0 5,0 0-3,1-3 2,1 2 2,1-2 13,-2-1-43,4 0 42,-1-2 19,1 1 34,0-2 10,-1-2 33,2 1 5,-1-1-9,-2-2 13,-11 3 23,22-5-12,-13 1-20,1-1 8,-1-2-5,-2 0-24,-1-1-11,-1-1-3,-1 1-23,-2-3-16,0 0-7,-2 11-13,-3-24-3,1 11 9,-2 0-24,-4 0 1,2 1-6,-2 0-3,-1 0-1,-1 2 1,-2 1 3,-2 2-18,2 2-37,-4 0-22,0 3-31,-3 2-65,0 2-32,-1 2-76,1-1-69,0 4-78,-2 1-76,6-1-32,1 0-157,1 3-480,3-3-783</inkml:trace>
  <inkml:trace contextRef="#ctx0" brushRef="#br1" timeOffset="9283.081">9951 16598 608,'0'0'775,"8"-12"-115,-8 12-70,5-11-67,-5 11-61,4-9-73,-4 9-75,0 0-66,0 0-46,0 0-10,0 0 14,0 0-39,0 0-21,0 0-19,-4 12-17,4-12-14,-4 13-14,4-13-12,-4 18-13,4-18-8,-2 17-7,2-17-9,1 17-4,-1-17-3,3 18-5,-3-18-1,7 16-5,-1-8 5,0-1-10,-6-7 7,11 10-9,-11-10 6,13 9-9,-13-9 0,17 5-2,-17-5-14,17 3-17,-17-3-3,16-3-8,-6 2 0,-10 1-10,19-7 2,-10 3 3,1-2 5,1-2 5,-2 0 5,1-1 8,-2-1 4,-1 1 1,0-2 11,0 2-1,-2 1-1,0-1 9,1 2 17,-6 7 9,6-12-8,-6 12 0,0 0 16,6-10 14,-6 10 13,0 0-4,0 0-11,0 0 0,0 0-11,0 0-7,0 16-6,0-16-4,-1 12-4,1-12 1,-2 13-7,2-13-2,0 15-25,0-15-47,0 12-24,0-12-39,2 13-51,-2-13-58,3 9-67,-3-9-47,3 9-62,-3-9-21,6 7-93,-6-7-64,7 5-383,-7-5-563</inkml:trace>
  <inkml:trace contextRef="#ctx0" brushRef="#br1" timeOffset="9613.081">10283 16590 603,'7'-9'612,"-2"-1"-81,1 3-43,2 0-61,0-1-58,1 4-19,0-1-29,1 2-29,-10 3-40,20-4-30,-20 4-26,25 3-14,-11-2-28,1 5-4,1-1-13,0 1-10,-1 2-5,3 0-12,0 3-17,-3-2-11,2 1-9,-3 2 5,0-3-9,-2-1-14,-1 2-10,-1-2-7,-2-1 6,-1 0 2,0-2 16,-7-5 16,10 10 23,-10-10 14,0 0-5,5 11 25,-5-11-18,0 0-9,0 0-6,0 0 14,-11 3 3,11-3-8,-11-3-2,11 3-5,-8-6-4,8 6-26,-8-7 3,8 7-17,-6-13-5,6 13-21,-4-15 1,4 15-34,1-22-1,2 10 0,2-2 0,0-1-2,4-2-52,2 3-33,2-2-49,2 0-82,5-2-80,1 3-71,4-1-67,0 3-98,2 0-112,2 1-87,1-2-751,-2 4-1109</inkml:trace>
  <inkml:trace contextRef="#ctx0" brushRef="#br1" timeOffset="10643.081">11738 16543 220,'0'0'969,"9"-6"-199,-9 6-99,0 0-111,0 0-68,0 0-78,0 0-43,0 0-49,10 6 27,-10-6-25,0 11-13,0-11-32,-4 16-30,-1-5-31,2-2-29,2 0-27,-4 2-40,2-1-7,2 0-24,-3 1-19,4-11-11,-1 17-11,1-17-9,4 15-12,-4-15-5,8 14-3,-2-8-8,3-1-17,1-1-16,-2 0-3,3-2-30,2 1 4,-1-2-25,-1 1 2,3-2 3,-1-2 2,2 0-2,1-2-5,1 0 8,-2 0 12,0-1 10,-1-2 5,1 1 5,-2-4 14,1 4-7,-2 0 10,-3-1 0,1 2 2,-4 0-3,-6 5-2,13-9 1,-13 9 2,0 0 4,10-3 1,-10 3 3,0 0-2,0 0 7,0 0-4,0 0 0,1 10 2,-1-10 3,0 0 2,3 10 0,-3-10 0,2 10 1,-2-10-2,7 7 6,-7-7-3,9 9-1,-9-9 11,16 8-9,-3-4-5,1-1 1,4 1-1,6 1 4,2-2 3,2-1 7,4 0 3,-3-2 13,3 0 23,5-2-2,-2 0 20,-1-5-8,-2 2 27,-1-3-19,-2-1 3,-5-3-12,-4 2 2,-1 0-1,-4-4-1,-6 2-8,-1 0-13,-2 0 5,-6 0-7,-2 2-17,-2-3 12,-1 1-26,-5 1 14,-1 1-17,0-2 13,-3 3-9,1 1 5,-5 1-10,3 0 1,-3 1-13,1 3 10,0 1-34,-1-1-47,3 2-47,0-1-53,2 4-61,-1-1-69,4 2-97,0 0-89,1 2-80,9-5-28,-9 10-792,9-10-1003</inkml:trace>
  <inkml:trace contextRef="#ctx0" brushRef="#br1" timeOffset="10943.081">12888 16535 156,'0'0'908,"9"-11"-173,-9 11-69,6-8-99,-6 8-85,0 0-85,9-7-58,-9 7-19,0 0-53,0 0-5,0 0-42,3 9-8,-3-9-29,-3 12-23,3-12-20,-2 14-31,2-14-20,-2 17-21,2-17-19,0 18-7,0-18-9,2 19-5,-2-19-6,4 18-8,-4-18-35,8 15-16,-8-15-31,11 13-18,-5-8-27,-6-5-43,16 9-29,-16-9-19,18 3-35,-18-3-26,20 3-14,-20-3-35,21-3-7,-10 1-28,0-2 4,3-2-61,-5 0-109,4-5-296,-2 1-342</inkml:trace>
  <inkml:trace contextRef="#ctx0" brushRef="#br1" timeOffset="11273.081">12967 16320 182,'-16'-1'630,"4"1"-96,-1 0-85,13 0-34,-23 2-40,23-2-40,-18 4-32,18-4-15,-13 4-22,13-4-17,-9 7-5,9-7-30,0 0-36,-4 9-13,4-9-26,0 0 4,11 6-20,-11-6 2,11 5-13,-11-5 21,18 2-23,-18-2 24,21 0-2,-21 0-11,21-5-11,-11 3-23,-10 2-8,17-6-5,-7 2-9,-10 4-10,11-11-13,-11 11-12,7-13 0,-7 13-12,2-13-2,-2 13 2,-4-12-23,4 12 9,-7-11-4,7 11-1,-16-11 0,16 11-2,-18-4 0,18 4-1,-22 0-13,8 0-2,0 3-28,1 2-24,-1 2-27,1-2-34,1 2-44,0 2-39,3-1-52,3 1-42,0 1-69,2-1-26,2 1-104,2-10-75,4 18-506,2-8-707</inkml:trace>
  <inkml:trace contextRef="#ctx0" brushRef="#br1" timeOffset="11553.081">13337 16281 233,'7'-12'826,"-2"1"-131,1 2-65,-1 0-82,-1 1-42,3 1-94,-7 7-75,7-13-26,-7 13-32,0 0 1,7-4-31,-7 4-4,0 0-15,6 12-18,-6-12 7,4 17-9,-4-5 1,1 1-20,-1 3-32,2 1-19,-2 0-25,0 1-22,-2 1-8,4 1-25,-2-2-13,0 2-6,-2-1-8,2 0-18,0-1-26,2-1-60,-2 0-37,2-1-45,-2-3-47,3-2-72,-1 1-47,2 0-30,1-4-68,-1 2-74,1-3-105,-1 0-146,3-1-483,2-1-832</inkml:trace>
  <inkml:trace contextRef="#ctx0" brushRef="#br1" timeOffset="11803.081">13703 16252 21,'5'-17'898,"-4"5"-151,3 0-51,-2 2-89,-2 10-93,6-15-42,-6 15-34,1-10-9,-1 10-10,0 0-11,0 0-3,8 5-27,-8-5-21,5 15-25,-5-3-7,5 0 3,-3 5-39,2 2-161,-1 1-128,1 2 0,-2 0 0,2-1 0,-1 2 0,-1-1 0,1-4 0,-1 1 0,2-1 0,-3-1 0,1-1 0,0-3 0,-2-1 0,2 0 0,-2-12 0,2 20-311,-2-20-264,4 17-118,-4-17-154,0 12-973,0-12-1524</inkml:trace>
  <inkml:trace contextRef="#ctx0" brushRef="#br1" timeOffset="13183.081">1633 17220 112,'0'0'690,"-12"-7"-149,12 7-50,-9-4-42,9 4-46,-9-5-15,9 5-27,0 0-26,-6-6-50,6 6-33,0 0-34,-10-5-26,10 5-21,0 0-5,0 0-1,0 0-3,0 0-2,14-2-10,-14 2-14,18 2-19,-7 0-13,2 1-14,2 1 7,0-1-36,2 4-11,-3-2-12,4 2-9,-1 1-1,0 1-5,-2 1-1,-1 0 2,0-1-5,-3 2-2,-1 0 1,-1-1-3,-2 2-2,-4-3-1,0 1-2,-3-10-3,-3 19 0,0-9-5,-2-2 4,0-1 10,-2 2-19,-2-4 6,2 1-1,-2-1 28,9-5-35,-15 6 3,15-6 4,-13 3 29,13-3-34,-13-3 0,13 3 1,-13-7 2,13 7 0,-9-14-4,6 4 2,2-1-2,1 11 1,1-23-3,0 11-2,5 0 1,-1-1 1,5 0 11,-2 1-15,7-1 2,0 0-2,1 2-12,3-1-31,0 4-40,-2-1-47,6 2-60,-2-1-74,0 1-78,2 2-96,1 0-40,2 1-91,-7 4-681,3-1-869</inkml:trace>
  <inkml:trace contextRef="#ctx0" brushRef="#br1" timeOffset="14223.081">2147 17404 738,'0'0'663,"0"0"-68,0 0-67,13-5-67,-13 5-51,17-5-32,-7 2-32,3-4-42,2 0-47,-1 1-28,4-3-34,1 0-30,-2 1-22,0 0-17,-3 2-19,0-4-18,-1 4-15,0-1-10,-4 1-9,0 2-6,-2-2-3,-7 6-6,13-9-16,-13 9-11,3-8 4,-3 8-12,0 0-1,-5-7-4,5 7 3,-12-3-1,12 3 0,-16 3-5,16-3-1,-21 5 0,9-2-1,-2 3 1,1-1 10,2 3-10,-1 1 0,2-1 12,-3 3 4,4-1 17,-1 2 8,1 0-3,1 0-20,2-1 11,1 1 14,1 0-26,1-3 19,1 1-28,2-10 26,4 20-28,0-11 17,0-1-38,4 1-6,4-3-46,-1 0 14,5 0-21,2 0-7,3 0-52,0-1-39,3-1-23,-2-3 10,1 0-21,-3-1-4,2-1 24,-2 0 16,-2-2 18,0 0 23,-2-1 27,-1-1 19,-4-1 14,2 0 18,-4-4 17,-1 4 30,-2-3 22,0 1 13,0 0 30,-1-1 21,-5 9 17,6-15 41,-6 15-7,5-11-8,-5 11-8,5-11-13,-5 11-21,0 0-2,7-7-23,-7 7 10,0 0 19,0 0-5,10 4-12,-10-4-9,5 8-10,-5-8 0,8 12-1,-5-4-13,-3-8 8,7 16-15,-7-16 5,5 14-19,-5-14 11,5 15-10,-5-15 1,5 12-10,-5-12 12,3 11-14,-3-11 19,4 11-13,-4-11 13,0 0-18,1 10 23,-1-10-22,0 0 7,0 0-15,0 0 7,0 0-10,0 0 16,0 0-16,0 0 17,-14-5-17,14 5 17,-1-11-13,1 11-5,-2-16 4,4 6 2,-1-2-2,0 0-1,3-2 1,0 1 0,2 0 0,-2 2 1,4-1 6,-1 2-18,4 0 16,-1 1-6,-1 4-3,2 2 1,0 1 3,-11 2 2,25 1 3,-11 1 17,4 3 7,-1 1 4,2 2 2,1 0 28,-2-1-9,3 5 40,-2-3-28,0 4 10,-1-2-35,-1 0 11,-1 0-29,-3 2 33,0-4-42,-3 3 21,-2-4-23,0-1 27,-3 0-23,-5-7 16,8 12-22,-8-12 21,3 10-22,-3-10 18,0 0-23,-3 10 15,3-10-17,0 0 19,-8 6-21,8-6 17,0 0-10,-15-1 18,15 1-27,-10-6 21,10 6-18,-12-9 15,5 3-21,2-1 21,1-2-24,1 0 24,1-1-22,0-2 33,4-1-39,-1 1 28,2-2-29,2-1 18,1 2-16,3 0 25,0 0-22,1 0 24,3 3-12,1-2 30,5 2-15,-2 2 43,1 1-22,1 3 43,-1 0-28,2 3 69,2 2-64,-3 1 71,1 0-90,5 5 56,-5-1-19,1 2-6,-2 2-13,-2 1-12,-1 0-8,-3 1-10,-2 0-4,-3 0-4,-2 1-4,-2-1-6,0-1-42,-4-11-50,1 24-47,-2-14-73,-1 2-60,-2-2-78,0-1-69,0 1-113,-2-2-82,-1-1-145,1 0-608,1 0-962</inkml:trace>
  <inkml:trace contextRef="#ctx0" brushRef="#br1" timeOffset="14993.081">3842 17532 721,'8'-8'625,"-8"8"-84,3-12-50,-3 12-58,4-12-58,-4 12-54,0-13-18,0 13-30,-4-13-42,4 13-33,-6-13-18,6 13-31,-11-12-18,3 8-12,0-1-22,-3 2-5,1 2-17,-2 0 2,-1 2-2,2 0 7,-2 2-12,-2 2 6,0 2-20,0-1 22,2 2-23,-1 2 14,3 0-35,-2 2 11,4-2-27,0 1 17,3-1-26,0 0 20,3-1-17,3-9 11,-1 16-23,1-16 15,7 14-35,1-7 8,1-2-48,1-1-4,3 0-6,0 0-11,3-2-10,1-2-7,1 0-16,1 0-5,-1 0-7,1-2 13,-1-1 0,0 1 16,1-2 8,-2-2 9,-2 0 4,-1-2 20,1 1 13,-2-1 19,0-1-9,-2 1 2,0-2 38,-2 3 37,-1-1 5,-8 8 24,12-12 3,-12 12 6,9-9-4,-9 9 0,0 0 5,7-7 19,-7 7-2,0 0 30,0 0-37,2 11 11,-2-11-31,-2 11-1,2-11-14,-2 14-1,2-14-28,0 14 14,0-14-35,1 13 26,-1-13-25,4 13 18,-4-13-17,8 13 12,-2-7-28,2 1-13,3-3-35,1 1 12,3 0-43,1-1-32,1-1-34,0 0-21,3-1-27,-2-2-22,0 0-10,1-2-12,-1-2-1,0 0-2,0 0 36,-3-3 10,2-1 7,-3 1 40,1-1 18,-3-3 31,-2 1 37,0 0 37,-1-1 39,-4 3 43,2-2 27,-2 2 13,-5 8 15,6-16 2,-6 16 5,4-9-1,-4 9 17,0 0 12,0 0 11,0 0 14,0 0-2,0 0-15,0 0-25,0 0-6,0 16-19,0-16-15,0 14-19,0-14-7,3 15-14,-3-15-3,4 14-13,-4-14 1,5 14-9,-5-14 3,6 12 0,-6-12-13,10 9-7,-10-9 7,12 8-27,-12-8-11,15 4-26,-15-4-39,18 1-51,-18-1-54,22-1-44,-11-2-40,2 1-65,-1-2-16,0 0-120,-2-2-505,2-1-584</inkml:trace>
  <inkml:trace contextRef="#ctx0" brushRef="#br1" timeOffset="15293.081">4415 17280 89,'-16'5'893,"2"-3"-168,4 1-57,0 0-87,-2-1-75,12-2-56,-17 4-49,17-4-84,-12 3-16,12-3-35,0 0 3,-12 2-60,12-2-6,0 0-59,0 0 1,0 0-50,12-5 7,-12 5-47,15-5 32,-6 1-25,-9 4 22,18-7-47,-9 2 21,-9 5-27,16-8 25,-8 3-44,-8 5 40,10-7-39,-3 0 22,-7 7-34,7-10 29,-7 10-44,4-10 31,-4 10-37,0 0 30,-1-12-42,1 12 9,-5-7-61,5 7 15,-9-5-55,9 5-30,0 0-71,-18 1-58,18-1-70,-15 5-78,7 2-85,2-1-112,-2 0-652,0 3-887</inkml:trace>
  <inkml:trace contextRef="#ctx0" brushRef="#br1" timeOffset="15803.081">4659 17462 740,'0'0'703,"0"0"-74,12 2-73,-12-2-78,0 0-64,11 2-57,-11-2-32,5 8-15,-5-8-46,7 12-22,-7-12-54,4 13-9,-4-13-31,5 17 15,-5-17-47,3 18 2,-3-18-43,0 18 2,0-18-27,2 18 11,-2-18-37,2 17 21,-2-17-27,1 15 16,-1-15-27,1 12 21,-1-12-18,0 0 18,0 15-18,0-15 16,0 0-18,0 0 18,1 12-25,-1-12 19,0 0-27,0 0 27,0 0-25,0 0 22,0 0-29,0 0 23,-11-5-22,11 5 21,-4-11-21,4 11 23,-4-14-23,2 2 23,-1 3-21,2-4 26,1 0-28,1 0 29,2-2-17,-1-1 24,2 1-28,0 1 26,2 1-19,2 0 23,2 0-15,0 3 26,1 0-14,3 3 18,-1 0-17,2 2 47,-2 3-22,2 2 58,0 0 6,2 3-9,0 1-15,-1 1 8,-2 3 5,3 1-1,-2 3 14,2 0 3,-3 2-19,0 0-7,-1 1-12,-1-1-12,-1 2-34,-1-1-35,-1-2 0,-3 2 0,-1-2 0,-1-2 0,-1 1 0,-2 1 0,-1-13-101,0 20-82,0-20-135,-4 20-68,4-20-117,-6 13-97,-1-4-116,0-2-198,-1-1-507,2-1-1027</inkml:trace>
  <inkml:trace contextRef="#ctx0" brushRef="#br1" timeOffset="16783.081">6049 17779 619,'0'0'619,"0"0"-59,-1-13-37,1 13-72,0 0-35,0 0-57,1-14-51,-1 14-11,0 0-31,0 0-19,0 0-35,12 7-29,-12-7-5,9 11 13,-3-2-40,-1-1-24,-1 0-18,2 2-10,-2-2-23,0 3-13,1-4-8,-5-7-14,6 17-5,-6-17-6,5 15 9,-5-15-10,5 10-3,-5-10-7,4 10 4,-4-10-9,0 0-2,3 11-2,-3-11-1,0 0 0,0 0-9,0 0-5,0 0-12,0 0 2,-9-4-6,9 4 1,0 0 2,-3-17-4,3 17 2,0-17 17,4 8-11,-2-1 13,2-3-2,0-2-5,3 1 17,-1 0-25,2 2 23,-1-3-24,2 4 21,0 0-21,3 1 27,-1 1-24,2 2 24,0 2-17,-2 2 30,2 2-13,0 1 34,2 2-21,-2 1 28,1 3-18,0 0 36,0 3-28,0-1 36,-2 1-37,2 3 46,-3-2-49,2 1 45,-3 2-61,-1-1 34,1-2-43,-2 2 35,0-1-46,-3 0 36,0 0-49,0-3 45,-1 1-46,-4-9 43,4 15-48,-4-15 37,1 13-53,-1-13-3,-1 11-9,1-11-4,-4 7 0,4-7 18,-7 7-8,7-7 11,0 0-8,-10 5 0,10-5 0,0 0 3,0 0 7,-9-8 1,9 8 3,-2-9-3,2 9 13,1-16-7,2 7 4,1-4 3,1 1-3,1-2 24,3-1-23,1-1 21,1 2-23,1-1 23,1 2-23,1 1 21,-1 2-18,1 3 22,-1-1-17,2 4 36,-2 2-11,-2 1 38,3 1-13,-1 2 52,0 2-27,0 0 55,-2 4-50,2-2 68,-4 5-67,1-3 60,-2 2-84,-1 2 54,0-2-73,-3 0 43,1 1-66,-3-1 53,1 0-67,-1 0 60,-2-10-75,3 19 42,-3-19-111,0 15-23,0-15-96,0 14-77,0-14-67,1 15-93,-1-15-102,1 10-33,-1-10-57,3 9-712,-3-9-954</inkml:trace>
  <inkml:trace contextRef="#ctx0" brushRef="#br1" timeOffset="17053.081">6991 17808 191,'0'0'694,"7"-9"-85,-7 9-50,0 0-61,0 0-53,0 0-19,0 0-29,-2 13-47,2-13-25,-4 14-40,4-14-17,-4 18-28,1-8-17,3-10-32,-3 19-32,0-7-32,3-12-20,-3 19-20,3-19-18,-1 21-12,1-21-13,0 17-10,0-17-3,3 16 23,-3-16-37,4 13-4,-4-13-10,7 10-24,-7-10-35,12 9-21,-12-9-39,13 6-35,-13-6-31,17 2-38,-17-2-69,21-1-53,-7-2-45,-3 1-24,6-1-61,-3-4-132,3 1-388,-2-5-590</inkml:trace>
  <inkml:trace contextRef="#ctx0" brushRef="#br1" timeOffset="17383.081">7079 17663 43,'-17'4'923,"2"0"-185,3-1-88,1 0-105,1-1-56,10-2-49,-16 7-44,16-7-46,-11 5-16,11-5-53,0 0 2,-7 5-56,7-5 5,0 0-53,0 0 11,11 3-56,-11-3 30,13-1-54,-13 1 39,15-2-69,-4 0 57,-2-1-15,0-1-15,2-1-18,-2 0-18,0 2-10,-1-4-7,1 1-8,-3 0-13,1-1-5,-2 0-9,0-1 0,-5 8-5,6-17-2,-6 17-4,3-17-3,-3 17-5,-4-13-3,4 13-1,-9-13-9,9 13-14,-13-10-14,13 10-40,-17-7-22,17 7-40,-18 0-60,18 0-26,-23 5-52,14-1-29,-3 1-45,5 1-30,-1 0-35,1 2-39,7-8-26,-8 16-114,4-6-536,4-10-750</inkml:trace>
  <inkml:trace contextRef="#ctx0" brushRef="#br1" timeOffset="17863.081">7194 17816 900,'0'0'760,"10"8"-65,-10-8-111,10 8-73,-10-8-65,8 12-50,-3-3-57,-5-9-47,8 13-41,-4-4-34,-4-9-12,8 15-34,-8-15-14,5 16-27,-5-16-20,6 15-20,-6-15-15,2 12-13,-2-12-12,3 12 0,-3-12 1,0 0-2,0 15-1,0-15 24,0 0-35,-3 11-16,3-11 1,0 0 25,-5 6-42,5-6-1,0 0 1,0 0-4,-10 3 2,10-3 1,0 0-2,-10-3 0,10 3-2,0 0 4,-8-8 15,8 8-23,-4-10 34,4 10-41,-3-14 34,3 14-39,2-19 34,-1 8-37,4-2 35,0-3-37,5-1 37,-1-1-35,2-1 41,1 3-45,1 0 32,2 2-29,0-1 43,1 4-43,0-1 31,1 1-24,0 4 55,0 0 13,-1 3 1,2 1 14,0 2 6,-3 2 12,2 2-1,0 1 1,0 6-33,2 0 71,0 1-66,-3 4 47,3 2-56,-1 1 39,-1 0-63,-3 0 43,-1-2-53,-3 3 36,1-1-52,-2-1 37,0-1-52,-1-2 14,-3 0-92,-1-2 20,0-1-92,-2 0-12,-2-11-117,2 18-67,-2-18-76,1 14-98,-1-14-118,-1 11-57,1-11-765,-4 11-1095</inkml:trace>
  <inkml:trace contextRef="#ctx0" brushRef="#br1" timeOffset="18163.081">7916 17856 411,'0'0'854,"-4"-12"-110,4 12-63,0 0-123,-3-14-60,3 14-45,0 0-37,0 0-27,-7-6 52,7 6-115,0 0 26,-7 10-89,7-10 26,-4 10-100,4-10 36,-3 17-83,3-17 30,-4 17-83,4-17 31,-3 19-70,3-19 38,-3 18-64,3-18 43,2 16-61,-2-16 50,2 17-59,2-10 50,-4-7-78,7 14 38,-7-14-96,10 11 47,-10-11-87,13 9 9,-13-9-72,12 5-37,-12-5-23,16 3-36,-16-3-26,16-1-73,-16 1-34,21-4-59,-11 0-39,0-2-58,-1 1-648,2-3-833</inkml:trace>
  <inkml:trace contextRef="#ctx0" brushRef="#br1" timeOffset="18483.081">7909 17725 661,'-14'2'771,"4"1"-79,10-3-54,-17 5-64,17-5-44,-14 2-49,14-2-58,-11 7-2,11-7-68,-8 5 11,8-5-92,0 0 24,0 0-100,0 0 39,4 11-99,-4-11 29,11 2-82,-11-2 38,16 3-76,-16-3 47,23 1-75,-10-2 48,1 1-57,-3-1 59,3-2-77,-2 2 60,-2-3-73,3 0 67,-4-1-60,0 0 59,-1-1-5,-1-2-15,-2 2-11,-1-3-3,-4 9-7,3-17-16,-6 8-11,-1-1-7,-1 0-6,-3 1-20,-3 0-4,-1 1-12,0 0-30,-3 3-32,0 0-39,-2 1-66,0 1-16,-3 1-54,0 2-56,0 0-86,0 2-96,1 1-61,-4 2-780,5 0-991</inkml:trace>
  <inkml:trace contextRef="#ctx0" brushRef="#br1" timeOffset="19313.081">8581 17976 670,'-11'-10'522,"11"10"-71,-10-11-59,10 11-20,-12-12-58,12 12-11,-11-12-29,11 12-15,-8-12-18,8 12-3,-6-12-12,6 12 12,-6-8-57,6 8-25,0 0-25,-6-9-23,6 9-13,0 0 33,0 0 13,0 0-4,0 0-11,-6 12 30,6-12-8,-1 14-4,1-14-11,1 20 17,-1-20-57,1 21 43,-1-9-61,1-1 32,-1 1-64,0-12 39,2 23-57,-2-23 37,1 20-59,-1-20 43,1 19-50,-1-19 42,0 12-48,0-12 53,0 13-54,0-13 57,0 0-64,0 14 71,0-14-71,0 0 52,0 0-55,0 0 51,0 0-59,0 0 51,0 0-55,0 0 50,0 0-54,0 0 46,-5-12-41,5 12 50,0-12-44,0 12 45,5-20-53,-2 8 54,3 0-52,0-3 47,1 1-48,2-3 50,2 0-47,1 3 48,2-1-51,-1 1 50,0 2-46,3 2 47,-3 3-44,2-1 39,-1 3-38,0 3 40,-1 2-42,2 1 44,-2 1-29,2 2 55,-2 1-41,0 2 63,-1 1-62,-2 0 64,1 1-65,-1 0 81,0 0-79,-2 2 61,0-2-75,0 0 64,-3-1-71,0 2 67,1-2-74,-2 1 68,-4-9-78,4 15 44,-4-15-102,4 14-1,-4-14-82,1 12-33,-1-12-41,1 10-31,-1-10-71,0 0-70,0 0-47,0 13-84,0-13-87,0 0-606,0 0-853</inkml:trace>
  <inkml:trace contextRef="#ctx0" brushRef="#br1" timeOffset="19733.081">8934 18013 728,'-9'-7'668,"9"7"-80,0 0-57,-8-7-64,8 7-41,0 0-63,-3-10-49,3 10-32,2-12-44,-2 12-36,5-10-4,-5 10-7,9-13-21,-1 7-11,0-2-3,1 1-17,2-1-10,2 2-7,0-1 29,1 1-34,0-1 38,0 2-41,1 1 33,0 0-63,-3 1 50,1 2-76,1 0 50,-3 2-65,-11-1 65,23 4-74,-12 0 58,-1 0-83,-1 1 68,-2 2-78,0 1 70,0-1-81,-3 3 72,0-1-75,-1 1 69,-2 2-72,0 0 59,-1 0-64,0-1 63,-2 1-66,0 2 59,1-2-88,-2 0 30,1-2-93,-1 2-25,1 0-96,-2-2-66,4-10-68,-4 18-96,4-18-84,-1 15-80,1-15-75,-3 14-585,3-14-896</inkml:trace>
  <inkml:trace contextRef="#ctx0" brushRef="#br1" timeOffset="20263.081">9447 17959 607,'5'-11'693,"0"-1"-74,-5 12-57,6-17-51,-6 17-52,6-15-56,-6 15-71,4-11-40,-4 11-31,0 0 2,4-10-21,-4 10-10,0 0 2,0 0 5,0 0-59,-1 12 37,1-12-45,-4 14 21,4-14-77,-3 16 35,1-5-79,1-2 47,1-9-88,-2 21 59,2-21-74,0 21 63,0-21-85,2 19 71,-2-19-70,3 17 64,-3-17-79,6 17 68,-6-17-67,6 12 63,-6-12-67,10 12 64,-10-12-61,9 7 68,-9-7-86,10 5 51,-10-5-61,13 3 58,-13-3-72,0 0 64,17-1-63,-17 1 56,14-4-60,-14 4 65,13-8-54,-13 8 55,14-12-43,-8 6 65,0-2-65,1-1 44,-1 1-37,2-1 49,-3 1-77,0-1 85,0 1-45,-5 8 49,8-15-49,-8 15 56,7-11-51,-7 11 49,7-9-53,-7 9 48,0 0-52,6-9 55,-6 9-60,0 0 73,0 0-65,0 0 53,0 0-52,0 0 58,2 15-55,-2-15 52,0 0-59,-3 16 62,3-16-66,-2 12 63,2-12-66,-2 13 25,2-13-92,-1 12-17,1-12-35,-1 10-34,1-10-24,0 0-27,2 14-25,-2-14-29,4 10-42,-4-10-7,7 7-34,-7-7-34,12 6-48,-12-6-29,13 4-535,-13-4-628</inkml:trace>
  <inkml:trace contextRef="#ctx0" brushRef="#br1" timeOffset="20963.081">9864 18023 85,'15'-8'618,"-2"-1"-86,2 1-78,-3 0-11,1-1-26,1 2-25,-2-1-19,-1 0-30,-1 2-15,-1-1-30,-1 3-39,-8 4-41,14-8-37,-14 8-5,10-2 3,-10 2-15,0 0-35,9 5-3,-9-5-12,5 9-14,-5-9-9,1 12-20,-1-12-5,-1 15-2,1-15-8,-2 18-10,2-18-6,-3 18-16,1-8 10,2-10-8,-4 17-2,4-17-4,-3 17 29,3-17-36,-2 14 21,2-14-32,-3 12 24,3-12-27,0 0 29,-2 14-31,2-14 35,0 0-32,-4 11 37,4-11-48,0 0 37,0 0-35,0 0 33,0 0-35,0 0 30,0 0-34,0 0 31,0 0-30,-8-9 30,8 9-26,4-11 35,-4 11-38,6-18 7,-2 7-5,1 0 33,2-2-31,0-1 29,1 1-30,0 0 29,1 0-30,2 1 43,-2 0-45,1 1 34,2 0-32,-2 3 43,2 0-36,-1 0 37,-1 5-34,3-2 43,-13 5-40,21 0 44,-21 0-44,21 5 42,-12 0-57,1 0 62,-1 0-49,-1 1 44,0 2-46,0 0 47,-1-1-53,1 3 46,-3-3-51,2 2 48,-2-1-47,1 1 48,-6-9-54,9 15 54,-9-15-83,6 14 90,-6-14-61,6 10 53,-6-10-54,4 7 61,-4-7-58,0 0 55,3 11-64,-3-11 65,0 0-68,0 0 64,0 0-59,0 0 58,0 0-56,0 0 42,0 0-52,0 0 51,-9-5-52,9 5 53,0 0-53,-3-15 49,3 15-52,4-14 54,-1 5-53,-1-4 55,3 1-83,2-2 102,-1 0-68,7-2 47,-2-1-47,3 0 60,-1 2-62,5 0 54,0 1-54,5 0 45,-3 6-40,2-1 48,0 2-46,-2 3 54,-2 1-39,3 3 39,-4 2-47,0 0 62,-2 3-57,0 0 61,-3 5-56,-2-3 62,-1 4-67,-2-2 66,0 0-68,-1 3 73,-4-2-65,1 2 58,-1 0-68,-2 0 65,0-12-71,-1 22 68,-2-12-71,1 1 67,-2-1-90,-1 0 63,0 0-100,0-3-2,0 4-82,-1-5-65,0 1-70,0 1-94,6-8-144,-13 11-105,8-4-172,5-7-530,-9 8-950</inkml:trace>
  <inkml:trace contextRef="#ctx0" brushRef="#br1" timeOffset="21223.081">11146 17990 304,'0'0'1121,"0"0"-157,14 4-76,-14-4-20,0 0-198,9 2-9,-9-2-133,0 0-8,13 2-113,-13-2-19,0 0-60,0 0-71,14 1-46,-14-1-135,0 0-76,0 0 0,0 0 0,0 0 0,13 0 0,-13 0-252,0 0-168,0 0-136,0 0-185,0 0-245,0 0-670,2-10-1323</inkml:trace>
  <inkml:trace contextRef="#ctx0" brushRef="#br1" timeOffset="47093.081">17251 746 165,'-14'-2'794,"14"2"-95,-11-3-30,11 3-70,-9-3-31,9 3-60,0 0-14,-11-3-64,11 3-7,0 0-46,0 0 19,0 0-29,0 0-26,0 0-29,0 0-23,0 0-34,12-3-19,-12 3-17,20 0-169,-7 0-50,1 0 0,3 1 0,2-1 0,1-1 0,-2 1 0,3 0 0,-1-1 0,-2 1 0,0-1 0,-3 1 0,1-3 0,-3 3 0,0 0 0,-13 0 0,20 0 0,-20 0 0,18-1 0,-18 1 0,12 0 0,-12 0 0,0 0 0,16 0 0,-16 0 0,0 0 0,0 0 0,0 0 0,0 0-405,0 0-201,0 0-102,-9 6-89,9-6-195,0 0-494,-14 3-1110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8:15:58.880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18188 848 682,'0'0'681,"2"-17"-66,-2 17-13,3-14-51,-3 14-14,1-14-53,-1 14-22,3-12-53,-3 12-3,0 0-79,2-13-10,-2 13-88,0 0 48,0 0-6,0 0-65,0 0 45,5 10-3,-5-10-5,0 18-12,0-5-69,-2 2-162,1 2 0,-3-1 0,1 3 0,-1 0 0,2 2 0,-2 2 0,1-2 0,0 1 0,-1-2 0,2-1 0,0 0 0,-2-3 0,3 3 0,-2-4 0,2 1 0,1-5 0,-1 1 0,0 0 0,1-12 0,-2 16 0,2-16 0,2 10-243,-2-10-201,0 0-48,0 0-55,0 0-86,0 0-75,10-7-36,-10 7-649,2-16-993</inkml:trace>
  <inkml:trace contextRef="#ctx0" brushRef="#br0" timeOffset="200.535">17974 678 227,'0'0'356,"-9"3"-69,9-3-83,0 0-19,-9 5-66,9-5-25,0 0-94,0 0-118,0 0-310,0 0 103</inkml:trace>
  <inkml:trace contextRef="#ctx0" brushRef="#br0" timeOffset="639.415">18111 597 675,'0'0'629,"0"0"-53,4-8-46,-4 8-63,0 0-13,0 0-69,5-12-41,-5 12-40,0 0-33,0 0-35,5-7-20,-5 7-23,0 0-30,0 0-26,0 0-26,4-10-27,-4 10-22,0 0-14,0 0-7,0 0 6,8 6-5,-8-6 22,0 0-28,10 10-13,-10-10 4,8 8-3,-8-8 3,11 8-3,-11-8 11,15 7 8,-15-7-2,15 7 21,-15-7-21,17 3 31,-17-3-30,18 1 24,-18-1-35,20-1 40,-20 1-20,20-3 59,-11-1-57,-9 4 51,16-8-77,-16 8 55,13-9-88,-13 9 86,9-12-73,-9 12 51,6-14-62,-6 14 50,3-14-63,-3 14 6,-3-14-1,3 14-1,-2-12 1,2 12 13,-8-11-11,8 11-13,-6-7-29,6 7-41,-9-4-60,9 4-49,0 0-42,-15 4-85,15-4-113,-8 9-49,8-9-82,-8 12-82,8-12-616,-7 17-878</inkml:trace>
  <inkml:trace contextRef="#ctx0" brushRef="#br0" timeOffset="1441.283">18580 782 462,'0'0'727,"0"0"-109,14 0-36,-14 0-94,9-5-32,-9 5-55,12-7-40,-2 2-35,-3 0-31,5-2-50,-1 1-4,1-1-51,0-1 7,0-1-41,0 1 0,0-1-38,0 1 32,0-1-47,-1 1 9,-2-3-44,0 2-7,0-3-13,-3 3 1,1-3-25,-2 1 1,-1 0-3,0 0-4,-3 1-6,-1 10 0,2-18-5,-2 18-8,-5-19-3,5 19 6,-7-14-5,7 14 2,-9-13-6,9 13 2,-14-7 5,14 7-8,-13-6 10,13 6-9,-15-2 15,15 2-13,-15 2-2,6 2 1,9-4 2,-17 9 7,8-2 17,-3 3-30,4 3 24,-1 1-26,0 1 26,1 3-16,1 1 21,-1 4-21,3-1 24,-1 3-1,2 3 59,0 1-34,2-3 52,-1 3-51,3-1 41,-1 5-65,1-4 60,1 5-8,1-1-5,-2 0-11,2 1-12,-1 2 0,2-3-10,0 1 4,-2-1-14,0 0 1,3 1 12,-2-3-3,1 1 5,-1 0-17,1-1 3,0-3-7,-2-2-2,2 1 1,-2-2-9,0 0 0,-1 1 8,0-5-7,0 1-2,0-3-5,-1 1 2,0 1 0,-1-3 1,1-1-5,-2 0-1,2-1 0,0-1 7,-1-3-12,1 1 8,0-2 0,0 1-8,1-12 3,0 15 4,0-15 2,3 13 2,-3-13-3,7 9 3,-7-9-8,12 3 6,-12-3-4,15 0 4,-15 0-5,19-6 8,-10 4-10,1-2-7,3-1 8,-3 1 8,3-3 0,0 0-18,-2 0 6,2-1 10,-2-1-8,1-1-2,-1 1 4,-2-1-5,2-2-15,-3 0 3,0 0-2,-3-3-12,0 1-9,-2-3-6,-2 0-10,-2-1-4,-3-3-18,-2-1-21,-5-2 1,-4 0-18,0 0 22,-7-2-27,-2 1 29,-2 1-21,1 1 27,3 4-22,-2 3 34,1-2-5,0 2 33,1 1-9,3 3 34,1-2-19,3 2 30,2 0-16,0 2 28,3 0-26,0 1 20,5 1-20,-1 1 6,6 7-3,-3-17 12,3 17-9,5-14 2,-5 14-68,10-15-75,1 7-107,2-1-129,1 1-100,7-2-112,-1 3-749,8-4-956</inkml:trace>
  <inkml:trace contextRef="#ctx0" brushRef="#br0" timeOffset="1927.004">19720 812 287,'-5'-13'686,"5"13"-96,-3-11-54,3 11-51,-3-11-21,3 11-40,-6-9-38,6 9-31,-3-9-29,3 9-50,0 0-23,-4-12-50,4 12-18,0 0-38,0 0 14,0 0-38,0 0 46,0 0-5,-12 8 20,12-8-37,-2 16 29,0-4-77,1 0 50,0 4-67,0 1 55,-1 1-77,1-1 51,1 2-84,0 1 69,1 1-44,1 3 42,-1-2-70,1 3 56,0-2-19,3 2-4,-3-4-13,2 1-8,0 0-10,0-3-5,0-1 2,1-3-8,0 2 5,2-4-19,0 0-23,-1-1-16,2 0-20,2-5-27,-2-1-60,2-2-53,1 0-42,0-2-56,0-1-19,2-2-26,-1-1-46,0-2-13,-1-1-22,1 0-39,-1-1 6,0-2-64,-2-1-142,0-2-280,-1 1-516</inkml:trace>
  <inkml:trace contextRef="#ctx0" brushRef="#br0" timeOffset="2143.218">19509 995 762,'0'0'679,"-14"4"-62,14-4-89,0 0-48,0 0-54,0 0-43,0 0-45,7 11-43,-7-11-25,21 5-40,-7-5-26,2 1-35,3 0-35,1 0-21,2-1-30,2 0-16,2-1-39,0 1-53,1-2-80,-1 0-75,0-1-106,-2-1-102,1 0-146,-4 3-254,1-2-306,-3-1-711</inkml:trace>
  <inkml:trace contextRef="#ctx0" brushRef="#br0" timeOffset="2929.704">19114 753 679,'0'0'615,"-9"-11"-58,9 11-18,-5-9-50,5 9-33,-6-10-31,6 10-35,-4-8-19,4 8-55,0 0-7,-5-10-66,5 10-12,0 0-60,-4-9-8,4 9-35,0 0 13,0 0-43,0 0 15,0 0-43,9 6 23,-9-6-51,6 8 23,-6-8-36,9 15 20,-2-8-39,-2 1 10,0 2-87,3-1-50,-2 2-98,3 0-100,-1-1-131,1 1-120,1 0-142,-3-2-684,4 0-993</inkml:trace>
  <inkml:trace contextRef="#ctx0" brushRef="#br0" timeOffset="3230.132">20014 530 592,'0'0'759,"0"0"-86,5-13-66,-5 13-71,0 0-58,5-10-67,-5 10-52,0 0-71,0 0-52,4-10-45,-4 10-36,0 0-30,0 0-19,0 0-10,0 0-10,0 0-13,1 11-8,-1-11-15,-2 11-5,2-11-8,-4 17-9,0-7-10,0-1-5,0 2-39,1 0-61,-1-1-91,0 0-95,-3 2-114,1 0-101,0 0-149,1-2-610,-1 2-856</inkml:trace>
  <inkml:trace contextRef="#ctx0" brushRef="#br0" timeOffset="3747.182">20669 1053 695,'0'0'666,"0"0"-47,-6-9-45,6 9-56,0 0-55,0 0-76,-8-9-55,8 9-61,0 0-21,0 0 0,0 0 12,-6 7-9,6-7-64,-4 12 18,4-12-45,-2 22 12,0-13-69,1 3-1,0 1-39,-1-1-4,2 2-25,-1-2 16,1 3-33,0-2 22,0 0-37,0-1 14,0-12-72,0 22-30,0-22-66,0 20-39,0-20-70,3 14-52,-3-14-81,4 12-73,-4-12-60,0 0-163,9 3-460,-9-3-763</inkml:trace>
  <inkml:trace contextRef="#ctx0" brushRef="#br0" timeOffset="4079.278">20568 959 421,'-10'6'592,"3"-2"-62,7-4-73,-11 9-48,11-9-50,-9 7-31,9-7-6,0 0-26,0 0-29,-1 11-22,1-11-29,0 0-22,13 2-26,-13-2-13,13 0-8,-13 0-10,19-7-27,-19 7-20,17-8-15,-7 2-5,-1 0-15,1 1-9,-1-3-4,1 0-8,-2 1-6,-1-1-2,1 1 1,-3 0-13,0 0 15,-5 7-23,7-13 12,-7 13-21,4-11 13,-4 11-20,0 0 10,0 0-25,-3-12-26,3 12-17,0 0-28,-13 5-25,13-5-44,-13 9-81,7-4-59,0 4-60,-1-2-91,2 3-107,-2-1-514,1 1-694</inkml:trace>
  <inkml:trace contextRef="#ctx0" brushRef="#br0" timeOffset="4548.961">21155 1141 535,'9'-5'689,"-3"0"-95,-6 5-48,10-12-75,-10 12-18,7-9-65,-7 9-67,2-13-21,-2 13-56,0-12-46,0 12-25,-5-12-27,5 12-31,-10-10-18,10 10-15,-15-9-15,15 9-16,-19-4-7,19 4-8,-22-2-4,8 2-6,2 2-7,-3 0-1,2 2-6,-2-1-5,1 2 0,1 0 0,0-1-4,4 1-1,-1 0 3,1 2 0,3-2-5,-1 2-5,7-7 3,-6 10 1,6-10 9,1 12-13,-1-12 24,8 13-30,0-6 6,-1-3-12,6 4-7,-3 0-9,3-2 6,0 1-3,0 0-7,1 1 21,-1-2-12,0 1 17,0-1 1,0 1-1,-3-2 4,-1 0 0,-1 0 1,2 0 11,-10-5-7,12 9-6,-12-9 17,9 6-5,-9-6 6,0 0 7,3 11-3,-3-11-6,0 0 4,-10 12-2,10-12 6,-13 5-13,13-5 4,-20 4-5,20-4 5,-24 1-7,11-1 8,-2 0-19,2 0-40,-1-1-38,-4-1-50,1 0-73,2-2-52,-2-1-74,2 2-73,-2-2-140,3 1-537,0-1-706</inkml:trace>
  <inkml:trace contextRef="#ctx0" brushRef="#br0" timeOffset="4934.465">21816 991 666,'6'-8'578,"0"1"-70,-6 7-48,9-14-61,-9 14-60,8-13 0,-8 13-44,2-12-56,-2 12-27,0 0-18,-2-16-9,2 16-41,-8-6 1,8 6-11,-11-2-3,11 2-13,-19 5 1,8-2-8,0 4-8,-2 2 1,2 1-6,-3 2-23,1 1-8,1 1-16,2-1-8,2 3-3,1-4-6,2 3 7,-2-1-26,5 1 4,2-3 12,0 0-24,4-1 3,2 2-50,3-3-22,1-2-44,3 1-29,1-4-67,4-1-61,-1-1-42,3-2-33,0-2-46,1-2-14,3-1-39,-1-1-111,1-2-343,-3-1-453</inkml:trace>
  <inkml:trace contextRef="#ctx0" brushRef="#br0" timeOffset="5683.209">22187 790 249,'2'-14'574,"-1"-1"-93,-1 4-16,0 11-18,-3-23-69,3 23-56,-5-18-29,5 18-18,-6-15-18,6 15-29,-9-10-30,9 10-13,-10-3-20,10 3-15,-11 7 1,4 1-1,2 5-5,-2 1-32,4 3 11,-3 4-22,4 2 6,-3 2-26,2 0 2,2 0-28,1 0 8,-1 0-27,1 1 8,2 0-27,-2 0 14,4-1-14,2-3 6,0 0-22,0-1 18,2-1-20,-2-5 18,3-1-12,-1-2 2,-1-2-19,3 0-6,-1-3-21,-1-2 5,1 0-16,-9-5-3,19 2-5,-8-4-9,-11 2 7,19-9 3,-9 2-3,0-4 1,-1 1 7,0-2 2,0-3 13,0-2 1,-1 0 16,-1 3 0,-1-3 10,1 3-14,-2 2 4,0-2 11,0 6 5,-1-3-2,-4 11 3,6-15-4,-6 15 1,4-7-2,-4 7 34,0 0-35,0 0 7,0 0 0,3 12 12,-3-12-10,0 14 6,0-14-1,-3 18-4,3-18-38,0 21 46,2-9-2,-2-12 1,2 19 11,2-9-5,-4-10-8,6 17 5,0-10-11,1 0-28,0-2-14,2-1-40,-9-4-3,19 5-11,-19-5-14,21 0 8,-8-2-10,1-3-1,2-1 11,-2 0-19,1-1 3,0-5 8,2 2 8,-4-2 22,1 1 25,-4 3 8,3-4 8,-4 4 13,0 0 13,-3 1 6,3 3 5,-9 4-1,9-10-8,-9 10 8,0 0 3,0 0 3,0 0 8,9 6-3,-9-6 0,-1 11 2,1-11 3,-3 17 11,3-17 4,-1 20-11,1-20-2,-2 19 11,4-7 13,-1 0-4,0-2-1,2 1-5,1 0-2,2-2-8,-1-1-8,2-1 2,0 0 12,3-2-7,-1 0-14,3-3-2,1 1 9,-13-3 24,23 0 11,-9-3-3,-3 1 3,3-5 1,0 4 11,-1-7 5,-1 3-6,-2-5 12,0-1 7,-1 0-31,-1 0-2,-2-2-2,2 1-4,-4 0-6,-1 0 14,0 3-2,0-2-9,-3 13-10,-2-20-10,2 20 3,-4-15 4,4 15-12,-7-11 0,7 11-14,-14-5-13,14 5-40,-16-3-60,16 3-71,-20 4-87,8-2-131,0 4-200,-1-2-485,0 1-708</inkml:trace>
  <inkml:trace contextRef="#ctx0" brushRef="#br0" timeOffset="6137.713">23220 989 130,'5'-12'788,"-5"12"-143,3-12-79,-3 12-69,-2-13-51,2 13-55,-1-12-53,1 12-59,-6-10-27,6 10-54,-8-7-21,8 7-33,-13-4-43,13 4-17,-15 0 0,15 0-34,-22 4-8,22-4-16,-19 6 0,9-2-5,1 1-8,0 1 5,1 0-8,2 1 6,1 1-9,0-1-7,0 2 8,5-9-10,-2 17 6,2-17-10,5 18 7,0-9 1,2 3-6,1-1-17,3 0-15,-1-1 3,2 1 2,-1-1 5,1-3 2,-2 3 15,1-1-8,0-3 5,-2 1 6,-1-1 5,0-2 7,-8-4 4,12 9 19,-12-9 14,7 8-1,-7-8-10,0 0-2,0 0-6,0 0 1,-6 11-4,6-11-3,-14 1-6,14-1-3,-23 2-2,9-2-1,-3 0 0,-1 0-2,-1 0-17,0 0-34,2 0 2,0 0-64,1 0-38,0-2-73,1 2-79,2 0-96,0-2-104,13 2-658,-21-1-771</inkml:trace>
  <inkml:trace contextRef="#ctx0" brushRef="#br0" timeOffset="6902.11">23460 1085 89,'0'0'814,"19"-3"-152,-7-1-85,-2 2-89,3-3-68,-2 2-53,2-4-61,1 2-33,-1 0-53,1-2-22,-2 1-36,-2-1-19,1 1-37,-3-1-8,1 2-18,-2-2-17,0 0-24,-7 7 1,8-12-4,-8 12-9,3-10-6,-3 10-4,0 0-4,-5-10-2,5 10-2,-9-3-6,9 3 2,-14 2-5,14-2 1,-15 5 1,5 1 0,-2 1 21,2 0-10,-1 3 2,0-1-5,2 2 6,-1-1-5,3 1-29,0 0 34,2 0-7,1-2 4,3 3 0,1-12-7,0 17-14,2-7-39,2-3-29,3 0-34,0 0-38,3-2-42,2-2-31,-2 2-25,3-3-31,0-2 4,1 0 9,-1 0 26,2-3 27,-2-1 6,-2 1-5,1-1 56,-1-3 6,0-1 55,0 1 0,-2-3 54,0 1-2,-2-2 63,0 0-2,-1-4 57,-1 3 49,1-1 15,-1 3 7,-2-1 16,1 0 16,-4 11 2,7-16-23,-7 16-24,4-14-30,-4 14-14,5-10-6,-5 10 16,0 0 5,0 0-1,0 0-6,15 2-7,-15-2-19,6 10 8,-6-10 18,9 15 4,-2-6-11,-7-9-11,9 17 9,-4-8-9,-1 0-6,1 0-7,1 0-3,-2-1-22,0 2-12,-4-10 2,7 15 5,-7-15-9,6 11 9,-6-11 30,3 10 25,-3-10-23,0 0 3,4 8-23,-4-8 0,0 0-23,0 0 10,0 0-21,0 0 1,-6-8-10,6 8 3,-5-9-5,5 9-3,-4-17 1,1 6 3,2-1 9,0 1-14,1-7 5,0 4-12,1-2 12,2-2-13,0 1 12,4 2-11,2-3 14,2 5-10,1-2 12,2 3 1,-1 3 16,2 3 0,0 1 19,3 2-25,-1 0 31,1 6-11,1-1 28,-3 4 5,4 0 19,-2 4-33,-1 0 31,-1 2-40,0 2 36,-1 0-41,-2 0 23,-1 1-45,-1 0 27,-1-1-38,-3 0 12,0 1-24,-1 1 2,-2 0-102,-2 1-60,1 0-92,-3-2-155,-3 1-175,1 1-170,-4-2-735,0-1-1111</inkml:trace>
  <inkml:trace contextRef="#ctx0" brushRef="#br0" timeOffset="7619.676">25235 790 388,'0'0'714,"-4"-14"-92,4 14-37,-6-16-29,6 16-51,-5-16-28,5 16 22,-7-17-61,7 17 11,-7-12-57,7 12 12,-4-16-97,4 16 32,-7-10-81,7 10 28,-2-8-77,2 8 4,0 0-46,-8-12-40,8 12-28,0 0-15,0 0-11,-2 12-73,2-12 0,1 23 0,0-6 0,3 1 0,-4 2 0,4 4 0,-3 2 0,3-2 0,0 2 0,0-1 0,0-1 0,2 1 0,-2-1 0,0-1 0,1-2 0,-1 0 0,-1-3 0,1-2 0,1-1-137,-2-1-208,-1-4-33,2 1-37,-4-11-79,2 15-121,-2-15-80,0 13-150,0-13-510,0 0-956</inkml:trace>
  <inkml:trace contextRef="#ctx0" brushRef="#br0" timeOffset="8058.542">24938 1006 582,'-10'-5'620,"10"5"-107,0 0-57,4-13-88,-4 13-60,16-10-51,-2 1-21,6 1-23,2-1-25,6 0-8,3 1-7,0-1-8,3-1-15,-2 0-28,1 4-11,-2-2-15,-1 1-19,-3 3-12,-2 0-14,-5 2-9,0 0-5,-1 2-13,-2 2 0,1 0-8,-5 3-2,1 2 16,-3 0-21,0 2 4,-1 0-6,-2 0 0,-1 3 1,0-2-1,0 1-2,-2-1 2,3 1-7,-3-1 5,4-1 1,-4-2 5,3 2-13,1-4 5,1 1 5,0-2-7,1 0 12,1-3-9,-12-1-4,27 0 1,-14-1 10,-2-3-7,3 0 4,-1-1-2,1 0 2,-5-3 26,0 1 23,0-4 17,0 2-1,-5-3-11,0 1-9,-3 0 27,0-1-3,-2 1-22,0 0 2,-3 2-25,0 0 8,-1 0-19,-1 1 10,-4 0-13,4 1-1,-5 3-19,1 1 28,-1 1-57,11 2-49,-23-2-75,12 4-106,-2-2-115,2 4-119,0 0-116,-1-3-675,2 5-891</inkml:trace>
  <inkml:trace contextRef="#ctx0" brushRef="#br0" timeOffset="8591.197">26269 759 700,'-4'-15'778,"4"15"-38,0-12-106,0 12-83,-4-11-52,4 11-74,0 0-69,-1-15-90,1 15-24,0 0-81,0-10-19,0 10-40,0 0-10,0 0-29,0 12 3,0-12-19,0 19 5,0-2-21,0-1 7,1 4-17,1-1 13,-2 1-11,2-1 3,-2 2-24,0-3 4,0 2 12,0-1-15,-2 0 17,2-2-22,0 1 17,0-1-18,-2-3 17,1 0-5,1-14-1,0 20-14,0-20 22,0 18-18,0-18 20,-2 13-20,2-13 17,0 0-21,0 0 20,0 12-23,0-12 20,0 0-23,0 0 18,7-7-20,-7 7 22,9-15-29,-4 7 8,4-2-1,1-1 1,2 0-1,3-2 6,0 2-1,4 0-5,-1 0 1,5 2 0,-1 0 6,1 2-1,1 2-7,1 0 8,-5 5 3,3-2 10,-1 4-7,-3 0-5,-2 1-2,-1 0 3,-2 3 8,0-2 1,-4 4-2,-3-2 2,-3 1 6,-4-7 5,3 15 15,-3-15 2,-7 16 3,2-8 2,-3 0-2,-6 1 1,3-2-15,-3 0-3,1 0-3,0 1-5,-1-3 30,1 0-24,-3-1-7,5 1-65,1-1-47,-1-1-72,11-3-136,-13 3-117,13-3-117,0 0-185,-14 0-552,14 0-888</inkml:trace>
  <inkml:trace contextRef="#ctx0" brushRef="#br0" timeOffset="8961.079">26784 988 105,'14'-2'882,"-1"1"-155,-1-1-68,1-2-92,5 1-61,-5-2-64,3 1-57,2-1-63,-2 0-42,-1-1-21,3 2-32,-4-3-35,0 2-24,-1-1-2,1 0-42,-3-1 4,-3 1-46,2 1 3,-3-3-38,-1 1 1,-6 7-30,7-13 16,-7 13-32,0-12 3,0 12-34,-7-10 34,7 10-54,-16-7-2,5 5-5,11 2 4,-25 2 3,8 1 13,0 1 7,0 1-3,-3 5 14,1 1 1,2 0 2,-2 2 12,4 0-2,1 1 8,1 2 23,3 1 8,2 1 61,3 0 35,1-1-20,4 2 29,0-2-51,4 2 30,-1-2-56,5 0 49,0 0-63,5-2 34,-2-1-60,1-3 43,1-2-57,-2-2 37,2-2-93,2-1-33,-2 1-90,-1-5-75,2 0-129,-2-2-161,1-1-176,-4-1-884,0-1-1248</inkml:trace>
  <inkml:trace contextRef="#ctx0" brushRef="#br0" timeOffset="9948.259">27679 1073 598,'0'0'718,"-5"-9"-94,5 9-45,-4-8-96,4 8-93,0 0-89,0 0-33,0 0 33,0 0-51,0 0-45,0 0-30,11 10-3,-9 0-25,3-1-14,1 3-17,-2 0-13,3-2-20,-2 4-10,-1-3-18,-1-1-13,-1 1-5,2 0-8,-4-11 15,8 16-20,-8-16 8,4 14-18,-4-14 15,4 12-12,-4-12 25,0 0-7,5 10 15,-5-10-25,0 0 16,0 0-27,0 0-1,0 0-7,6-14-14,-6 14 12,5-17 1,-1 8-8,2-3 7,0-1-5,1-2 4,-1 3 1,4-2-7,-2 3 5,3-1-12,1 1 9,-1 1 8,0 3 1,5 0 5,-3 3 2,1 3 14,1 1-5,3 0-2,-2 4 7,0 2-1,-3 1-3,6 2-12,-5 3 0,2 0-1,-4 0 20,0 0-33,-3 0 27,-1-2-29,2 2 29,-4-2-28,-1 1 16,-1-3-22,1 1 33,-5-9-32,4 14 13,-4-14-12,1 12 20,-1-12-22,0 0 40,-1 11-44,1-11 13,0 0-28,0 0 17,0 0-20,-11-4 21,11 4-18,-2-11 23,2 11-20,-1-17 2,2 6 10,1 0-5,0-1 1,2-2 3,0 0 5,2 0-5,0-1 5,1 3 4,2 0 4,1 2 3,-2-2 8,1 3 6,3 1 5,-3 2 9,1 0 14,2 4-2,1 0 1,-13 2 9,23 2 35,-13 0-46,2 0 30,-3 5-47,0-1 34,-2 1-44,2 0 34,-3 5-52,1-3 23,-2 0-78,-1 2-46,1-1-69,-3 1-79,2-1-121,1-1-131,-1 1-132,0-1-151,-1 0-523,3-2-915</inkml:trace>
  <inkml:trace contextRef="#ctx0" brushRef="#br0" timeOffset="10211.429">28616 1008 673,'0'0'664,"0"0"-55,-9-7-84,9 7-89,-8 5 7,8-5-51,-8 11-33,3-4-38,3 3-50,-3 0-41,3 2-38,0 0-30,2 1-31,0 1-22,0 0-19,4-1-18,1 3-13,-1-3-8,-1 2-15,3-1-7,-1-2-4,1-2-22,2 1-28,0-3-25,-3-1-30,4 0-50,0-2-71,0 0-58,-9-5-50,19 5-46,-19-5-103,19-1-56,-8-1-580,0-2-712</inkml:trace>
  <inkml:trace contextRef="#ctx0" brushRef="#br0" timeOffset="10496.656">28602 965 270,'-11'7'757,"1"2"-113,3-2-60,0 1-54,2-2-46,5-6-67,-4 14-35,4-14-54,2 11-33,-2-11-37,10 8-36,-10-8-12,19 7-14,-6-7-27,1 0-12,-1 0-7,3 0-21,0-3-13,0-1 1,-2 0-38,1 0 17,-2-2-42,1 0 29,-2-3-41,-3 1 26,0 1-48,-3-1 36,-2 1-44,-4 7 17,9-12-41,-9 12 30,1-12-54,-1 12 8,0 0-61,-10-7-37,10 7-23,-10 2-60,10-2-54,-18 6-78,10 0-101,-4 2-85,1 2-151,0-2-611,1 3-893</inkml:trace>
  <inkml:trace contextRef="#ctx0" brushRef="#br0" timeOffset="10944.735">28847 1151 731,'0'0'704,"0"0"-93,0 0-106,0 0-92,16 3-29,-16-3-26,7 5-46,-7-5-35,12 8-78,-6-2-35,2 1-28,-3 1-37,1 0-10,2 2-19,-3-2-16,0 1-2,-2 0 0,3 1-25,-2-2 1,-4-8-11,7 17-4,-7-17 2,4 14-4,-4-14 3,4 13-3,-4-13-2,0 0-2,2 12 9,-2-12-10,0 0 0,0 0-2,0 0 0,-6 8-4,6-8 0,0 0 3,0 0-4,-6-13 9,6 13 4,-1-12-9,1 12-7,1-19 6,3 8-2,-2-1 4,2-2 1,3 2 3,-1-3 7,7 1 10,-4 2 11,4-1 6,2 1 0,2 2 27,2 1 13,-1 2 22,1 2 13,1 0-3,-1 5 7,2-2 23,1 4-16,-2-2 25,-1 5-73,0-2 31,3 4-65,-7 0 37,1 0-60,-2-1 47,-3 4-66,2-2 9,-4 3-69,-1 0-7,-1 1-107,-2 1-74,-1-1-122,-1-1-119,-2 0-118,0 0-211,-1-11-538,0 22-954</inkml:trace>
  <inkml:trace contextRef="#ctx0" brushRef="#br0" timeOffset="11198.472">29615 1063 482,'0'0'722,"-5"-9"-106,5 9-44,0 0-55,0 0-67,-13 2-45,13-2-23,-11 13-55,6-4-48,0 1-26,0 2-46,1 0-38,0 2-33,1 1-26,1-1-21,2 1-14,-2-1-14,4 0-11,-1 2-11,1 0 7,0-3-25,3 0 15,-1 0-20,1-3 2,1-1-54,2-1-34,-2-1-30,3-2-46,1-1-44,1-2-55,-11-2-41,23 0-55,-12-2-61,3-5-84,-1 1-148,1-7-349,3 1-575</inkml:trace>
  <inkml:trace contextRef="#ctx0" brushRef="#br0" timeOffset="11483.684">29508 1050 548,'-12'9'675,"2"-2"-65,4 3-70,6-10-89,-11 12-46,11-12-39,-1 11-11,1-11-65,5 8-59,-5-8-38,15 4-23,-15-4-10,21 1 8,-21-1-9,26-1-9,-13-1-19,-1-1-8,0-1-11,0-1 5,-1 1-13,-1-4-21,0 0-19,-2-1-8,-2 0-18,-1-4-7,-1 5-11,-1-3-8,-2 0-6,-1 11-15,0-18-22,0 18-47,-6-15-24,1 8-49,5 7-55,-15-9-72,15 9-82,-23-2-123,11 4-108,-5 0-701,-1 1-894</inkml:trace>
  <inkml:trace contextRef="#ctx0" brushRef="#br0" timeOffset="12132.235">29774 1145 191,'0'0'764,"0"0"-163,0 0-87,0 0-84,0 0-40,0 0-10,0 0-58,-4 9-47,4-9-35,2 14-22,-2-14-17,4 20-56,-4-20-26,4 21-23,-1-9-19,-2-1-27,1 0 5,-2-11 4,4 19-20,-4-19-17,2 16 2,-2-16-13,1 14 10,-1-14-1,2 11 2,-2-11-3,0 0-5,-3 10-2,3-10 1,0 0-1,0 0 3,0 0-11,-11-8-1,11 8-1,-4-11 0,4 11-2,-2-17 3,1 4 0,1 2 8,1 0 9,0-3-6,2-1 0,2 0-8,0 2-3,3-2-1,1 4 3,1 0-2,2 0-2,1 1-6,3 2 11,-2 6-10,2-1 8,0 3 2,3 2 7,-1 1 20,2 4-21,1 1-3,-3 2 4,-1 1-4,-2 0-1,1 3 3,-3-2-1,-2 0-6,0-2 2,-4 2-1,0 0-4,2-2 2,-6-2-2,-3-8 5,4 15-7,-4-15 2,2 13-4,-2-13 12,-3 10-16,3-10 5,0 0-4,-9 7-5,9-7 11,0 0 0,0 0-7,-17 0 0,17 0 5,-6-7 6,6 7-9,-4-11 1,4 11 4,-2-19-1,2 19-1,1-22 3,3 8 12,0 0-11,-1-1 14,4 3-17,2-2 28,-2 3-17,2-3 12,0 4-13,4 3 22,-3-3-10,3 5 14,-3 0-14,2 3 25,1 0-7,-13 2 5,24 3-7,-13 1 1,1 1-7,1 2-5,-3 3-3,-1 0 2,0 0-12,-2 2-17,1 0-48,-1 0-79,-1 1-85,-2-4-123,0 3-138,-2-3-103,-1 3-787,-1-12-969</inkml:trace>
  <inkml:trace contextRef="#ctx0" brushRef="#br0" timeOffset="12555.527">30493 1173 74,'0'0'791,"3"-18"-136,-3 18-61,0 0-77,0-16-71,0 16-64,0 0-73,0 0-14,0 0-14,-5-8-8,5 8-29,-6 8-19,6-8-28,-5 14-35,1-5 5,2 1-5,-1 1-57,1 0-17,0 1-13,2 0-14,2 0-8,-1 0-8,2-2-11,0 2 12,3-2-26,-1-1 21,2-1-30,1 0 17,1-3-27,0 1 2,1-2-37,0-2-22,2-1-8,-12-1-12,24-1-10,-11-2 14,0-2-25,-2-2 11,2 0-4,0-3 2,-2-2 16,1-1 21,-1-3 2,-1 1 23,-1 1-6,-2 1 26,0-1-6,0 0 22,-2 3 15,-1 0 25,1 1-6,-5 10 12,6-15-17,-6 15 1,7-9-23,-7 9 20,0 0 12,0 0 3,0 0 1,0 0 4,0 0-6,2 14-8,-2-14-12,-2 17-2,2-17-10,-2 18-4,2-18 8,0 22-32,0-22-45,0 21-27,3-12-42,-3-9-62,4 17-66,-4-17-69,5 13-30,-5-13-22,9 12-59,-9-12-139,15 4-485,-15-4-671</inkml:trace>
  <inkml:trace contextRef="#ctx0" brushRef="#br0" timeOffset="13137.659">30985 1100 319,'8'-5'545,"-8"5"-51,0 0-53,0 0-52,10 4-27,-10-4-30,5 11-23,-5-11-8,6 16-18,-6-16-28,4 20-29,-1-8-10,-2 0 18,0 5-4,1-2-45,-2 1-19,1-3-32,-1 1-22,1 0-11,-1-3-15,-1 2-12,1-13-14,0 18-4,0-18-15,0 16-2,0-16-3,1 13 37,-1-13 7,0 0-5,0 12-22,0-12-11,0 0-7,0 0-6,0 0-13,0 0-6,5-8 0,-5 8-13,6-16-8,-3 7-2,1-2 2,0-1 4,2-2-14,1 2 4,-1 0 7,2-1 3,1 4-5,0-4 0,1 4-2,0-1 4,0 1 4,2 1-3,-1 4 0,0 1 5,1 1-1,-12 2-1,23 2-1,-12 0 9,0 2-5,2 2 8,-3 1 24,0 1-3,2 1 3,-3 1-3,-2 1 0,2 0-1,-1 0 2,-2 1 2,1-2-2,-3 0 7,2 0-3,-2-2-3,0 1 0,-4-9-11,5 13 8,-5-13 31,5 11-15,-5-11-28,5 7 37,-5-7-41,0 0 27,0 0-34,0 0-2,0 0 9,0 0-14,0 0 2,11-6-1,-11 6 1,4-15 1,-1 5 1,1-2-3,0-3 14,2 1-16,2-1 12,-2-4-16,3 2 0,1 0 6,-1 2-4,0 1-14,1 3 21,2 0-14,-2 2 17,1 3 0,2-1 26,-2 3-4,2 4 0,-1 2 9,3 1 2,-1 5 2,0 2 8,1 1-16,0 3-7,-2 4-7,0 0 0,-2 2 10,-2 1 50,-3 1-83,-2 0-62,-2 1-117,-4 0-108,-2-1-176,-6 4-210,-8 6-1056,3-10-1424</inkml:trace>
  <inkml:trace contextRef="#ctx0" brushRef="#br0" timeOffset="14761.878">17654 2688 861,'0'0'692,"-12"4"-52,12-4-73,0 0-61,0 0-41,0 0-34,0 0-57,0 0-49,0 0-31,17-5-12,-7 2-36,5-1-32,1-1-29,0 0-28,1-2-32,2 2-17,0-4-34,0 3-10,-1-5-8,0 3-10,-1-2-1,-3 2-10,-1 0-4,-2-1-12,0 2 4,-3 1-3,0-2 0,-3 0-9,-5 8 4,7-11-15,-7 11 3,0 0 22,-4-14-30,4 14 1,-12-2-3,12 2 6,-20 4-4,7-2 2,-2 3 18,-1 3-22,-2 1 3,2 3-5,-2 0 13,1 1-15,3 1 9,-1 2 1,3 1 6,2 0 1,0 1 1,4-4 1,0 1 10,3 1-16,0-2 13,4-1-15,1-1 4,3 1 0,1-2-2,4-1-5,2-2-24,1-1-41,3-3-52,2 0-24,0-4-61,2 0-44,2-3-40,1-2-40,1 0-15,1-3 22,-2 2 12,-1-4 67,-1 0 17,-2 0 48,-2-2 24,0 0 42,-3 0 18,-3 2 34,-2-3 44,-1 2 49,-2-3 37,-1 5 30,-1-2 44,0 2 15,-4 9 30,4-17-7,-4 17-24,4-13-20,-4 13-14,0 0 2,3-10 26,-3 10-6,0 0 6,0 0-15,0 0-2,6 12-12,-6-12 2,4 13-12,-4-13-8,3 15-2,-3-15-13,4 19-20,-4-19-4,3 18-18,-3-18 7,1 14-20,-1-14-8,1 15-6,-1-15-2,-1 11-5,1-11 2,-1 11 0,1-11-2,0 0 1,-4 10-3,4-10-6,0 0 5,0 0-14,0 0-6,0 0-5,-10-6-3,10 6 5,0 0 0,1-18 1,2 8-4,0 0 6,1-3 2,0 1 2,2-2-3,-1 1-2,4-2 0,0 3 2,0 0-3,3-1 5,-1 2-2,2 2 8,2 1 21,-1 4 25,2 0-5,-2 3 25,2 1 4,-2 1 17,2 2 1,-2 2 10,1 0-21,-2 5 11,1-1 29,-3 0-28,1 2-22,-1 1-7,-2 2-20,0-3-6,0 2 1,-2 0-16,-1 1-58,-1-2-42,0 0-76,0-2-63,-1 1-94,0-1-61,-4-10-104,8 15-96,-8-15-48,5 13-111,-5-13-570,6 5-908</inkml:trace>
  <inkml:trace contextRef="#ctx0" brushRef="#br0" timeOffset="15062.702">18672 2421 442,'5'-19'758,"-1"4"-70,1-1-72,-1 3-78,-1 1-26,-1 0-57,-2 12-50,4-17-80,-4 17-53,4-11-45,-4 11 21,0 0-25,0 0-3,0 0 13,0 0-20,0 18-16,-1-5 0,-1 3-24,0 3-7,-1 3-8,1 3-26,-2 0-11,1 0-18,-2 2-19,1-2-33,3 0 13,-2 2-14,1-1-15,2-1-3,1 0-3,0-1-4,3-1-7,0-1 1,2-2-7,1-2 2,-1-3-5,2-2-7,3-1-26,1-2-10,1-1-17,1-3-31,1-2-36,3-2-34,-3 1-32,3-6-37,0 1-71,-1-3-49,4-3-54,0-3-88,-3-1-71,3-1-89,-5-1-785,3-5-1035</inkml:trace>
  <inkml:trace contextRef="#ctx0" brushRef="#br0" timeOffset="15278.841">18590 2614 100,'-20'5'952,"2"0"-188,4 0-76,1-3-116,2 1-79,11-3-89,-16 3-73,16-3-70,0 0-53,0 0-42,0 0-27,16-5-33,-5 2-28,6 0 7,6-3-38,-1 2-49,2-1-59,1-1-67,2 1-85,4-2-57,-1 2-81,1-1-96,-4 2-241,0-1-321,-1 3-615</inkml:trace>
  <inkml:trace contextRef="#ctx0" brushRef="#br0" timeOffset="16096.75">18971 2629 678,'0'0'750,"-15"-2"-88,15 2-74,0 0-91,0 0-81,0 0-66,6-15-40,-6 15-49,14-10-48,-5 7-6,4-1-48,0 2-24,1 1-16,-1 1-22,3 1-6,0 3-12,0-1 1,-2 3-13,0 2-6,-1-1-13,-3 2-3,0 0-10,-2 3 0,-3-3-17,0 1 10,-2 0-15,-2 2-2,2-2 7,-3-10-16,1 19-15,-1-19-29,-1 14-25,1-14-10,0 13-43,0-13-14,0 0-49,0 0-17,0 0-8,5 9-1,-5-9 7,8-7-16,-8 7 24,14-11 17,-4 3 39,-1-2 21,0-2 30,2-1 8,-1-3 38,2 1 9,-1-1 43,0 1 46,-1 2 27,-1 1 40,-3 2 14,1 1-6,-2 1-19,1 2-26,-6 6 12,9-8 25,-9 8-9,0 0 5,0 0-11,14 5-4,-14-5-9,6 8 18,-6-8-8,4 11-15,-4-11-19,5 13-12,-5-13-18,8 14-5,-8-14-1,9 12-5,-9-12-6,13 10-11,-13-10 3,13 5-6,-13-5 5,16 2-5,-16-2-5,24-3-26,-9-1-15,0-1-17,0-2 1,3-2-19,0-1 2,1-1 2,-2-3 6,1 2 2,-1-2 8,-1-1 13,2 3 1,-4-2 18,-1 4-3,-3 0 19,-1 1 15,0 2 9,-3 1-16,1-1 5,-7 7 26,10-8-28,-10 8 5,0 0 18,0 0-1,0 0 8,9 6 11,-9-6 2,-4 17 8,3-5 2,-2 2 16,-1 3 75,0 8 31,-1 4-20,-1 2-7,1 3 1,-2 9 15,1 0-3,2 3-12,0 1-7,2 3-23,-1 1-12,2 0-13,0 2-17,1-2-19,0 1-5,0 0-11,0-3-13,0-1 14,-2-2-31,1-1-2,-3-8 15,2-2-27,-2-3 2,0 0-1,0-9 3,-1 0 1,-4-3 0,0 0 9,0-3-17,-3-2 1,0-3 0,-3-1 5,-2-4-4,2-2-7,-5-3 19,0-2-15,-3-3-2,-5-6 6,-2-2-6,-4-7-6,1-4 8,2-4-9,2-3-3,4-3 6,1-1 0,4-3 0,4-1-4,1-1-6,6 1 4,4 6-2,4 2 4,3-2-3,3 0-1,7 1-2,6-4-15,5 3-28,5-1-54,11-5-68,5 3-49,6 1-56,5 1-109,3 1-81,1 2-117,3 0-103,-6 0-847,3 2-1176</inkml:trace>
  <inkml:trace contextRef="#ctx0" brushRef="#br0" timeOffset="16613.76">20695 2576 560,'-5'-13'800,"5"13"-98,0 0-75,-6-13-76,6 13-64,0 0-85,-4-8-76,4 8-58,0 0-6,0 0-6,-5 9-41,5-9-29,-2 17-23,2-17-30,0 21-27,2-8-21,-1 1-11,-1-1-13,2 1-18,0 1-4,0-1-20,1-2-21,0 0-27,1-2-41,-1 1-39,-1-2-49,2 0-42,-4-9-87,8 12-78,-8-12-49,7 5-72,-7-5-90,0 0-575,0 0-766</inkml:trace>
  <inkml:trace contextRef="#ctx0" brushRef="#br0" timeOffset="16914.604">20639 2542 80,'0'0'755,"-13"2"-123,13-2-67,-9 5-48,9-5-56,0 0-49,-10 5-55,10-5-18,0 0 6,0 0-32,0 0-27,0 0-24,0 0-15,14 1-9,-4-5-27,-1-1-33,1 1 0,3-4-36,0 0-17,1-1-28,0 0 1,1-3-17,-3 3 7,-1 1 0,-1-2 10,-1 1-32,-3 0-13,-1 2-5,-5 7-12,5-13-8,-5 13-7,0 0-7,-4-13-2,4 13-7,-12-3-7,12 3 14,-17 4-24,5 0-12,0 3-40,-3 1-48,0 3-32,0 1-40,-1 1-67,2 1-58,1-1-54,2 3-71,2-3-49,4 1-88,0 2-155,2-3-473,3-1-810</inkml:trace>
  <inkml:trace contextRef="#ctx0" brushRef="#br0" timeOffset="17346.651">20913 2677 765,'0'0'685,"9"-2"-68,-9 2-60,0 0-96,12-5-83,-12 5-70,0 0-47,0 0 12,15 1-32,-15-1-18,9 6-39,-9-6-10,10 8-22,-10-8-16,11 12-19,-6-4 0,-5-8-24,9 14-12,-9-14-26,6 14 3,-6-14-21,5 15 5,-5-15-15,4 11 2,-4-11-11,3 10 6,-3-10-12,0 0 15,3 12-13,-3-12 3,0 0-7,0 0 7,-5 7-7,5-7 9,0 0-8,0 0 6,-10-6-12,10 6 13,-5-8-17,5 8-6,-8-14 14,5 4-4,0-1-8,0-1 2,2 0 1,0-1 6,2 0 2,0-1 6,3-1-8,1 1 0,3-1 0,1 1 18,2 2-2,3-1 13,2 2 25,2 1-2,-2 4 8,3 1 6,1 4 20,-1-2 5,3 6 27,-1-2-48,1 3 18,0 3-7,-1-2-5,0 4-15,-3-1-6,0 0-18,-6 2 6,2-2-20,-3 2-5,-2 0-15,-2 0-50,0 0-95,-5 1-59,-2-11-104,-1 19-78,1-6-76,-4 2-174,-1 0-194,1 0-659,-1-2-1103</inkml:trace>
  <inkml:trace contextRef="#ctx0" brushRef="#br0" timeOffset="18371.702">22180 2559 818,'0'0'758,"-13"-4"-65,13 4-88,-8-6-42,8 6-67,-5-10-45,5 10-71,0 0-32,5-12-22,-5 12-14,15-7-23,-4 4-32,3 2-38,3 1-5,-1 1-43,5 3-18,-2 0-35,1 3-12,1 0-13,-2 3-20,-2-3-16,0 5-10,-4-3-4,0 2-13,-4-2-8,0 1 3,0 0-7,-4 0 1,-3-1-3,1 1-2,-3-10 0,-1 16-7,1-16 1,-7 15 5,7-15-7,-12 15-39,12-15 0,-12 8 21,12-8-34,-13 5-11,13-5-8,0 0 3,-15-4-29,15 4 5,-4-12-16,4 12 2,1-21 0,3 7 10,4-6-5,2 2 1,2-6 9,0 3 0,5-3 12,0 4 17,0 1 0,4 0 16,-6 6 3,4-1 13,-2 4-8,1 2 16,-3 2-6,-1 3 14,-1 3-5,0 3 10,-3-1-8,3 5 11,-2 2 9,-2 1 9,0 2 3,0 1 9,0 0-1,-4 1-2,0 1 5,2-2 8,-5 1-13,3 2 17,1-3-5,-1-1-4,0 1-2,2-1 0,0-4-15,-1 1 5,3-3-5,1 0 2,-1-1-5,2-2 7,0-1-5,-11-2 2,25-2-9,-13 2 3,2-5 2,0 0-3,-2-2 8,0 0 7,0-2-8,-3-1 8,1 0 14,-3-3-11,-1-1-18,-3 0 3,-1-1-11,-2 0 6,-1-1-4,-2 2-1,-1 0-7,1 0 5,-4 0-10,-2 4 10,-1 0-4,1 1-5,-4 3-4,2 0-3,-1 3-25,0 1-30,0 2-29,-2 2-55,1 1-72,-2-1-63,1 5-77,0 0-73,0 1-63,2 2-112,-3 0-713,5 1-927</inkml:trace>
  <inkml:trace contextRef="#ctx0" brushRef="#br0" timeOffset="18951.219">23104 2530 545,'7'-5'740,"-7"5"-96,10-10-47,-10 10-88,8-7-43,-8 7-86,0 0-70,7-7-52,-7 7-45,0 0 1,0 0-10,0 0-15,0 19-17,0-19-29,-3 17-26,2-7-21,-1 2-16,2-12-13,0 21-14,0-9-10,2-2-3,0 0-2,1-1-19,0 1 8,2-2-12,-5-8-1,12 12-2,-3-5-10,3-3-8,-2-3-29,2 1-9,-12-2-5,25-2-14,-11 1-8,0-3-7,0-1-5,2-2 6,-2 2-3,0-2 1,-1-3 0,0 0 16,-2 1 7,-1-3 13,0 1 8,-3 0 7,-1 1-5,-2 1 17,1 1-3,-1-1 20,-4 9 17,5-12-11,-5 12 6,0 0-4,0 0 0,0 0 19,0 0-5,0 0-1,0 0-4,0 0 8,-3 16-5,3-16 7,-1 17 18,2-4-1,1-2-9,0 1-2,2 1 2,0-2-13,2 1 0,3-2-2,-1 1-20,2-2 22,3-1-13,-2-1 10,3-3-13,4 1-1,-1-3-2,-3-2 11,1 0-11,2-2 7,1-3 7,-2 1 26,2-2-3,-1-2 14,1-3 1,-2 0 3,0-3-8,-3 0 14,-1-2 12,0-1-10,-2-3 0,-2 3-7,-3 1-9,0 1-4,-3 0 0,1 1-16,-3 2-7,-1 0-12,-2 1 9,-1 2-15,-1 1-6,-1 2-28,-3-2-37,0 4-19,0 0-56,-2 0-49,11 4-75,-22-2-100,8 3-96,2 0-78,-3 4-900,-1-2-1048</inkml:trace>
  <inkml:trace contextRef="#ctx0" brushRef="#br0" timeOffset="22483.091">24645 2394 32,'0'0'813,"-5"-11"-146,5 11-36,-7-8-24,7 8-73,-4-9-28,4 9-64,0 0-56,-5-8-68,5 8-33,0 0-1,0 0 12,-6 5 25,6-5-39,-1 13-20,-1-2-32,2-11-10,0 23-23,0-10-34,2 2-17,-1 2-37,1-2-13,-2 1-23,3-1-13,0 0-10,-1 1-5,3-2-15,-2-1 7,1 1-22,-2-4-7,3 1-31,-3 0-22,1-2-27,-3-9-33,8 15-23,-8-15-49,6 10-48,-6-10-35,9 7-62,-9-7-28,11 3-30,-11-3-75,13-3-43,-13 3-32,11-8-49,-5 2-683,1 0-871</inkml:trace>
  <inkml:trace contextRef="#ctx0" brushRef="#br0" timeOffset="22815.198">24541 2283 323,'-7'5'627,"7"-5"-64,-12 7-55,12-7-50,-8 7-57,8-7-27,0 0-42,-6 9-7,6-9-52,0 0 16,0 0-31,0 0-16,13 1-32,-13-1-28,15-6-24,-5 1 2,2-2-22,1 1 14,-1-1-9,0-1-13,2-1-2,-5 1 22,0-1-16,0 0 3,-2 1-3,-1 0-27,-1 1-1,1 0-22,-6 7-8,3-12-27,-3 12 5,2-12-11,-2 12-3,0 0-24,-5-8 6,5 8-10,0 0 1,-11-3-15,11 3-23,-11 4-47,11-4-69,-11 7-57,4-2-65,1 2-93,1-2-103,-4 4-108,1 2-131,-1 2-815,2-3-1143</inkml:trace>
  <inkml:trace contextRef="#ctx0" brushRef="#br0" timeOffset="23802.262">25691 2034 697,'8'-10'746,"-4"2"-71,1-1-49,-5 9-46,6-14-36,-6 14-66,4-12-48,-4 12-69,5-10-12,-5 10-72,5-8-14,-5 8-39,0 0-17,0 0-62,5-8-10,-5 8 17,0 0 11,-10 13-17,3-3 18,-1 4-10,-1 3-21,-3 2-11,1 4-23,-2 1 3,2 3 14,-1 2-13,-3 6-103,3 0 0,-2 3 0,4 1 0,-1 0 0,1 2 0,2-3 0,3-3 0,-1-2 0,4 1 0,2 0 0,0-2 0,4-1 0,3 1 0,3-3 0,6 4 0,-1-1 0,4-5 0,3-1 0,0-5 0,1-3 0,2-1 0,2-3 0,2-3-335,3-3-162,-1-2-119,5-2-137,-7-4-157,2 0-699,3-4-1261</inkml:trace>
  <inkml:trace contextRef="#ctx0" brushRef="#br0" timeOffset="24667.005">26290 2435 338,'0'-12'735,"2"-1"-110,-2 13-17,0-21-56,0 21-85,0-17-13,0 17-52,0-14-38,0 14-59,-4-12-37,4 12-52,-3-9-25,3 9-23,0 0 1,-16 4 10,8 3 11,-1 4-19,2 2-35,-4 3-8,2 2-32,2 2-8,-2-3-23,2 2-6,5-2-21,-2 0 5,1-1-17,3-1 9,0 0-12,2-3-1,3 1-11,1 0 2,4-4-41,1 1-39,2-3-40,3-2-54,3-2-21,0-1-62,4-4-34,4-1-24,0-3-33,2-1 5,1-3 18,-1-2 31,-2-4 5,-5 2 29,2-2 22,-3-1 49,-4 3 26,-3-1 46,-1 1 8,-4 3 63,1 1 14,-2 0 41,-5 2-12,-3 8 42,6-10 23,-6 10 15,0 0 2,0 0 10,0 0 11,0 0-2,-9 7 24,9-7-7,-6 17 8,4-5-17,0-2-7,-1 4-4,3-4-11,-2 2-16,-1-2-11,6 3-11,-1-2-18,-2-11-4,5 19 1,-1-11-8,0-1-3,5-1 1,-1-1-2,2 1-8,-1-5 1,5 0-4,-1-1-2,1-1-2,-1 0-2,2-4 17,0 0 15,-2 0 11,1-3 11,-3-1 10,1 2-19,-2-4 3,-3-1 0,-1-1-6,0 1-5,-2-3-5,-4 3-5,0-1-6,0 0-7,-4 0 9,-2 1-19,2 0 6,-5 2-14,3 1 3,-6 1-10,3 1 6,-2 5-14,-1-1-16,0 1-42,-1 2-48,-2 0-32,2 2-107,-3 2-93,3 0-77,-3 1-167,3 2-671,-1-2-870</inkml:trace>
  <inkml:trace contextRef="#ctx0" brushRef="#br0" timeOffset="24983.466">26919 2261 931,'0'-11'764,"0"11"-86,0-23-57,0 23-39,-2-17-50,2 17-50,-2-15-46,2 15-28,0-14-41,0 14-56,0 0-63,-2-14-60,2 14-39,0 0 18,0 0-10,0 0-8,-4 14-5,2-2-1,0 4-19,2 2-8,0 2-10,-2 4-27,2 2-9,-2 0-20,2 0 2,0 0-16,0 0-1,0 0-14,2-1 0,-2 2-33,2-3-48,0 0-43,2-2-61,0-4-75,0 0-67,1-1-69,-1-2-59,4-2-92,0 1-76,1-4-107,-1-1-763,4 0-1092</inkml:trace>
  <inkml:trace contextRef="#ctx0" brushRef="#br0" timeOffset="25406.703">27177 2466 141,'0'0'768,"0"0"-149,-2-15-59,2 15-38,0 0-44,0 0-25,-9 4-61,9-4-23,-4 12-32,0-2-53,3-1-22,1-9-28,-5 20-30,5-20-34,0 24-32,0-15-25,3 3-20,0-2-19,1 0-15,2-1-7,-1 0-8,3-1-12,0-3-5,1 2-4,2-2 31,3-3-54,-1 1-33,3-2-11,-1-1-11,1-3-11,2 3 1,0-5-2,0 0-4,-3-1-4,2-3-3,-2-2 2,1-1 6,-3-1 8,0-1 9,-1-2 9,-3 0 10,0 0 7,-2 0 2,-2 2 18,-1 0 29,0 3 29,-2 0 14,3 2 7,-5 9-2,5-15-12,-5 15-5,2-12-11,-2 12 4,0 0 27,0 0 9,0 0 2,0 0-9,0 0-3,3 17-11,-3-17-6,0 17-12,0-17-12,0 21-6,0-21-6,1 20-1,0-8-32,-1-12-44,2 17-46,-2-17-37,6 17-61,-6-17-61,9 13-71,-9-13-23,14 9-2,-6-5-29,-8-4-74,15 3-44,-15-3-92,17 0-307,-17 0-470</inkml:trace>
  <inkml:trace contextRef="#ctx0" brushRef="#br0" timeOffset="25992.754">27692 2401 543,'0'0'586,"6"-13"-61,-6 13-43,5-11-85,-5 11-73,0 0-58,7-6 7,-7 6-1,0 0-31,9 6 2,-9-6-18,6 11-35,-6-11-23,10 17-4,-6-9-2,0 2-38,-1-1-17,1 2-17,1-2-11,-1 1-17,1-1 1,-2 1-12,-3-10-10,6 15-7,-6-15-9,6 14 5,-6-14-3,3 11 1,-3-11-5,0 0 1,4 11-1,-4-11-5,0 0-6,0 0-4,0 0 0,0 0-5,2-11 0,-2 11-2,4-13 1,-4 13-4,2-17 0,0 7 5,0 0-6,2 0 0,0 1-1,1 0 1,0 1-2,1-1 0,2 2 1,-2-1-4,2 3 0,2 1 2,-1 1 4,-9 3 3,21-2 0,-21 2 6,19 3 28,-5 2 0,-3 0 7,0 2 9,3 2 2,-3 0-2,2 0 1,-3 2-7,-2 0-3,2 1-10,0-2-5,-1 1-4,-2 0 1,3-1 0,-6-3-10,3 3 1,-1-3 0,-6-7 1,10 12 1,-10-12-6,4 8-1,-4-8 7,0 0-8,0 0 1,0 0-5,0 0-9,0 0 10,-6 7-5,6-7 4,-8-7-9,8 7-1,-4-12-2,4 12 3,-4-17-3,4 17 4,-1-20 2,1 8-6,2 2 1,2-2-2,1-2 6,3 2-2,-2-1-5,3 1 7,5-3 1,-4 5-1,2-1-2,2 1-3,-1 2 4,1-1 1,-1 4 7,0-1 9,-1 4 14,0-1 15,0 5 12,0-1 4,1 3 5,-3 1-15,0-1 2,0 4-11,-1-1-5,0 3-8,-2-2 6,-1 1-10,-1 1-7,-1-1-17,0 1-45,-2 1-39,1 0-39,-3-11-45,2 18-74,-2-18-88,2 17-102,-2-17-112,0 15-94,0-15-728,0 12-970</inkml:trace>
  <inkml:trace contextRef="#ctx0" brushRef="#br0" timeOffset="26494.12">28481 2450 545,'0'0'680,"0"0"-92,0 0-48,0 0-90,0 0-51,-9-6-59,9 6-33,0 0-22,0 0-23,0 0-32,6 8-12,-6-8-22,6 10-16,1-3-20,-7-7-27,8 15-23,-1-5-12,-2-3-10,2 2-36,-1-1 7,-1 1-9,0 1-9,0-3-8,0 1-10,2 0-2,-2 0-6,-5-8-2,6 13 0,-6-13-4,7 11 1,-7-11-3,4 8-11,-4-8-23,0 0-20,0 0-10,-3 11-4,3-11-8,0 0 6,-10-2-22,10 2 28,0 0-8,-14-8 0,14 8 14,-9-11 6,5 3 3,4 8 6,-5-18 4,5 18 5,0-22-1,2 10 4,2-1 5,3 0 9,0 0-1,5-2 3,-2 0-6,4 2 3,0 0 0,-1 4 3,1 1 18,0 0 5,0 3 22,0 0-3,0 2 13,-1 0 11,1 3-2,-1 2 22,-1 1-3,0 0-18,-2 1-9,2 1-5,-3 2-12,-2 1-7,1-2 1,-1 2-16,-1 0-40,-2 0-46,-1 0-52,-3-8-77,4 15-98,-4-15-112,-2 15-84,2-15-272,-3 15-285,3-15-675</inkml:trace>
  <inkml:trace contextRef="#ctx0" brushRef="#br0" timeOffset="26910.631">29364 2327 431,'0'0'814,"0"-13"-126,0 13-62,0 0-94,1-17-52,-1 17-74,0 0-75,0 0-56,1-12 7,-1 12-13,0 0-22,0 0-12,1 16-6,2-5-21,-2 1 3,0 5-30,2 1-12,-1 5 28,1 4 8,-2-1-21,2 6-31,-1 2-25,0-1 3,-1 4-15,2-2-2,-2 3-29,2 0 0,-1-1-22,-1 0-4,3 0-5,-3 0-51,1-2-3,-1 0 0,-1-1 0,0-5 0,-3-3 0,1 3 0,-3-4 0,0-2 0,-2-2 0,-1-2 0,-2 0 0,1-5 0,-1-1 0,-1-2 0,0-1 0,-1-5 0,-1 0 0,0-3 0,13-2 0,-25-2 0,8-4 0,2-3 0,-1-7-283,1-6-94,3-3-66,1-4-85,1-9-115,2-4-30,2 0-141,3-2-595,2-2-1011</inkml:trace>
  <inkml:trace contextRef="#ctx0" brushRef="#br0" timeOffset="27195.726">29139 2182 501,'0'0'570,"0"0"-49,-14 0-41,14 0-49,0 0-46,0 0 24,0 0-52,0 0-21,0 0-20,0 0-26,0 0-30,0 0 8,5-9-41,-5 9 27,9-7-44,-9 7 4,7-9-28,-7 9 28,8-9-11,-8 9-31,7-10-31,-7 10-28,4-12-18,-4 12-17,2-12-18,-2 12-13,-2-10-14,2 10-3,-5-10-7,5 10-9,-9-5-19,9 5-22,-11-4-46,11 4-75,0 0-12,-19 0-73,19 0-49,-13 4-81,13-4-99,-14 7-92,14-7-88,-12 10-785,12-10-1034</inkml:trace>
  <inkml:trace contextRef="#ctx0" brushRef="#br0" timeOffset="27511.751">29434 1853 721,'0'0'688,"0"0"-83,1-15-81,-1 15-50,0 0-40,12-7-17,-12 7-31,20 4-28,-5 0 0,6 6 14,4 2-50,7 8 39,3 0-85,1 2 12,8 11 12,-2 0 20,1 5-5,0 2-25,-5 3-15,-2 3-168,-5 1-107,-4 0 0,-7-7 0,-6 1 0,-1 1 0,-9-1 0,-4-5 0,-8 7 0,-6-3 0,-6 0 0,-11 7-287,-5-4-372,-9 3-198,-7 1-294,-2-7-506,0 1-1322</inkml:trace>
  <inkml:trace contextRef="#ctx0" brushRef="#br0" timeOffset="35414.617">30963 2310 183,'0'0'732,"3"-11"-117,-3 11-47,2-11-39,-2 11-17,3-15-45,-3 15-37,3-17-33,-3 17 19,2-17-58,-2 17-4,3-16-36,-3 16 38,1-14-108,-1 14 36,1-11-109,-1 11 32,0 0-104,0 0 51,0 0-24,0 0 37,0 0-11,0 0-7,4 14-20,-3-4-75,1 3-54,-1 3 0,0 1 0,0 0 0,-1 3 0,3-2 0,-2 2 0,1 0 0,0 2 0,-1-2 0,2-2 0,0 2 0,-2-2 0,2 0 0,0-1 0,-2-1-179,2-1-141,-2-3-26,-1 1-39,1-1-55,1 0-73,-2-12-52,1 17-37,-1-17-107,-1 13-601,1-13-911</inkml:trace>
  <inkml:trace contextRef="#ctx0" brushRef="#br0" timeOffset="36000.65">30724 2467 485,'0'0'563,"0"0"-60,-14 0-51,14 0-56,0 0-68,0 0-56,0 0-40,0 0-36,12-3-20,-12 3-24,24-3-23,-7 1-27,3 0-11,4 0-23,3-2-8,1 0-12,6-1-7,-1 1-9,0-3-15,2 2 2,-2-3-3,0 1-7,0 1-2,-2-3-5,-6 2 2,1 1 1,-3-1 8,-4-1-4,0 0-22,-3 1 10,-4 0 7,-1-2-5,-1 1 4,-4-1-6,-1 1 10,-1 1-10,-4 7-1,4-17 4,-4 17-3,-1-15 3,1 15 2,-3-12 2,3 12-3,-5-10-2,5 10 1,-8-7 7,8 7-3,0 0 5,-16 5 40,16-5 1,-12 12-1,6 0 23,-2 3-1,2 2 14,-1 1 4,2 3-21,0 0 1,-1-1-9,2 1-10,2-4-10,0 3-6,1-2-8,1 0 1,0-1-11,3-1 8,-1-2-1,2-1-6,2-1-8,-1-3 6,0 2-7,3-5-5,-8-6 8,17 11-17,-17-11-27,15 4-4,-15-4 0,19-3-6,-19 3-4,19-6 1,-10 0 6,0-2-2,-1-2 12,1 0 6,-1-2 0,-2 0 6,0 0 5,1 0-6,-3 2 14,-1 0-3,3 3 40,-6 7-32,5-14 29,-5 14-32,4-10-4,-4 10 0,0 0 10,0 0 13,0 0 2,12 5 1,-12-5 3,5 11-6,-5-11 2,7 15 0,-7-15-11,6 18-1,-2-9-1,2 0 8,-2 0-11,1 0 3,2 0-4,0 2-28,2-3-52,2 0-58,-2 1-50,1-4-56,-1 2-95,2-2-51,2-2-144,0 2-470,1-4-603</inkml:trace>
  <inkml:trace contextRef="#ctx0" brushRef="#br0" timeOffset="36702.73">31689 2534 126,'0'0'803,"0"0"-152,0 0-55,0 0-93,-5-7-59,5 7-106,0 0-39,6-10-56,-6 10-19,11-9-30,-3 4-31,0-2-26,0 2-12,1-2-30,0 2-13,0-3 21,-9 8-36,14-10 5,-7 4-7,-7 6-6,9-11-6,-9 11-1,8-9-9,-8 9-10,0 0-5,0-14-3,0 14-7,-6-7-2,6 7-6,-12-3 1,12 3 0,-16 2-5,16-2 0,-21 5-1,12-2-1,1 3 0,-1 0-1,1 1 1,1 2 2,1 2-1,1-4-3,-1 5 6,3-3-7,3-9 3,-1 21 2,1-21 4,2 21-6,3-12 1,0 1-3,0-3 1,4 4-10,1-2-1,1-2-22,0 0-27,3 0-29,0-3-22,0 0-16,2 0-3,-2-2-28,0-2-8,1 0 2,-2-1 20,1 0-4,-1-2 24,1-1 3,-1-1 20,-2-2 13,1 0 21,-5 0 9,0-1 27,-1-1 20,-1 0 22,2 1 10,-4-1 27,-3 9 23,6-15 17,-6 15 59,6-12-63,-6 12-13,4-10-20,-4 10-2,0 0-4,0 0 29,0 0 16,0 0 9,16 5-15,-16-5-10,9 12-3,-3-4 8,-1 1 6,1 0 1,0 1 2,1 0-11,-2 0-11,-1 1-13,2-3-11,-2 1-9,1-1-6,-5-8-4,8 14-2,-8-14-4,5 11 2,-5-11 32,5 7-5,-5-7-5,0 0-9,0 0-10,0 0 0,0 0-6,0 0-6,0 0-3,-8-13-4,8 13 0,-5-18-3,3 6 1,-1-2-3,2-1 2,-2-3-1,3 1-4,0 0 3,0 0-2,3 0 1,-1 0-3,2 2 8,4 0 2,1 1 24,2 1 21,3 0-8,3 4 57,-2 3-14,3 1 40,0 3-26,0 3 74,1 1-75,3 5 67,-2 0-79,1 3 61,-1 2-47,-1 5 52,0 0-66,1 2 54,-8-2-67,0 0 35,-2 2-64,-1 0 25,-1-1-71,-4-1 0,0-1 0,-2 4 0,-2-5-106,-2 3-50,-4 2-179,0-1-113,-1 0-190,-2 0-260,-3 1-873,0-5-1467</inkml:trace>
  <inkml:trace contextRef="#ctx0" brushRef="#br0" timeOffset="43320.812">23196 4006 419,'5'-13'784,"-5"13"-96,1-11-44,-1 11-36,1-10-32,-1 10-34,0 0-72,3-13-63,-3 13-39,0 0-59,0 0-22,0 0 1,0 0-21,0 0-10,-3 8-9,3-8-18,-2 17-36,1-5-26,-1 0-32,1 0-24,1 1-21,0-13-15,0 23-54,1-11-22,1-1 0,-1 1 0,3-3 0,-4-9 0,7 20-48,-3-12-67,-4-8-38,9 13-37,-9-13-35,9 8-29,-9-8-30,11 5-38,-11-5-22,0 0-16,15 0-43,-15 0-49,7-8-15,-7 8-73,9-12-127,-9 12-382,5-17-668</inkml:trace>
  <inkml:trace contextRef="#ctx0" brushRef="#br0" timeOffset="43643.782">23130 3856 93,'0'0'655,"-20"-2"-112,20 2-59,-15 0-21,15 0-38,-14 1-31,14-1-29,0 0-27,-13 4-17,13-4 1,0 0-24,0 0-37,0 0-7,0 0-35,10 7 0,-10-7-40,21 0-8,-9-4-4,5 0-29,-2-1-11,6-2-29,-2-2 5,-1 2-30,1-1 4,-4-2-23,1 3 2,-4-3-6,0 0-6,-2 2-5,-1-2-7,1-1-2,-5 2-13,1 0-2,-4-1-1,-2 10-8,3-16 1,-3 16 0,-4-12 5,4 12-9,-11-7-3,11 7 5,-16-1-1,16 1-1,-23 7-15,10-3-19,-1 5-16,-2 0-60,1 2 9,0 0-74,1 2-33,1 2-79,3-5-62,2 3-65,1-1-39,3-1-44,4-11-107,-3 21-638,3-21-848</inkml:trace>
  <inkml:trace contextRef="#ctx0" brushRef="#br0" timeOffset="43922.471">23598 3799 85,'6'-7'879,"-6"7"-154,8-11-23,-8 11-97,7-8-69,-7 8-63,0 0-64,6-11-75,-6 11-42,0 0-30,0 0-2,0 0 14,0 0-19,8 11-7,-8-11-15,0 19-27,0-6-19,0 2-1,-3 5 1,1 3 3,-1 2-25,-1 0-18,0 1-26,2 1-19,0-1-23,0-1-30,2 0-49,0 0 0,0-4 0,0-2 0,1 1 0,0-2 0,2-1 0,1-4 0,1 1 0,0-4 0,3-2 0,-1-2 0,5-2-170,1-3-100,1-2-73,1-2-76,2-2-88,3-4-127,-1-2-110,-2 0-872,2-7-1271</inkml:trace>
  <inkml:trace contextRef="#ctx0" brushRef="#br0" timeOffset="44123.012">23508 3966 385,'-22'7'899,"0"0"-154,2 0-84,3-2-57,2 2-68,4-5-93,1 3-76,0-1-38,10-4-27,-9 6-46,9-6-49,0 0-44,0 0-31,13 4-24,1-6-30,4 0-68,6-1-79,3-2-55,6-2-104,2 2-153,3-1-130,3-3-214,1 0-603,3-2-930</inkml:trace>
  <inkml:trace contextRef="#ctx0" brushRef="#br0" timeOffset="45127.28">24647 3873 579,'0'0'582,"0"0"-60,-10 5-26,10-5-29,0 0-29,0 0-30,0 0-35,0 0-30,0 0-9,0 0-32,0 0-29,13-5-28,-13 5-41,13-7 1,-4 0-45,2-1-2,2 0-52,1-1-8,-4-1-10,3 0-27,0 1-9,-1-3-8,0 1-9,-2 0-9,2-1 0,-5 0-8,1 0-2,-2-1-4,-1 1 2,-1 1-5,-1-1-3,-1 2-2,-2 10-3,-3-21 1,0 11 4,-3 3-6,1-1 17,-1 2-26,-3-1 12,3 3-7,-5-1-5,11 5 1,-16-3 1,16 3 5,-19 0 1,19 0-5,-17 6-5,6-2 6,3 1-3,1 4 10,0 0-13,1 2 12,1 2 16,1 2-17,1 0 25,2 4 0,1-1 12,0 3 14,0 4 18,1-1-17,1 3 5,0 0-4,2 4 9,1 2-2,-1 2 34,4 7 19,-3 0 1,0 0-15,-1 2-18,0 0-8,-2 0-15,1 0-6,0 0-12,0-1 27,-3-4-39,0 0-7,-1-1-5,-1 0 1,2 1 4,-3-3-11,-1-1 0,1-1-5,1-1 2,0-7-2,0-1-1,2 0-7,-3-7 4,3-1 0,3-1-1,-3-2 4,2-2-7,1-2 2,2-2 3,4 0-8,-1-4-4,2 0-3,3-3-5,0-1 1,3-3-11,-1 0 5,3-3-2,2-2 2,0-1 0,-1 0 11,-1-4 3,2 2-2,-5-3 1,1 1 1,-2-1 1,-1 1-2,-1-3-7,-4 2 11,-1-1 2,-2 0 33,-3-2-41,-2 1 2,-2-1 3,-5-2 0,0-1-6,-6-3-11,-2 0-16,-2-1 11,-1 3-16,-1-2 5,-2 2 4,0 0-2,0 1-21,1 0-19,1 4-20,0 0-2,2 2-25,4-1-23,-2 4-26,3 0-36,3 0-42,-3 1-45,3 0-86,3-1-69,-1 3-71,3-3-162,3-1-565,1 0-860</inkml:trace>
  <inkml:trace contextRef="#ctx0" brushRef="#br0" timeOffset="45727.366">24858 4038 186,'0'0'796,"0"0"-135,4-13-21,-4 13-109,7-12-27,-7 12-57,13-13-37,-5 8-58,4-3-28,2 3-32,0 1-45,2 0-24,0 2-14,4 2-30,-2 1-32,-1 3-23,0 1-27,0 4-17,-2 0-7,-2 1-18,1 2-9,-4 0-13,-1 1-1,-1-1-9,-2 0-3,1 1-3,-3-3-3,-2 1-7,2 0-7,-1-2-7,-3-9-18,5 16-17,-5-16-13,4 12-6,-4-12-6,6 7 0,-6-7-14,0 0-4,14 0-11,-14 0-18,16-9-6,-8 3 14,3-2 0,0-2 3,-1-1 15,4-5 2,-5 1 22,2 1 2,-1-2 18,-2 0 9,-1 4 9,-1-2 4,1 2 4,-2 4 21,0-1 16,-5 9-4,8-14-8,-8 14-7,5-8 16,-5 8-10,0 0 31,0 0 10,0 0-3,4 12 18,-4-12 0,3 13-10,-3-13-1,0 16-4,0-16-4,2 15-2,-2-15-4,4 19 3,-4-19-19,3 18 12,1-10-2,-4-8-3,9 14 7,0-6 13,-2-2 1,1-1 1,2-1-8,3 1 2,-2-3 1,1 1 8,1-2 3,-2 0 10,-11-1 14,25 0-7,-16-2 8,2-2 67,-2-2-41,-9 6-24,16-11 4,-11 3-45,1 0 11,-4-3-10,0 0-14,-1-1-1,-1 12-8,-2-23-13,-1 12 1,-1 1 14,1-1-19,-3 4-2,-2-3-7,0 5 5,-1-1-7,-2 3-27,0 0-9,0 2-50,-2 2-40,0 2-41,-2 0-61,1 2-57,-1 0-74,2 2-86,1 0-54,-1 1-24,3 0-181,2-1-463,0 0-787</inkml:trace>
  <inkml:trace contextRef="#ctx0" brushRef="#br0" timeOffset="46366.798">25699 4028 518,'0'0'716,"13"-7"-85,-13 7-53,11-5-60,-11 5-84,10-4-45,-10 4-51,9-4-38,-9 4-39,0 0-28,20 1-34,-20-1-37,15 7-30,-8-2-9,2 1-25,0 1-8,-2 1-29,1 1-4,0 0-12,-2 2-2,1-1-12,-3 1 6,1 0-9,0-2-1,-1 1-11,-4-10 8,5 16-12,-5-16 11,4 13-14,-4-13 11,4 12-15,-4-12 9,0 0-12,0 12 7,0-12-2,0 0-9,0 0 11,0 0-14,0 0 7,0 0-14,0 0 9,-6-9-3,6 9 5,0-12-8,0 12 9,2-17-8,2 7 11,-1 0-7,4-2 1,-1 1 0,1-1-7,2 3 9,1-2 0,0 1 2,3 1-3,1 3 4,-1-1 10,1 2 2,-3 2 11,2 2-2,1 0 16,0 2 8,4 1-7,-3 2 2,1 1-10,0 1-4,-3-1-9,1 3 0,-1 0-2,-1 1-6,-1-1 0,0 1-3,-4-2 0,1 0 1,-2 1-2,-6-8 1,9 13 0,-9-13 0,6 10 0,-6-10 2,0 0-6,2 13-3,-2-13 5,0 0-3,0 0-3,-8 6-3,8-6 2,0 0 8,-12-3-14,12 3-1,-7-9-3,7 9-6,-8-12 4,5 4 3,1-3 1,0 0 0,4-2 0,-2-1 2,4 1 2,1-3-1,3 2 6,2-2 16,1 2 34,3-1 14,-1 2 24,5 1 5,-2 2 19,0 3 25,-1 1-2,3 2 35,0 2-8,-2 2 3,3 1 2,0 2 3,-3 2-13,2-1-148,0 2-9,-1 4 0,-1-3 0,-2 4 0,-2 0 0,-2 1 0,-3 1 0,0 0 0,-4 3 0,-4-2 0,-1 2-293,-7 4-253,-4 2-220,-3 0-327,0 0-643,-4-1-1420</inkml:trace>
  <inkml:trace contextRef="#ctx0" brushRef="#br0" timeOffset="47585.598">27426 3970 213,'12'-9'735,"-12"9"-92,7-8-30,-7 8-87,4-11-51,-4 11-90,2-11-30,-2 11-25,-6-10-31,6 10-54,-13-11-7,13 11-17,-19-4-12,19 4-11,-25 0-29,10 3-17,-3 2-11,2 4-14,-4 0-18,2 2-31,0 2-2,2 1-9,-1 3-6,3-3-21,1 2-4,0 0-8,3 0-10,3-3 6,3 0-3,-3 0 0,6-2-9,-1 0 10,2-11-13,6 17-12,-2-10 1,3-1-19,1-1-21,-8-5-19,21 4-16,-8-4 1,-1 0-12,1-3-3,5-2 2,-5-2 18,3 1 5,-1-2 12,-1-1 1,0-2 16,0 2-2,-3-4 17,-3 2-6,4-4 15,-3 2-19,-3-1 32,-1 2-14,-1-1 18,-2 3 6,3-1 8,-5 11 11,3-17-6,-3 17-2,2-13 1,-2 13-4,0 0-3,0 0-5,0 0 21,0 0 8,0 0 2,-10 6 11,10-6-1,-4 17-6,1-7-13,2 3-2,0-2-2,1 1-6,0 0-10,1 0 1,0 1-8,2-1 2,1-1 0,2 2-6,2-1-11,1-3-30,0 1-41,2-2-15,0-1-38,4-1-25,-1-3-63,2 1-1,-2-3-45,2-1-11,2-1-14,0-3 14,-3 1 7,4-3 32,-2-1 27,-1-3 36,-2 0 22,1-2 29,-2-1 22,-1-1 26,-3-3 16,1-2 27,-2 1 25,1 0 13,-5-2 41,2 0 28,0-1 31,-2 4 27,-1 0 14,-1 0 58,0 1 6,0 0 25,-2 3-30,3 1 12,-3 12-14,1-21 5,-1 21-22,1-16-12,-1 16-31,0-13-9,0 13-6,0 0 9,0 0 3,0 0-1,0 0 13,0 0-25,-7 13-8,5-1-1,1-1-4,0 4-11,-2 0-16,2 2-17,0 3-18,-1-2-1,-1 2-12,3-2-3,0 3-2,0-1-5,0 0-18,0 1-37,3-3-56,-1 2-34,-1-2-63,1-1-54,1-1-70,2-2-55,-1-1-88,1-4-77,-1-1-69,3 1-775,-7-9-971</inkml:trace>
  <inkml:trace contextRef="#ctx0" brushRef="#br0" timeOffset="47855.155">27948 3820 467,'3'-14'747,"-1"1"-113,0 2-15,0 2-100,-2 9-26,5-17-75,-5 17-52,2-14-74,-2 14-12,0 0-19,7-7 18,-7 7-26,0 0 10,7 8-35,-7-8-29,7 16-11,-5-7-18,0 5-19,0 0-29,-2 3-8,0 0-24,0 3-12,0 1-14,-1 1-3,0 3-19,-1-1 1,0 0-20,-1-2-7,1-1-33,2-2-83,-2 0-42,2 0-51,0-1-62,0-3-97,0-1-45,0-2-96,4 1-64,0 0-68,1 2-758,3-6-982</inkml:trace>
  <inkml:trace contextRef="#ctx0" brushRef="#br0" timeOffset="48688.713">28629 4084 316,'0'0'781,"-16"4"-133,16-4-43,-11 3-73,11-3-36,0 0-68,0 0-31,0 0-64,0 0-27,0 0-40,0 0-30,13-6-41,-3 2-13,1-1-14,6 0-29,-3-2-13,3-1-18,2-1-22,-1 1-14,0-1-8,-2-1-11,-1 2-7,-2-1 1,0 1 7,-4 0-8,-1-1-9,-2 3-7,0-2-6,-6 8-2,4-9-7,-4 9-5,0 0-1,-7-12 3,7 12-5,-13 0-6,13 0 3,-19 5 0,9 0 8,-1 1-10,-1 2 5,1 3-2,1 1 11,-1 1-8,2 0 14,1 1-17,-1 1 1,4-1 1,1 1 7,3-1-9,1-3 3,1 2-7,3 0 1,2-1-44,4-3-30,-1 1-34,5 0-42,-1-4-29,4 0-49,-2-4-5,4 2-57,-1-1-7,1-3-13,2-2 9,-3 0 25,0-1 36,0-2 8,-2 0 34,0-2 26,-2-1 46,-3-1 14,3 1 44,-5-2 22,-1-1 39,2 0 44,-5-1 32,0 0 12,0 1 27,-1 2 36,-4 9-7,7-19 31,-7 19 17,7-13-53,-7 13-9,5-12-40,-5 12 23,5-6-25,-5 6 17,0 0-22,12 1 17,-12-1-10,7 5-10,-7-5-6,8 12 2,-8-12-24,8 12 0,-8-12-17,6 13 5,-6-13-20,7 13 10,-7-13-8,5 11 2,-5-11-15,4 10 11,-4-10-4,0 0 6,3 11-12,-3-11 8,0 0-13,0 0 14,0 0-10,0 0 7,0 0-26,0 0 24,0 0-11,0 0 11,-3-7-14,3 7 3,1-15-3,1 5-6,1 1 2,1-5 13,1-1-6,3 1 7,-1-1-13,4 1 14,0-1-14,1 0 17,0 1-4,4 2 20,-4-1 8,4 5 24,-3 0-5,2 2 23,-1 2-1,1 0 12,-2 3 27,1 1-8,-1 1 8,3 3 11,-1 1-14,-3 2 1,4 1-15,-5 1 0,3 1-20,-2 3-15,0 2-22,0-1 5,-2 0-15,2 2 4,-2-2-23,-1-1 8,0 0-78,-2 1-59,1-3-60,-1 0-70,1 1-58,-1-4-104,-2 2-107,0-2-68,2-1-178,-7-7-543,10 10-910</inkml:trace>
  <inkml:trace contextRef="#ctx0" brushRef="#br0" timeOffset="48973.912">29642 3712 797,'2'-19'725,"-2"19"-76,0-12-81,0 12-90,0 0-75,0-14-46,0 14-4,0 0-11,0 0-18,0 0-10,8 10-9,-8-10-33,7 18-16,-3-5-8,2 2-30,0 1-27,1 1-37,-2 3-16,0 0-10,1 4 21,1-2-4,-4 2-28,3-1-20,-1 1-15,-1-2-20,-1 2-17,1-2-7,-1-3-14,2-2-42,-3 0-53,1-1-63,0-2-79,-1-2-74,-1 0-97,2-4-65,-3-8-115,3 17-91,-3-17-169,1 11-569,-1-11-993</inkml:trace>
  <inkml:trace contextRef="#ctx0" brushRef="#br0" timeOffset="49158.988">29565 3955 384,'0'0'825,"0"0"-133,-5-9-88,5 9-79,0 0-99,11-8-48,-11 8-53,19-7-47,-5 3-82,4 1-13,0 0-52,2 0-18,5-1-48,1 0-68,1 0-77,0 0-84,-2 1-115,1 0-99,1-1-82,-2 1-723,1-1-794</inkml:trace>
  <inkml:trace contextRef="#ctx0" brushRef="#br0" timeOffset="49560.126">29882 4030 462,'0'0'688,"0"0"-106,-2 9-59,2-9-85,0 0-68,15 3-36,-15-3-24,18-3-40,-7-1 3,2 2-62,2-3 0,0 0-31,1-1-19,0 1-31,-1-2-7,-1 1-32,0-3-6,-2 0 1,-1 1 9,-2-1-32,-1 1-3,-5 0-25,-3 8 4,7-16-16,-7 16 5,-1-14-20,1 14 10,-9-12-13,9 12 6,-16-9-7,16 9 10,-19-2-16,19 2 12,-24 2-9,11 5 19,-1-2 0,1 4 23,-1 0-6,4 2 6,-4 1 4,5 0-9,0 1-12,1-1 4,1 0-11,2 1 2,2-2-10,3-11 5,0 20-7,3-9-2,-1-2-33,3-1-42,3-1-25,0 0-28,1-1-37,2-2-36,-1 1-36,1 0-20,1-4-22,1 2 11,1-2-26,-1 0-69,0-1 16,1-1-47,-1 0 60,0-2-43,-1 0-24,1-4-301,-3 0-202</inkml:trace>
  <inkml:trace contextRef="#ctx0" brushRef="#br0" timeOffset="49961.207">30168 4018 1167,'3'-13'282,"0"1"-40,-2 1 26,1 1 1,0-2 8,0 1-8,1 1-3,0-1 5,-3 11-11,6-16 11,-1 9-46,-5 7 14,10-13-46,-2 9 9,-8 4-37,19-4 7,-7 5-36,-1 2 7,0 1-27,3 1 0,-1 3 3,-1 1 2,2 2-14,-1 2-13,-2-3-13,-2 2-14,0 0-11,0 0-17,-1-1-1,-2-1-11,-1 1-2,-1-2-6,-1 0-8,-3-9 6,3 15-11,-3-15 1,0 11-14,0-11-16,0 0-28,-7 11-14,7-11-11,0 0-3,-12 4-8,12-4 0,0 0-13,-14-7 5,14 7 21,-10-9 24,10 9-11,-7-14 6,5 4 11,-1 0 28,3-2-26,2-2 38,0-3-19,2 2 23,1-2-17,3 5 39,3-5-20,1 2 25,0 1 5,3 2 30,1 2 4,-2 3 22,3 0-1,-2 5 16,1 2 0,-1 1 23,1 3 11,0 3-13,2 2 24,-3 3-11,2 1-1,-4 1-12,0 0-15,-2 3-11,-2-1-24,-2 0-24,0-2 1,-3 1-32,-1 0-60,0-2-73,-2-1-75,-1-12-87,0 22-98,-2-13-131,-3 2-141,-1-4-262,1 1-424,5-8-934</inkml:trace>
  <inkml:trace contextRef="#ctx0" brushRef="#br0" timeOffset="50224.283">30519 3759 228,'8'-10'890,"2"-1"-154,-1 0-32,1 0-101,-1-1-67,0 1-48,1 0-47,-3 1-46,0-1-46,-2 0-62,-1 3-30,0-2-36,-4 10-49,1-18-43,-1 18-24,-5-17-20,0 9-13,-3 3-24,-1 1-2,-2-1-21,-1 3 2,-2 2-8,0 0-8,-1 2 4,-1 0-30,-2 1-39,3 2-43,-1 2-61,1 0-56,0 0-104,4 1-58,-2 1-63,3 0-86,2 1-97,3-2-667,1 1-892</inkml:trace>
  <inkml:trace contextRef="#ctx0" brushRef="#br0" timeOffset="50879.391">30809 3905 412,'21'1'780,"-21"-1"-121,20-1-67,-9-2-88,1 1-62,0-3-49,4-1-40,-1 2-57,0-1-34,1-3-17,0 2-38,0-2-34,-2-1-21,-1 2-12,-1-1-12,0 1-15,-1 0-24,-3-1-15,-2 2-17,-1-1-13,-5 7-13,7-11-4,-7 11-10,0 0-3,-1-13-6,1 13 1,-9-4 0,9 4-5,-13 0 1,13 0 7,-21 2-11,11 1-2,-5 2 9,2 2-10,-2 0 2,-1 3 0,-1 2 0,0 0 1,0 1 1,3 1 1,0 1-4,1 1 4,2 1-2,1 0-1,2 1 2,-1-1 2,4 0-4,2-2 0,1 1 4,3-2-1,0 1 6,3-2-9,4 0 5,-2-1-2,3-4 1,3 1-3,2-3 2,1 0-2,3-1-6,1-3 1,2 0-3,0-2 6,6-3-1,0 0 1,1-2-3,4-2 2,-1-3 0,-2 0-1,2-5 6,1-2-8,-2-1 1,0-3-7,-2 0 31,-3-2-26,-1-1 4,-4 1 1,-2 2-2,-2-1 3,0-2-15,-6 4 16,-2 0-22,-1 1 25,0 3-21,-5 0 20,-1 3-18,-2 0 26,0 1-25,-4-1 21,-1 4-23,-1 0 24,-1 3-15,2 0 10,6 6-23,-19-7 43,19 7-43,-13 0 19,13 0-17,-14 7 23,9 2-5,5-9 5,-4 20-4,5-6 1,1 3 0,3 3 14,0 3-17,4-1 4,0 5-2,1-3 1,0 3-15,0-1 20,-2-4-11,0-1 27,1-2 3,-3 0 69,-2-3 11,0 1 41,-3-5 26,0 1-3,-2-2-25,-3-1-21,-1-1-37,-3 0-2,-6-1-25,1-2-26,-3-3-77,-2-1-119,-2 0-114,-1-2-174,-6-3-215,-1 3-338,-5-4-539,1-5-1178</inkml:trace>
  <inkml:trace contextRef="#ctx0" brushRef="#br0" timeOffset="77429.165">18098 5393 260,'-5'-9'824,"1"0"-141,4 9-24,-6-16-61,2 7-84,4 9 14,-6-16-62,6 16-20,-5-12-43,5 12-27,-3-10-48,3 10-40,-4-8-22,4 8-50,0 0 45,0 0-35,0 0 21,0 0-48,-5 8 10,5-8-43,0 16-138,0-16-28,1 18 0,-1-5 0,0-1 0,2 1 0,-1-1 0,0 1 0,1-1 0,-1 1 0,0-2 0,2 0 0,-2 0 0,-1-11 0,3 17-63,-3-17-290,2 15-68,-2-15-18,4 12-72,-4-12-99,0 0-69,4 9-120,-4-9-572,0 0-973</inkml:trace>
  <inkml:trace contextRef="#ctx0" brushRef="#br0" timeOffset="77767.781">17876 5256 361,'0'0'780,"0"0"-128,-6 8-63,6-8-54,0 0-58,0 0-74,7 9-37,-7-9-57,13 0-13,-13 0-45,21-2-46,-10-2-5,6-1-29,-2 0-10,3-1-32,2-2 15,-2 0-37,0 1 23,-1-4-32,-3 3 7,-1-1-23,-1 0 11,-1 0-8,-4 0-2,1 1-22,-4-1-11,0 1-2,-4 8-5,0-16-11,0 16-5,-6-14-8,6 14 3,-15-9-13,6 4-6,9 5 1,-20-3 3,7 4 4,-1 1-13,0 3-1,-1 0 1,-1 2-15,0 1-26,0 4-50,0-1-57,4-1-56,3 2-50,-1-2-108,4 2-89,0 3-108,4-4-77,2 1-748,2 0-987</inkml:trace>
  <inkml:trace contextRef="#ctx0" brushRef="#br0" timeOffset="78231.429">18318 5363 589,'0'0'867,"0"0"-96,9-9-98,-9 9-68,0 0-71,0 0-92,5-9-100,-5 9-53,0 0-31,0 0-26,0 0-1,5 9-17,-5-9-43,2 14-28,0-4-18,-2-10-27,4 22-17,-3-12-14,1 3 0,1 0-16,-1-1-13,-1 1-11,0-1 0,0-1-4,1 1-2,-2 0-7,0-12-6,1 17 3,-1-17 3,1 15 1,-1-15-5,0 0 3,0 14-9,0-14-11,0 0 0,0 0 8,0 0-8,-2-12-5,2 12-1,-2-14-5,2 14 8,-1-22 1,1 10 11,0-3 23,0-2-34,1 0 3,1-1-7,0 1 5,2 0 4,0 2 25,3-2-30,1 0-1,1 2 5,3 1 7,2 1-1,-3 2 14,2 4 20,1 0 18,3 1 2,-2 4-19,0 1 79,0 2-34,2 1 31,-1 3-33,-1 3 30,0-1-28,-1 2 20,1 2-46,-3 0 24,0-1-49,-2 2 21,-1-2-32,0 2 22,-3 0-33,-1 0 24,-1 0-59,0-2-35,-2 2-71,0-1-16,-2-11-104,-2 20-84,2-20-100,-3 19-124,3-19-114,-5 17-149,5-17-670,-4 13-1120</inkml:trace>
  <inkml:trace contextRef="#ctx0" brushRef="#br0" timeOffset="78917.693">19436 5392 371,'0'0'882,"-7"-8"-134,7 8-86,-7-6-41,7 6-31,-6-10-47,6 10-81,0 0-48,-4-10-6,4 10-80,4-9 7,-4 9-77,9-9 0,0 5-55,2 2 29,1 0-51,1 4 5,4-2-28,5 7 8,-1 1-32,2-1-83,2 5-51,1 2 0,-2 0 0,-2 0 0,1 2 0,-6-3 0,-1 1 0,-2 0 0,-4-2 0,-2 1 0,0 0 0,-3-2 0,-3-2 0,-2-9 0,0 20 0,0-20 0,-7 15 0,2-7 0,5-8 0,-12 10 0,12-10 0,-12 7 0,12-7 0,0 0 0,-15 0-39,15 0-52,-5-8 20,5 8-45,1-15 1,2 7-3,3-6 0,1-1 0,4-1 18,2-2 8,2-3 44,2 3-26,1-1 18,0 0 7,3 5 13,-3-1 5,-1 3 5,-1 2 6,0 2 2,-1 3 6,-2 1 1,-13 4 3,24 3-1,-15-1 44,1 5-13,-1 1-23,-1 4 5,-3-1 11,1 2 4,-1 2-6,-1-1 2,-1 0-1,1 1-7,0 2 3,0-2 52,2 1 1,0-1-8,1 0-17,-1-1-5,3 0 4,-1-3-4,2 0-1,0-1-5,1-2-6,2-2-5,3-1 3,-4-2-8,2-3 5,1 0 31,0-3-44,-1-1 3,2-1 36,-1-1-32,-4-2 28,2-1-42,-3-2 27,0-3-34,-2 1 39,-3-1-43,-1-3 34,-3 0-37,-1 0 45,-1-2-37,0 1 26,-3 1-22,-1-2 28,-2 3-43,0 1 35,-1 0-36,-1 3 37,-4 2-40,2 1 27,-2 1-75,-1 1-39,0 5-41,-3-1-75,3 3-68,-2 1-94,0 2-128,-2 3-68,2-1-81,2 2-790,1 1-1073</inkml:trace>
  <inkml:trace contextRef="#ctx0" brushRef="#br0" timeOffset="79472.525">20489 5456 224,'0'0'844,"8"-11"-165,-8 11-69,0 0-94,0 0-27,0 0-94,0 0-12,0 0-60,0 0-19,-14 4-32,9 3-22,0 2-58,0-1-1,1 3-54,2 1 1,0 0-44,1 0 1,1 0-37,1-1 10,1 3-32,1-3 14,3 2-30,2-3 20,1 2-33,0-4 18,4 1-20,-1-4 17,1-1-40,3 1 3,-2-5-41,1 0 9,4 0-33,-2-2 15,1-3-21,-2-2 33,3-1-12,-2-1 2,1-1-13,-3-2 30,-5 2-8,1-2 23,-4 0-11,2 2 26,-5 1-14,0-2 26,0 3-16,-4 8 19,1-13-19,-1 13 21,0 0-22,0 0 25,0 0-6,0 0 13,0 0-3,0 0 18,0 0-24,4 15 21,-4-15-25,7 14 25,-1-5-11,0-1 9,3 1-31,1-1 32,2 0-21,1-1 13,1-2-13,-2 1 11,4-3-5,-1 0 32,3 0-11,0-2 28,1-1-14,0-1 41,0-2-14,0 1 43,1-2 0,-4-3-19,5 2 32,-5-6-4,2 3-16,-4-4 5,0-1-6,-2 0 25,-3 0-56,-3 0 32,-2-2-57,-3 2 28,-1 0-43,-2-1 35,-4 0-54,-2 2 25,-1 2-43,-2-1 31,-2 2-42,-2 2 32,-1 1-81,-1 1-57,-2-1-70,1 2-109,-1 2-91,0 2-206,-1 1-233,1 0-768,2 3-1250</inkml:trace>
  <inkml:trace contextRef="#ctx0" brushRef="#br0" timeOffset="80036.416">22521 5385 261,'0'0'822,"-5"-12"-144,5 12-22,-4-12-74,4 12-60,-5-15 9,5 15-53,-4-12-27,4 12-32,-5-9-46,5 9-45,0 0-49,-5-9-1,5 9-21,0 0 55,0 0-30,-10 11 16,10-11-58,-7 19-96,4-6-144,-1 3 0,1-1 0,-1 2 0,0 0 0,0 0 0,2 0 0,1 0 0,-3 0 0,3-3 0,1 1 0,-2-2 0,2-1 0,3-1 0,-3-11 0,6 17-36,-6-17-401,7 12-46,-7-12-79,10 5-99,-10-5-50,13-2-119,-13 2-591,11-8-1028</inkml:trace>
  <inkml:trace contextRef="#ctx0" brushRef="#br0" timeOffset="80343.777">22319 5125 572,'-13'6'753,"1"1"-90,4-4-88,0 4-35,8-7-51,-8 12-29,8-12-59,-2 12-29,2-12-44,6 10-5,-6-10-39,14 9-15,-2-6-15,-1-2-33,2 0-11,2-2-10,1-2-7,0 0 6,1-2-12,-2 0 0,1 0-12,-3-2 6,-2 1-26,0-2-155,0-1 0,-5 3 0,-1-4 0,0 1 0,-5 9 0,3-17 0,-3 17 0,-3-17 0,-3 10 0,1-1 0,-3 1 0,0 3 0,-3 0 0,11 4 0,-19-2 0,19 2 0,-22 3 0,13 2 0,-2 2-483,2 3-140,0 1-145,-1 2-172,3 1-760,1 1-1376</inkml:trace>
  <inkml:trace contextRef="#ctx0" brushRef="#br0" timeOffset="82744.241">23587 5167 297,'0'0'892,"-3"-12"-142,3 12-81,-1-12-86,1 12-55,-3-11-26,3 11-63,-2-9-21,2 9-58,0 0-35,-6-11-40,6 11-24,0 0-37,0 0-6,-19 5-4,19-5-7,-15 12-30,8-2-8,-1 4-16,-1 3 3,-1 2 27,1 1-23,0 5-139,-1 0-21,2 4 0,0-2 0,2 2 0,0-5 0,3 1 0,-1 3 0,3-5 0,1 3 0,0-6 0,2 3 0,2-1 0,2 2 0,1-5 0,3 2 0,0-3 0,4-3 0,2-1 0,3-2-12,1-3-359,2-3-98,2-1-35,1-3-97,1 0-70,3-4-23,-3 0-136,5-5-447,0-3-884</inkml:trace>
  <inkml:trace contextRef="#ctx0" brushRef="#br0" timeOffset="83267.561">24153 5320 305,'4'-8'755,"-4"8"-148,2-9-46,-2 9-51,0 0-28,0 0-44,-10-3-30,10 3-53,-10 10-3,5-3 5,-1 1-49,-1 4-21,-1 0-27,3 2-25,0 1-29,0-1-53,1 1-26,1 1-23,2-1-20,0-3-13,2 1-13,0 1-10,2-2-15,1-2-2,2 2-1,2-3 0,2-1-13,2-1-4,1-2 0,0 0-19,3-3-3,1-2-15,-3 0-16,5-4-15,-2 1 11,1-2 2,2-2 3,-2-3 7,1 0-1,-2 1 4,-2-4 5,-2 1 4,-1 1 4,-3 1 2,1 0 4,-2 1-4,-2 1 7,0 1 4,-6 7-7,6-10 2,-6 10 4,0 0-2,0 0 7,0 0 13,0 0 0,0 0 0,-5 12-4,5-12 3,-4 14-6,4-14 0,-4 15-7,4-15-12,0 15 30,0-15-13,1 14 3,-1-14 4,8 13-3,-8-13-2,14 12-6,-4-8 0,-2-1 3,5 2 5,0-5-5,2 1-6,-1-2 2,2-2 1,1 1-4,2-1 14,-5-2-11,3 1 4,-3-3-2,1-1 5,-3 1-3,-1-3-4,0 0-2,-4-2 4,0 1 44,-2 0-40,-1-2 11,-2 3-5,-4-2 7,0 2-8,0-1-2,-5 2-2,1 0 1,-2 2-4,1-1-4,-5 3-3,4-1-1,-3 0-3,0 5-4,-1-2-45,2 1-41,10 2-76,-25 0-89,25 0-86,-21 2-123,10 2-67,1 1-93,1 0-785,1 0-1024</inkml:trace>
  <inkml:trace contextRef="#ctx0" brushRef="#br0" timeOffset="83615.281">24973 5184 403,'0'-11'903,"-4"-1"-157,4 12-73,-2-20-44,2 20-28,-1-18-56,1 18-50,-2-16-53,2 16-61,-1-12-51,1 12-56,0 0-40,0 0 22,0 0-13,0 0 7,0 0-5,6 9 10,-4 3-35,0-1-154,-2 6-66,1 0 0,1 1 0,0 2 0,-1 3 0,2 0 0,-1 0 0,0 0 0,-1-1 0,2-1 0,-1 3 0,1-2 0,1 2 0,-1-4 0,0 0 0,1-1-17,-2-3-417,1 1-55,1 0-104,0-2-101,0-4-54,1 0-146,0-2-480,0-2-973</inkml:trace>
  <inkml:trace contextRef="#ctx0" brushRef="#br0" timeOffset="84016.379">25143 5478 267,'4'-11'823,"-4"11"-101,4-18-27,-4 18-103,2-14-15,-2 14-52,0-14-64,0 14-63,0 0-52,0-11-31,0 11 17,0 0 11,0 0-47,0 0-1,-10 9-68,10-9-31,-4 14-15,4-14-25,-2 17-32,2-17-21,0 20-20,2-11-19,-2-9-9,5 21-40,2-10-15,-2-2 0,3 1 0,1-1 0,-1-2 0,4-1 0,-1-1 0,1-2 0,-1 1-69,2-2-16,1-2-8,-1-2-3,3-1 13,-1 1 3,-3-3 6,3-2 14,-1 0 17,-3-3 18,3 1-12,-5-3 7,0-1 0,-1 1 49,0-2-33,-4 1 44,3 1-21,-5 2 67,2-1-18,-4 11 47,5-15-33,-5 15 31,5-13-50,-5 13 19,0 0-43,0-12 40,0 12-14,0 0 14,0 0-69,0 0 0,-5 12 0,5-12 0,-1 13 0,1-13 0,-2 15 0,2-15 0,-2 17 0,2-17 0,0 17 0,0-17-165,3 16-79,-3-16-76,2 13-83,-2-13-32,5 13-71,-5-13-50,6 11-5,-6-11 49,9 7-37,-9-7-78,9 5-406,-9-5-646</inkml:trace>
  <inkml:trace contextRef="#ctx0" brushRef="#br0" timeOffset="84602.444">25512 5486 1336,'5'-8'458,"-5"8"-14,9-12 1,-9 12-8,6-13-36,-6 13-6,7-10-50,-7 10-22,8-8-61,-8 8-11,8-7-16,-8 7 26,0 0-15,15 0-34,-15 0-2,10 8-5,-4-3-27,1 3-7,-2 0-16,-1 1-11,3 2 2,-3-1-18,1-1-19,-3 3-10,2-2-10,-2 0-13,-1 1-15,3-1-11,-4-10-12,2 17-1,-2-17-6,3 11 10,-3-11-13,3 11-3,-3-11-2,0 0-3,0 0-5,4 10-2,-4-10 0,0 0-4,0 0-7,2-10 2,-2 10 2,4-15-8,-1 3 5,1 2-5,2-3 0,-3 0-1,4-1 23,-2-1-24,3 3 8,-2-2-4,2 2 0,1 2 0,-1 0 0,1 0 0,1 3 0,-1 2 0,1 0 0,2 3 0,-12 2 0,25 2 0,-16 3 0,2 2 0,1-1 0,-2 4 0,1 0 0,1 2 0,-3 0 0,-1-1 0,2 1 0,-3 1 0,-1 0 0,-1-2 0,1-1 0,-2 1 0,2-4 0,-6-7 0,6 16 0,-6-16 0,5 11 0,-5-11 0,0 0 0,2 11 0,-2-11 0,0 0 0,0 0 0,0 0 0,0 0 0,-9-6 0,9 6 0,-2-10 0,2 10 0,-2-19 0,2 19 0,2-22 0,0 9 0,0-3 0,3 2 0,1-1 0,2-2 0,-1 3 0,3 2 0,-1-1 0,3 3 0,-1 1 0,1 0 0,0 2 0,-1 3 0,1 2 0,-12 2 0,25 1 0,-16 1 0,4 3 0,-1 1 0,-1 2 0,-1 1 0,0-1 0,-1 4 0,-1-4 0,2 3 0,-5-1 0,3 2 0,-3-2 0,-1 0-23,0-3-155,2 3-77,-6-10-105,4 17-61,-4-17-111,5 13-114,-5-13-52,4 11-203,-4-11-423,0 0-928</inkml:trace>
  <inkml:trace contextRef="#ctx0" brushRef="#br0" timeOffset="85120.882">26365 5388 537,'-6'-9'842,"6"9"-115,-7-13-82,7 13-43,-2-11-62,2 11-41,-4-9-96,4 9-39,0 0-45,0 0-10,0 0-36,0 0-27,0 0 9,13 4-69,-7 4 33,0 0-65,-2 4 9,1 2-25,1-2-13,-2 3-12,4 0-24,-6 0-16,2-1-15,1 2-10,-3-1 7,0-1-25,1-2-10,-2 0 0,2-1-5,-1 0-2,-2-11-4,2 19 2,-2-19 3,3 15 0,-3-15 8,2 10-9,-2-10-8,0 0-17,0 0-9,0 0-6,0 0 2,0 0 0,0 0 2,0 0-1,0 0-7,-5-15-1,5 15 31,3-23-21,0 10-6,-1-2 5,4-1 4,-1 0 30,3-2-37,2-1 37,1 1-15,0 0-23,1 2 5,1 1 1,3 1 8,-3 2 3,5 1-4,-5 1 33,3 3-29,-3 2-7,1 0 13,-1 2 0,2 3 9,-2 0 5,0 3 45,1 4-34,-1-1 10,-1 2 2,-2 2-3,1-1-3,-1 3 1,-1-1-10,-1 1 2,-3 0-5,2 2-5,-5-3-22,1 0-65,-1 1-62,-2 0-93,0-12-78,0 24-74,0-24-62,-2 25-154,1-14-159,1 1-846,-2-1-1257</inkml:trace>
  <inkml:trace contextRef="#ctx0" brushRef="#br0" timeOffset="85536.069">27223 5486 353,'4'-11'886,"-4"11"-131,4-17-39,-4 17-79,5-14-18,-5 14-75,4-11-45,-4 11-43,5-12-67,-5 12-52,0 0-29,4-11-92,-4 11 18,0 0-21,0 0-29,0 0 29,9 9-13,-6-1 14,-1 4-8,2 4-194,-2 1-12,2 6 0,0 3 0,-2 2 0,0 4 0,-2 2 0,0 0 0,0 2 0,-2 1 0,0 1 0,-2-2 0,0 7 0,0-1 0,0-6 0,-1 5 0,-1-7 0,1 0 0,-2-3 0,2 1 0,-1-4 0,-1-4 0,0 1 0,2-5 0,-3-3 0,4 0 0,-3-3 0,3-2 0,-4-1 0,4-2 0,-1-3 0,5-6 0,-10 7 0,10-7 0,0 0 0,-17-4 0,11-1 0,-1-6 0,-2-2 0,0-6 0,0-6 0,0-6-93,-2-5-457,2-4-73,0-2-91,0-4-69,2 2-192,-2-4-441,5 0-1020</inkml:trace>
  <inkml:trace contextRef="#ctx0" brushRef="#br0" timeOffset="85821.268">27112 5217 670,'0'0'695,"0"0"-28,0 0-28,0 0-57,0 0-77,2 11-9,-2-11-61,0 0 3,0 0-20,0 0-19,7 5-38,-7-5-59,0 0-19,16-1-23,-16 1-11,9-4-28,-9 4-39,11-5-29,-11 5-18,9-7-34,-9 7-101,5-10 0,-5 10 0,4-10 0,-4 10 0,0-12 0,0 12 0,-4-11 0,4 11 0,-5-11 0,5 11 0,-11-7 0,11 7 0,-14-6 0,14 6 0,-15-4-106,15 4-140,-18 0-73,18 0-62,-19 3-55,19-3-115,-15 6-118,15-6-156,-9 8-653,9-8-1101</inkml:trace>
  <inkml:trace contextRef="#ctx0" brushRef="#br0" timeOffset="86122.174">27459 4989 130,'-1'-12'907,"1"12"-137,-2-18-112,2 18-51,-1-17-61,1 17-39,1-12-65,-1 12-62,2-12-42,-2 12-2,0 0-24,12-2 12,-12 2-38,20 6-14,-7 2-24,6 4-12,2 5 14,2 1-22,2 4-31,2 3-2,-2 2-173,-1 2-22,1 2 0,-2 2 0,-3 1 0,-2 1 0,-1 1 0,-5 0 0,-1 1 0,-6-5 0,-1 2 0,-4-1 0,-4-1 0,-6 7 0,-3-2 0,-5 0 0,-2-4 0,-7 0-159,-2-2-559,-11 8-216,-8-7-1074,0-1-1763</inkml:trace>
  <inkml:trace contextRef="#ctx0" brushRef="#br0" timeOffset="88960.988">28876 5577 130,'11'-6'587,"-2"-4"-108,0 3-40,1-2 8,-1-1-64,0 0 11,0 1-25,0-4-10,-2 2-29,1-2-7,-1 4-2,-1-3-31,-2 3 12,-1-1-42,-3 10-9,2-18-42,-2 18-6,-4-15-17,-3 8-19,7 7-15,-17-7-11,5 5 37,-2 2-58,-1 5-7,-3 0-11,-2 4-2,2 3-2,-5 3-20,1 1 3,2 2-35,0-1-2,1 2-10,5 3-9,0-7-9,4 2 0,1 0-10,2-3 7,2 0-6,3-2 3,2-12-17,5 20-19,-2-11-17,5-4-33,0 0-15,1 0-12,-9-5-4,22 2-24,-10-4 10,1-1 5,0-1 18,1-1 11,-2-3 13,2-1 12,-3 0 12,-1-2 9,1 1 12,0-4 3,-2 2 7,0 0 1,0 2 28,-3-2-8,0 3 34,1 1-7,-2-1 21,-5 9-19,9-13 3,-9 13-26,8-9 24,-8 9 21,0 0-7,13-2-20,-13 2 17,9 4 2,-9-4-3,10 12-12,-4-4 6,-1-1-28,-5-7 12,9 17-7,-2-7-9,-2-1-17,0 0-99,1-1-51,-2 2-79,1-3-60,0 2-108,1-3-96,1 2-50,-7-8-72,12 11-687,-12-11-919</inkml:trace>
  <inkml:trace contextRef="#ctx0" brushRef="#br0" timeOffset="89468.812">29316 5508 237,'10'-13'641,"-2"2"-101,1 1-24,-3-1-39,0 1-71,-1 1-10,-1 1-22,-4 8-6,6-15-57,-6 15-28,0-15-48,0 15 12,-9-11-39,9 11 18,-13-6-34,13 6-14,-23-2-9,12 4-3,-5 1-31,1 1 1,-2 2-36,1 2-2,-1 3-31,2 2-1,-1-2-26,4 4-8,-1-1-4,3 2-3,2-3-10,2 1 14,1 1-22,1-1 3,2-1-3,4-1-4,-1 0 1,3-2-13,0 0-15,3 0-31,-2-1-8,3-3-13,0 0-7,2-3-14,-1 1-14,-9-4-13,22 0-23,-11-1 4,1-3-5,2 0 1,-1-3 17,-1-1 7,2 1 6,2-5-3,-4-1 23,0-3-33,1 1 57,-2-4 8,-1 1 8,-1-3 2,2-3 15,-5 0 5,3-3 1,-1-1 9,-3 1-6,-1 1 39,-1 1-6,-1 1 33,0 0 7,-1 3 31,-1 0 14,0 4 32,0-1-13,-1 1 10,1 2 19,-2 2 21,0 3-3,1-1 1,1 11-6,-1-20-16,1 20-24,-1-14-19,1 14-26,-2-11-12,2 11 8,0 0 27,0 0-19,0 0-4,0 0-4,4 17-6,-1-6-8,0 0-7,0 3-9,0 3 10,0 1-23,0-1 10,0 3-17,0 1 7,0 1-69,1 0-34,-2 0-86,3-1-80,-2 1-69,1-1-98,-2 2-94,2-6-85,-1 0-208,1 2-378,2-4-796</inkml:trace>
  <inkml:trace contextRef="#ctx0" brushRef="#br0" timeOffset="90001.438">29921 5445 446,'3'-11'759,"0"-2"-136,0 1-23,-3 0-76,0 0-68,0 0-23,-3 0-47,-1 1-50,0 1-37,-1-1-40,-1 2-3,-2 1-13,0 1-25,-2 1-19,-1 2-30,0 0-19,-2 4-3,0 0-36,-3 2-11,2 3-17,-2 1-15,-2 3 4,1 3-21,2 2-20,0 0 2,2 0-14,0 2 7,3 0-20,1 1 15,1-2-13,3-1-3,1 1 1,2-1 1,0-1 4,2-13-5,2 24-9,2-14-17,-1-1-25,3 0-20,1-2-16,1 1-20,-1-3-12,4-3-8,-1 1-14,-10-3-19,20 2 12,-8-4-4,-2-1 7,3 1-1,-2-3 24,1-2-5,1-1 15,-2-2 0,0-1-2,1-4 13,-2-1 7,2-1 18,-3 0 8,-1-3 17,2-2-13,-3 0 36,-2-1-17,2-2 29,-3 0-4,1 0 40,-3 0 1,1 1 30,-3 3-17,1 1 51,-1 1 1,-1 3 10,0-1 3,-1 2 4,1 2-2,0 1 13,-2 0-22,3 12-8,-2-17-28,2 17-11,-3-12-8,3 12 10,0 0-8,0 0 12,0 0 9,-8 5 7,8-5-20,0 17 0,2-3-5,-2-1-9,1 2-7,0 3-5,2-1-7,-2 3 19,2-1-31,-1 4 4,3-1 0,-1 1-16,-1-1-65,-1-1-56,2 2-73,0-4-92,-1 0-120,-1-1-117,-1 0-151,2-3-674,2 1-953</inkml:trace>
  <inkml:trace contextRef="#ctx0" brushRef="#br0" timeOffset="90402.576">30335 5435 608,'2'-12'736,"1"0"-68,0 2-91,-1-1-19,-1 0-74,0-1-59,-1 12-49,-1-22-31,1 22-27,-1-21-39,-2 12-45,3 9-13,-7-17-15,2 10-34,-1 0-38,6 7-26,-13-11-18,13 11-17,-15-7-18,15 7-12,-15-4-8,15 4 0,-15 2-22,15-2 3,-13 7-4,13-7-8,-13 10 9,8-2-1,5-8 3,-5 17-18,4-6 2,1 1-29,1 0-16,1 0-24,2 2-14,1 1-23,2 0-1,0-1 3,1 2 10,-2-2-4,2 1 19,1-1 10,-3 0 26,0 1-5,-1-3 23,-1-2-5,0-1 18,-1 1-7,-3-10 19,3 16 8,-3-16 18,-4 13 2,4-13 10,-9 10-11,9-10 5,-14 7-11,14-7-1,-21 3-12,21-3 7,-21 0-37,11-1-51,-3-2-115,1-1-109,-1-3-117,0 4-97,0-6-227,1 1-439,-1-1-789</inkml:trace>
  <inkml:trace contextRef="#ctx0" brushRef="#br0" timeOffset="90888.348">31122 5378 931,'2'-12'734,"-2"12"-49,2-20-69,-2 20-73,-2-19-53,0 8-68,-2 1-38,4 10-29,-8-17-30,3 11-41,-4-1-34,9 7-19,-15-7-54,15 7-18,-19 2-38,7 0-21,-2 3-7,3 3-26,-2 0-1,0 3-9,2 1-9,-1 0-12,3 3-14,1-1 3,3-1-3,0 1-3,2 1-2,1-4 7,4 2-11,-1-1-4,4-3-3,0 1-6,1 0-28,3-5-13,1 2-24,1-2-16,0-3-2,2 1 4,-13-3 17,23 0-14,-10-3 15,-3 1 9,4-3 11,-2-2 7,-2 0 15,0 0-6,-1 0 13,-3 1 4,3 1 19,-2-2 20,-7 7 5,10-10-3,-10 10-11,8-5-8,-8 5 26,0 0 0,11 2-1,-11-2 2,5 6 10,-5-6-6,7 14 3,-4-7-14,1 3-2,1-2-3,0 2 6,1-1-22,-1 3 12,1-2-29,2-1-46,-1 1-61,1 0-72,0-1-70,1-4-105,0 2-119,0-2-112,2 2-89,-1-5-746,3 1-1031</inkml:trace>
  <inkml:trace contextRef="#ctx0" brushRef="#br1" timeOffset="96682.021">31687 5196 17,'0'0'673,"0"0"-124,-14 3-41,14-3-17,0 0-31,-11 2-20,11-2-17,0 0-13,0 0-29,-11 3-48,11-3-25,0 0-20,0 0 11,0 0 0,0 0 12,0 0-34,13 4-28,-13-4-38,20 3-16,-20-3-6,25 0-26,-12 0-15,4 0-22,-3 0-7,4 0-29,-1 0 6,2 0-22,-1 0-10,-1 0-64,1-2 0,-2 2 0,-2-1 0,-1 1 0,-2-2 0,-11 2 0,20 0 0,-20 0 0,17 0 0,-17 0 0,12 3 0,-12-3 0,0 0 0,6 8 0,-6-8 0,-5 8 0,5-8 0,-12 14 0,3-7 0,-1 1 0,-1 2 0,-5 0 0,1 4 0,-2 0 0,0-1 0,0 1 0,0 1 0,2-1 0,0-1 0,2 1 0,-1 0 0,4-3 0,1 2 0,0-1 0,1-2 0,3 0 0,5-10 0,-5 18 0,5-18 0,1 14 0,-1-14 0,10 13 0,-2-7 0,0 1 0,2-4 0,1 1 0,1-1 0,1-1 0,2 1 0,-1-3 0,3 0 0,1-3 0,1 1-90,4-1-121,0-1-77,-2-1-68,2-2-72,0 2-66,0-3-80,-2 1-84,-1 2-128,1-4-582,-6 2-969</inkml:trace>
  <inkml:trace contextRef="#ctx0" brushRef="#br1" timeOffset="97669.138">32260 5313 419,'0'0'881,"0"0"-129,-6-6-87,6 6-82,0 0-58,0 0-61,5-7-55,-5 7-46,12-5-24,-12 5-36,19-6-34,-10 3-19,1 0-26,3-1-19,-3-1-32,4 2-50,-3-1-5,1-2-12,-1 2-21,0-1-13,-1 0-3,1 0-12,-2 0-13,-1 0 3,1-2-13,-3 2-5,-6 5-6,11-11-12,-11 11 1,5-10-6,-5 10-1,0 0-9,-3-15 3,3 15-3,-8-5-2,8 5 5,-11-2 4,11 2-4,-14 2-6,14-2 0,-18 5-5,8 2 9,1-2-7,-2 5 30,1 0 14,3 2-2,-2-1 20,1 4 2,2-2 1,1 1-4,-1 0-8,3 2-2,1-2-8,0 2-3,2-4-10,1 1 2,0-1-3,2 2-4,-1-4-5,4 4 2,-1-6-23,1 4-35,4-3-23,-2-1-49,2 0-39,3-2-46,-1 1-52,3-3-41,-2 0-16,1-2-16,-2-2-6,1 0 0,1 0 7,-1-2 14,0-1 14,-3-2 38,0-2 32,2 1 39,-2-2 35,-2-4 45,2 0 13,-2 0 36,-2-1 44,0-1 32,2 2 45,-2-3 13,-1 1 44,1 2 12,-1 0 35,1 0 3,-2 2-3,1 0 7,-1 2 9,0-1-28,-4 9-10,6-14-41,-6 14-11,5-8-10,-5 8 5,0 0-2,12-2 12,-12 2-14,0 0 14,10 9-2,-10-9 10,8 13-13,-3-2-9,-3-2 11,-1 3-12,1-1-15,0 1-9,-2 1-32,2-1 27,-2 1-38,0-1 17,0 1-25,-2-3 25,2-10-22,-1 21 14,1-21-21,-3 16 25,3-16-21,-2 13 10,2-13-2,-3 10 17,3-10-29,0 0 19,0 0-28,-6 8 21,6-8-6,0 0 7,0 0-13,0-13-14,0 13-13,6-16 9,-2 8-18,0-6 13,2-1 1,2-2-14,2-3 22,-1-1-21,4-1 23,2 1-20,-3 2 34,1 1-30,-2 1 42,1 1-41,-1 3 22,-2 2-19,0 1 18,1 3-19,-2 2 23,-8 5-20,13-3 26,-13 3-13,14 3 20,-14-3-11,10 12 26,-6-3-18,-1 0 23,-1 2-25,3 1 21,-2 2-4,-2 1 2,1 0-27,1-1 19,0 1-23,-2 0 31,1-1-18,1-1 3,1 0-19,0-1 27,1 0-27,0 0 25,1 0-17,2-4 17,2 3-25,-2-5 20,2 2-15,3-2 17,-3-1-16,2-3 17,0 1-20,1-2 24,-13-1-15,24-1 18,-12-2-9,1 1 49,0-5-20,-2 0 35,0 0-17,-2-4 10,1 1-17,0-4-11,-3 0-3,0-4-52,0-1 46,-3-2-43,0 0 39,-3 1-55,-1 2 61,0-1-60,-2 3 50,-2-1-55,-2 2 66,0 3-71,-1 0 35,-2 3-79,0 3-21,-1 1-80,-2 3-46,-1 0-99,13 2-55,-25 3-70,11 1-82,1-2-61,-1 5-814,2-2-1009</inkml:trace>
  <inkml:trace contextRef="#ctx0" brushRef="#br1" timeOffset="104672.935">18174 4004 418,'0'0'605,"0"0"-82,0 0-66,2-12-40,-2 12-41,4-10-2,-4 10-25,4-10-2,-4 10-59,5-12 2,-5 12 0,4-12-4,-4 12-36,4-13-26,-4 13 6,2-10-27,-2 10 5,-2-12-39,2 12-22,-5-9-31,5 9-17,-12-8-31,12 8 8,-19-4-27,19 4 1,-24 0-34,11 1 37,-3 3-23,1 1-5,0 2-15,-2 0 7,2 0-16,1 1 46,2 0-53,-2 2 9,4-2-10,2 2 14,0 0-9,1-3 1,7-7 1,-4 19-2,4-19-24,3 17 33,1-9 7,2 1-8,4-1-4,1 2-2,1-2-3,2 0 1,1 0 6,4 1-6,0-1 9,-1 1-8,2-1-6,-1 1 3,-1-1 7,-3-1-6,0-1 0,0 1 1,-4-1 1,0 1 2,-3-2 8,0 2 16,-8-7-22,9 10 8,-9-10-15,2 11 13,-2-11-5,-7 10 0,7-10 0,-14 11-21,3-7 29,0 0 0,-1-1-9,-4 1 5,0-1-8,0 0 5,-2-2-1,2 1 1,0-1-4,1-1 6,1-1-27,0-1-15,0 1-35,1-2-33,0 2-43,4-4-74,9 5-73,-16-5-117,16 5-107,-9-6-84,9 6-112,0 0-574,3-11-892</inkml:trace>
  <inkml:trace contextRef="#ctx0" brushRef="#br1" timeOffset="105127.305">18367 4043 577,'5'-6'767,"-5"6"-111,6-12-15,-6 12-61,4-9-60,-4 9-36,0 0-77,1-12-67,-1 12-55,0 0-41,0 0-22,0 0-33,-8 9-21,8-9-7,-4 17-24,1-8-22,2 3-14,-1 0-29,2 1-17,0 0-6,2 1-6,0-1-14,1 1-1,1-1-7,2 0-3,0-1 7,1 0-17,1-3 10,-1-2-18,2-1-5,1-1-49,-1-2-9,4 0-8,-13-3-5,24-2-8,-12 0 3,-2-1 9,3-2 8,-2-1 15,1-2-2,-2-1 11,-1-2 13,-1-1 6,1-1 1,-4 0 9,0-2-4,-3 1 8,1 2 12,-2-1 38,1 1-11,-1 1 17,-1 11-8,2-17 11,-2 17-28,0-13 9,0 13-16,0 0 28,0 0-21,0 0 9,0 0 2,0 0 2,0 0 8,0 16-16,0-16 0,0 17-11,0-17 4,-1 18-10,1-18 4,1 19-6,3-11-6,-4-8-16,4 17-63,-4-17-43,4 15-47,-4-15-64,8 11-59,-8-11-60,9 7-39,-9-7-51,12 4-1,-12-4-78,14-1-18,-14 1-38,18-7-272,-8 2-389</inkml:trace>
  <inkml:trace contextRef="#ctx0" brushRef="#br1" timeOffset="105575.289">18741 4052 771,'5'-15'386,"-2"0"-14,-1-1-19,1 0 16,-1 0-15,-2-1-17,2 2 11,-1 0 1,-1 2-14,0 0-42,1 1 11,-1 12-17,2-21-47,-2 21-43,0-15-47,0 15-30,0 0 3,3-11-18,-3 11 25,0 0-31,6 9 9,-1 0-20,-3 1-2,2 2-16,-1 2-3,-1 2 0,-1-1-12,2 2 1,-2 1-12,1-1-7,-1 0-10,0 0 1,-1 0-3,0-4-11,1 3 2,-1-4 1,0-1 0,-1 0-9,1-11-2,0 17-3,0-17 6,1 14-2,-1-14 3,0 0-2,0 14-6,0-14 4,0 0-10,0 0 2,0 0-12,0 0-7,12-4-2,-12 4-8,10-10-3,-5 3-6,3 1 3,1 0-7,1-4 6,0 3-1,3 0 10,-1 2 2,0 0 3,0 2 5,-2 2 6,-10 1 5,24 0-2,-12 1 8,1 2-2,-2 0 4,1 2 6,-2 1 8,-2-2 6,2 3 24,-4 2 10,-1-3 17,-5-6 14,7 16 11,-7-16 19,0 14 5,0-14-1,-6 15-7,3-5-2,-4-4-7,0 0-14,-1 1-19,-1 0-6,-4-2-14,2 2-12,0-2-3,-1-3-8,1 3-9,0-3-2,0 1-3,-1-3-32,12 0-42,-18 2-44,18-2-56,-17-5-104,17 5-100,-12-7-86,12 7-129,-8-9-108,8 9-109,-1-14-614,1 14-1014</inkml:trace>
  <inkml:trace contextRef="#ctx0" brushRef="#br1" timeOffset="105844.878">19168 3921 197,'9'-12'817,"-3"4"-130,-1-1 3,-1 1-64,1-1-46,-5 9-1,8-15-75,-8 15-13,6-11-46,-6 11-47,4-11-67,-4 11-72,4-8-60,-4 8-27,0 0-12,0 0 9,10 4 4,-10-4-14,8 17-16,-4-5-14,0 0-16,-2 5 3,2 0-62,-1-1-54,-1 2 0,0 0 0,0 0 0,0-1 0,0 3 0,-1-3 0,2 1 0,-2-1 0,0 0 0,0-2 0,1-2 0,-1 1 0,0-3 0,1 0-195,-2-11-119,1 19-70,-1-19-40,0 15-49,0-15-94,-3 13-70,3-13-85,-5 13-700,5-13-1030</inkml:trace>
  <inkml:trace contextRef="#ctx0" brushRef="#br1" timeOffset="106315.018">19141 4134 631,'0'0'636,"-1"-20"-55,1 20-80,4-19-31,-1 9-95,1 0-4,3-1-64,0 1-48,4-2-40,-1 2-44,1 0-36,3 0-17,1 1-35,0 2-13,0-1-18,2 1-19,-2 3-43,2-1-45,-2 3-47,-1-1-44,-1 2-30,0-1-19,-2 4-16,-11-2-4,21 4 6,-21-4 32,15 5 22,-15-5 39,13 7 22,-13-7 30,7 6 31,-7-6 50,0 0 50,9 8 49,-9-8 42,0 0 17,10 5 26,-10-5-15,0 0 21,8 5-16,-8-5-25,0 0-16,12 6-18,-12-6-5,12 4 2,-12-4-16,13 5-10,-5-1-16,1 1-6,0 2-3,0-1 13,2 3 2,-2 2-1,1 0-20,1 0-9,-2-1-10,0 1-8,-2 0-7,1 2-6,-2-2-7,1-1-2,-3 2 4,-1-4-9,0 1 5,-3-9 0,1 16 15,-1-16 8,0 13 2,0-13-9,-5 12 0,5-12 0,-6 7 16,6-7-13,0 0 12,-12 6-11,12-6 8,0 0-1,-13-5-6,13 5-9,-5-8-4,5 8 12,-4-15-28,3 4-6,1-1-2,1-1-9,1 1-1,2-3-13,-1 1-16,3 1-49,2 0-27,0-1-75,1 2-68,1 2-53,2-2-87,-1 2-61,3 2-56,-1 1-10,4 0-73,-1 2-84,6 0-337,-2 2-612</inkml:trace>
  <inkml:trace contextRef="#ctx0" brushRef="#br1" timeOffset="106716.103">20047 4008 701,'14'0'600,"-14"0"-55,20 1 22,-20-1-68,13-1-34,-13 1-49,0 0-49,0 0-28,8-5-25,-8 5-7,0 0-1,-12-2-17,12 2 6,-15 2-10,15-2-33,-19 3-25,6 1-17,0 2-33,0-1-17,-2 2-30,1 2-22,2 0-12,-1 1-20,0 0-18,3 0-8,-2 2-11,2-1-11,2 0-9,1-1 4,0 0-9,4-2 1,3-8-6,-3 18 6,3-18-14,3 14-26,-3-14-27,10 10-6,-10-10-21,16 7-20,-4-5-9,-12-2-11,23 0 6,-10-1 21,-1-2 10,2 1 8,-1-3-4,0 0 12,1-2 23,-2 0-1,-1-2 6,-1 1 8,-1-2 8,0 0 12,-1-1 7,-3 0 15,0 4 11,0-1 39,0-1 34,-5 9-13,7-13-8,-7 13 7,6-9-28,-6 9 6,4-9-25,-4 9-11,0 0 1,0 0 1,0 0-12,0 0 0,9 4-1,-9-4 3,0 0-40,4 14 38,-4-14-12,1 12-82,-1-12-60,2 13-62,-2-13-65,4 12-56,-4-12-73,5 17 14,-5-17-18,9 15-74,0-9-114,-1 2-89,1 0-432,3-3-725</inkml:trace>
  <inkml:trace contextRef="#ctx0" brushRef="#br1" timeOffset="107210.712">20534 4106 517,'8'-12'705,"-3"2"-97,-3 0-51,1-1-32,-2 0-54,-1 11-35,-1-20-24,1 20-51,-7-19-40,2 12-22,-2 1-39,-1 1-30,-1 0-27,-1 2-29,10 3-3,-22 0-16,9 4 0,2 1-13,-2 2-19,0 2-17,0 2-14,0 4-7,2-2-12,2 2-7,0-2-17,2 2-13,0 1-5,3-2-5,1 2-9,1-2-4,1-1 4,2 0-5,2-4-7,-1 3-15,4-2-42,0 0-39,2-4-17,3 2-49,-1-4-34,6 1-23,-4-3-29,4 0-16,-1-2-17,3-2-30,0 0 19,1-3 33,0 0 28,2-3 21,-2 0 3,-2-3 34,-1-1 13,0-3 31,-1-2 21,0-1 24,-1-4 16,-1-1 30,-2-2 27,-2 1 39,-2 1 49,-1 0 19,0 0 59,-2 2 30,-1-2-3,-1 6 11,0-2 19,-1 1 3,2 2-6,-3 3 2,0 0 3,0 1-5,0 12-28,0-18-45,0 18-28,0-13-20,0 13 11,0 0 6,0 0 4,0 0-5,-6 10-9,6-10-14,-2 20 1,2-7-9,0 4-17,0 1-1,0 1-17,1 1-4,0-1-11,1 2 2,-1 0-12,0 1-2,2 1-10,-1 0-18,1-4-71,0 1-51,-1-4-21,3 1-48,-1 0-94,0-2-71,-2-2-133,0-2-87,0 0-87,-2-11-754,3 17-1039</inkml:trace>
  <inkml:trace contextRef="#ctx0" brushRef="#br1" timeOffset="107511.577">20570 4142 245,'-7'-8'705,"7"8"-166,-5-14-68,5 14-66,3-15-98,3 6-42,2 2-56,2-4-31,5 1-29,2 1-17,5-3-33,1 3 3,3-1-8,0 0 17,0 4-5,-2-1 16,0 1-18,0 3 31,-4-1-15,-1 3-31,-4 1-5,-1 1 25,3 3-4,-6-1 6,-2 4 29,0 0-24,-1 2 11,-3 1-8,-2 0-12,-1 2-21,-1 1 11,1-1 14,-2 3-24,0-2-18,1 2-11,-1-3-10,1 3-8,1-2-12,-1-2-11,0 1 5,3-1-4,1 0-21,-1-1-37,1-2-23,3 1-24,-2-2-33,4-3-50,-1 1-53,1 0-75,3-3-56,0-1-64,1-2-58,-1 0-135,3-2-491,0-4-718</inkml:trace>
  <inkml:trace contextRef="#ctx0" brushRef="#br1" timeOffset="107834.548">20989 3913 200,'-13'4'772,"1"0"-156,12-4-110,-17 6-30,17-6-71,-11 8-14,11-8-55,-5 9-8,5-9-33,0 0-53,7 11-39,-7-11-27,11 5-23,-11-5-1,19 3-3,-19-3-13,21 1-14,-8-2-2,-2 0 26,2-1-3,-2-1 19,0 1 2,0-3-8,-2 1-6,0-1 1,-9 5 1,14-13-28,-9 6-25,-1-1-12,-1-1-23,-3 9-12,0-21-6,-3 11-9,-1 0 2,-1 1-11,-1 1-16,-3-1-1,1 2-3,-1 1 2,-2 2-12,-1 1 4,-1 2-5,13 1-7,-27 1-50,12 5-59,1-1-19,-1 1-102,1 3-52,-2 2-47,6 1-92,1-3-99,0 4-47,4-2-90,1 0-669,3 0-940</inkml:trace>
  <inkml:trace contextRef="#ctx0" brushRef="#br1" timeOffset="108251.268">21155 4075 793,'0'0'603,"13"1"-57,-13-1-39,0 0-31,15 1-83,-15-1-43,0 0-44,12 4-42,-12-4-27,7 7-14,-7-7-34,9 10-21,-9-10-19,8 13 4,-8-13-8,6 14-42,-6-14-17,5 16-14,-5-16-10,5 14-12,-5-14-6,3 13-8,-3-13-6,1 12-1,-1-12-8,0 0 4,-1 13 8,1-13-13,0 0-4,0 0-5,-3 11 6,3-11-5,0 0 8,0 0 6,0 0 0,-10-8 13,10 8 10,-2-11-6,2 11 8,1-18 0,0 7-8,2-2-5,1-2-9,1-1 0,2-3-10,1 0 1,2 0-6,3 1 0,0-1 14,2 4 33,-2-1-20,4 3-3,-1 1 15,1 0-14,-2 6 6,2 1 6,-2 1 3,0 4-5,0 0-13,-2 3 11,2 0 1,0 2-12,-4 4-8,3-2 1,-3 3-6,-1 0-5,-1 3-4,0 0-17,-3-1-77,-1 1-45,-1 1-53,2-1-70,-2 0-79,0-1-48,0-1-87,0 0-39,1-1-14,-1 0-58,2-3-67,1 2-418,-1-2-674</inkml:trace>
  <inkml:trace contextRef="#ctx0" brushRef="#br1" timeOffset="108837.298">21854 4134 54,'12'-11'677,"-1"0"-152,0-3-30,1-2-3,-1 1-21,0-1-46,-2 0 24,-1 1-41,-2 0-42,-1 0-64,-1 0-3,-2 1 7,0 1-68,-2 0-12,-2 1-35,0 1 7,-5-2-51,1 2 3,-4 1-43,1 3 9,-2 2-22,-1 1 8,0 2-10,-1 1 4,1 4-10,-4-2-10,1 6-1,1 0-26,-1 3 4,0 2-13,0 1-2,4 1-9,-1 2-4,3-1-2,0 2-2,4-1-8,0-1 4,1 1-6,3-3-6,1 0 4,1 0-2,4 2-11,-1-5-36,1 3 4,2-2-9,0-3-11,2 0-12,0-1 3,0-2 17,1-1 7,-10-4 9,20 4 3,-20-4 4,21-2 7,-9-3 1,-1 1 7,1-3 0,-2-3 6,1 0 0,0-1 3,-1 0 30,-1 1-17,-1-1 24,-1 1 8,0 1 3,0 1 1,-2-1 15,-5 9-27,9-11-7,-9 11-2,8-4 12,-8 4 15,0 0 35,11 8 22,-11-8 9,7 17 4,-5-5 1,0 1-17,0 2-108,0 2 0,-1 2 0,-1 1 0,1 1 0,-1 4 0,0-1 0,0 0 0,-1-2 0,1 1 0,0-1 0,0-4 0,-1 2 0,-1-1 0,1-3 0,-2 1 0,1-3 0,-2-1 0,0 0 0,-2-2 0,-2-2 0,-1-1 0,-1 0 0,-3-2 0,-1 0 0,-4-1 0,0-3 0,-2 1 0,-4 1 0,-2 1 0,-1-2 0,2 2 0,-6 1 0,-2 2 0,1 2 0,-5 2 0,1 1 0,-1 0 0,2 2 0,0 1 0,8-1 0,1 0 0,1 0-231,2 1-465,1-2-131,3 4-163,1-5-732,3 1-1402</inkml:trace>
  <inkml:trace contextRef="#ctx0" brushRef="#br0" timeOffset="113797.953">18110 6592 942,'0'0'836,"1"-12"-108,-1 12-103,3-14 5,-3 14-47,1-11-54,-1 11-42,0 0-51,1-11-19,-1 11-90,0 0-63,0 0-45,0 0-4,0 0 23,0 0 3,0 0-1,5 9-6,-2 1-234,-2 2 0,1 1 0,0 2 0,1-1 0,-2 2 0,2-1 0,0 0 0,0 1 0,-2 0 0,2-3 0,-2-1 0,1 0 0,0 1 0,-1-4 0,-1-9 0,3 20 0,-3-20 0,2 12-24,-2-12-389,2 13-82,-2-13-53,0 0-103,0 0-75,-3 9-124,3-9-575,0 0-1033</inkml:trace>
  <inkml:trace contextRef="#ctx0" brushRef="#br0" timeOffset="114113.992">17969 6529 600,'0'0'685,"-13"0"-98,13 0-54,0 0-47,0 0-18,0 0-66,0 0-24,0 0-44,0 0-9,4-12-50,-4 12-3,14-6-33,-3 2-3,3-3-20,-1-2-5,2 2-44,2-3-2,-1 0-9,2-2-14,-4 1-6,2 0 26,-4 2-44,0-1 3,-2-1-16,-3 2-20,0 0-18,-2 1-10,-5 8-11,5-14-9,-5 14-8,-1-11-6,1 11-10,-6-8 15,6 8-25,-13 0-2,13 0-5,-18 3-3,8 2-5,-4 2-36,2 2 5,-1 0-77,-1 3-38,3 1-67,-3 1-66,5 1-39,1-3-52,0 2-89,2 0-52,3 1-66,1-2-157,2-1-504,0 0-858</inkml:trace>
  <inkml:trace contextRef="#ctx0" brushRef="#br0" timeOffset="114515.117">18377 6607 760,'0'0'826,"0"0"-122,14-3-123,-14 3-96,0 0-67,0 0-57,13 0-3,-13 0-59,9 6 1,-9-6-30,6 10-43,-6-10-42,7 14-28,-7-14-23,7 14-23,-7-14-18,7 14 4,-7-14-7,5 15 29,-5-15-60,2 12 33,-2-12-56,0 11 35,0-11-53,0 0 41,-2 15-51,2-15 37,0 0-39,-7 10 30,7-10-44,0 0 44,-10 3-52,10-3 11,0 0 36,-9-6-36,9 6 2,-6-9 3,6 9 9,-5-14 0,5 14-2,0-21-4,1 8 4,3-2-3,-1 1-6,4-1 11,2-2 2,1 1 5,3 1 14,0 0 5,2 1 16,0 2 32,3 2-21,0 1 43,-1 4-25,2 2 44,-1 1-34,2 2 2,1 4 6,-3 0 0,3 2-5,0 1-51,-2 3-42,0 0 0,-2 1 0,-1 2 0,1 1 0,-4 0 0,0 1 0,-3 1 0,-1 2 0,-3-5 0,-1 4 0,0-2-91,-4 0-400,-1 2-263,-2 1-298,-2-1-779,-1 0-1540</inkml:trace>
  <inkml:trace contextRef="#ctx0" brushRef="#br0" timeOffset="115455.473">19731 6705 323,'0'0'770,"-9"-5"-135,9 5-29,0 0-41,-11-6-64,11 6-21,-6-7-30,6 7-62,0 0-44,-5-10-42,5 10-31,0 0-17,-2-12-25,2 12-29,0 0-22,3-12-19,-3 12-14,6-6 28,-6 6-50,14-2 26,-14 2-36,23 3 37,-6 2-34,1-2 19,1 4-40,1 2 11,-2 1-44,1 0 19,-1 1-39,-2 1 4,-1 1-46,-5-3 0,1 2 0,-4-1 0,-2-1 0,-1 0 0,-4-10 0,0 21 0,-4-13 0,0 2 0,4-10 0,-10 12 0,4-5 0,6-7 0,-12 7 0,12-7 0,-11 3 0,11-3 0,0 0 0,-9-6 0,9 6 0,1-14-38,3 5-70,1-8 35,5 2-41,0-2 49,2-2-34,5-3 20,0 3 8,0 0 10,2 3 11,1-2 12,-4 6 10,2 1 4,-1 1 7,-1 4 0,-3 1 4,0 4 10,-13 1 13,21 4 50,-9 3-36,-4-2 51,-1 5-21,0 4 20,0-4-29,-3 5 26,-1-2-3,-1 1 0,1 1 1,-1-2-2,1 2-13,0-1-11,-1-2-3,1 0-11,-1-2-10,3 0 4,0-1-18,2-1-5,0-2 0,4 1 0,1 0 0,1-5 0,1-1 0,2-1 0,3 0 0,-1-3 0,1-3 0,0 1 0,0-2 0,0-3 0,0 0 0,-3-1 0,-1-2 0,-2 1 0,-4-1 0,-2-1 0,-3 4 0,-2-2 0,-2 12 0,-3-21 0,-1 9 0,-5 2 0,2 0 0,-5 1 0,-1 1 0,1 3 0,-4-2-2,1 3-67,-2-1-69,3 3-14,-2 1-102,2 1-71,-3 1-99,0 1-106,0 3-140,1-1-195,0 1-646,1 1-1139</inkml:trace>
  <inkml:trace contextRef="#ctx0" brushRef="#br0" timeOffset="116003.734">20616 6647 26,'9'-6'960,"-9"6"-216,11-5-92,-11 5-111,0 0-48,0 0-75,0 0-27,0 0-80,0 0-8,0 0-33,3 13-54,-3-13-28,-5 13-37,5-13-24,-4 17-23,4-17-18,0 17-14,0-17-13,1 17 3,-1-17-24,5 16 4,0-7-18,-5-9 10,13 12-25,-4-8 21,0-1-22,1 1-1,4-2 12,-1-2-18,2 0-1,1-2-2,2-2-3,-2-1-10,2 1 0,0-4-4,0 0 5,0-1 7,-4 1-5,0-2-18,-3 1 26,-2 2-18,3-3 20,-6 1-19,1 2 24,-1 1-24,-6 6 22,9-10-25,-9 10 21,6-7-16,-6 7 28,0 0-25,0 0 22,0 0-24,13 5 23,-13-5 2,7 8-1,-7-8-5,8 10 13,-8-10-1,11 13 2,-5-7 13,-6-6 1,15 10 31,-4-6 19,0 0 42,1-1-52,0-1 44,4 0-35,-3-4 60,4 1-45,0 0 51,1-2-34,-3 0 45,3-2-35,-3 0 60,-2 0-17,-1-1 13,-1 0-41,-2-2-132,-2 1-3,-2-1 0,0-3 0,-3 2 0,-2 9 0,-2-20 0,-2 12 0,-1-3 0,-2 1 0,-2-1 0,-1 2 0,1-3 0,0 5 0,-1-3 0,-1 3 0,0 0 0,1 0 0,1 2 0,-1 0 0,1 1 0,-1 0-111,0 0-258,10 4-55,-22 0-36,22 0-101,-18 0-113,18 0-109,-20 0-742,20 0-1158</inkml:trace>
  <inkml:trace contextRef="#ctx0" brushRef="#br0" timeOffset="117345.089">22378 6438 628,'0'0'916,"0"0"-134,2-10-114,-2 10-34,0 0-82,0 0-54,-2-11-82,2 11-18,-9 4-8,9-4-6,-13 14-22,6-2-13,-1 1-10,0 3 3,1 1-25,-1 2-101,1-2-216,2 0 0,3 2 0,-1-3 0,2-1 0,0-2 0,2 2 0,1-3 0,1-1 0,2-2 0,2 0 0,0 0 0,3-4 0,-1 0 0,2-2 0,-11-3 0,23 3 0,-23-3-394,17-1-76,-6-2-24,-11 3-82,15-9-68,-9 2-21,-2-2-121,0-2-533,-3 0-923</inkml:trace>
  <inkml:trace contextRef="#ctx0" brushRef="#br0" timeOffset="117623.752">22113 6370 399,'-14'2'772,"3"-1"-139,11-1-57,-17 2-38,17-2-64,-9 4-24,9-4-61,0 0-22,0 0-50,7 7-1,-7-7-42,14 1-8,-2-4-33,0 3-6,2-2-26,1-2-29,3 0-7,-2 0-19,-1-3-13,0 1-8,-1-1-5,-1 1 4,0-2 0,-3 1-21,-2 2-13,1-2-7,-4-1-6,-1 0-17,-4 8 19,2-14-49,-2 14 22,-5-15-39,5 15 23,-13-11-37,6 4 24,-2 3-34,-1 0 27,-2 4-30,12 0-16,-26 0-72,15 0-6,-4 4-89,0 3-63,2-1-90,0 2-85,2 0-112,1 3-81,3 0-103,3-1-788,1 3-1150</inkml:trace>
  <inkml:trace contextRef="#ctx0" brushRef="#br0" timeOffset="117993.615">23380 6289 167,'7'-19'917,"1"0"-173,-2 0-59,1 2-80,-3 0-58,-2 2-50,1-1-32,-2 3-53,-2 1-43,0 2-21,-2 0-34,3 10-33,-9-13 13,9 13-64,-14-5 32,14 5-29,-21 7 27,9 2-43,-1 4 44,-4 6-178,2 3-83,0 4 0,-1 6 0,2 3 0,3 0 0,2-3 0,2 1 0,1-1 0,2 4 0,2 0 0,2 1 0,1-3 0,4-1 0,4 6 0,0-3 0,4-2 0,2-2 0,0-6 0,3-2 0,3-2 0,-2-3 0,4-1 0,-1-4 0,-3-4-154,0 0-366,-1-4-22,-3-1-58,4-3-33,-5-1-37,0-2-16,-1-1-708,4-4-997</inkml:trace>
  <inkml:trace contextRef="#ctx0" brushRef="#br0" timeOffset="118510.631">23715 6641 494,'5'-15'754,"0"0"-131,-3 4-40,1-1-41,-1 2-57,-2 10-18,2-19-79,-2 19-47,-2-13-44,2 13 21,-6-7-48,6 7 9,0 0-21,-14 5-13,14-5-40,-10 14-7,4-6 20,0 4-53,2 2 4,-1 1-44,3 2-2,0-3-56,1 2 18,2 0-42,2-2 17,1 2-17,0-1 2,3-2-9,2-1-7,2 0-5,1-2 2,1-1-13,4-3-9,-2 1-19,1-5-16,3 2-48,-2-3 35,3-1-30,-1-1 35,-2-3-41,0-1 42,1-2-48,-2 2 16,-3-5 13,0 1 6,1-1 8,-3-2 21,-4 0-3,2 1 0,-4 3-1,0 0 20,0-2-7,-5 10-4,7-11 5,-7 11-3,0 0 0,4-8 9,-4 8 6,0 0-1,0 0 3,0 0-6,2 10 11,-2-10 6,4 9-2,-4-9-3,4 15 40,-4-15-51,6 14 48,-1-7-47,-5-7 41,13 13-52,-5-8 50,0 2-44,2-5 30,1 4-36,2-4 39,1 0-42,0 0 41,1-2-39,1-2 51,0 0-52,1 0 45,1-4-37,-3 2-3,1-2 7,-4-3 0,2 1 11,-2-3-10,-3-1 2,1-1 2,-4 2 2,0-2 4,-4 1-4,-2 1 2,0 11-4,-2-23 0,-2 13 4,-4 0-14,-2 1 12,0 0 1,-2 1-11,-2 4-4,1-2-5,-2 2-33,2 1-27,-2 2-80,1 0-45,-3 1-112,3 1-42,-2 0-110,1 2-96,0-1-69,2 1-827,2 1-1073</inkml:trace>
  <inkml:trace contextRef="#ctx0" brushRef="#br0" timeOffset="118811.437">24506 6362 220,'7'-13'895,"-2"2"-151,-1 2-67,0 1-54,0 0-66,1 1-14,-5 7-73,4-11-63,-4 11-69,6-7-49,-6 7 22,0 0-9,0 0 44,5 8-45,-5-8-12,3 21-3,-1-9-18,-2 7-4,0-1-203,2 0-61,-1 4 0,0 1 0,0 0 0,1 1 0,0 0 0,0 0 0,0 1 0,2-1 0,1-1 0,-3-1 0,2 0 0,0-1 0,0-3 0,0-2 0,-1 0 0,3-4 0,-1 2 0,0-2-431,1-2-155,-2 0-40,3-2-54,-7-8-82,12 9-114,-12-9-466,12 8-945</inkml:trace>
  <inkml:trace contextRef="#ctx0" brushRef="#br0" timeOffset="119228.144">24779 6668 813,'3'-10'823,"-3"10"-93,7-13-78,-7 13-60,3-11-19,-3 11-107,0 0-46,3-10-44,-3 10-14,0 0-15,0 0 11,0 0-52,0 0-15,2 15-40,-2-15 20,1 16-67,-1-16-2,4 21-58,-4-11-134,2 1-10,2-1 0,1 1 0,0-1 0,2-3 0,2 3 0,0-1 0,2-2 0,0-1 0,3-1 0,-3 0 0,2-3 0,1 0 0,-1 0 0,1-4 0,1 0 0,-1 0 0,2-3 0,-3 0 0,0-1 0,1-3 0,-2 2 0,-2-5 0,0 1 0,-2 0 0,0-3 0,0 1 0,-1 1 0,-2 0 0,-1 1 0,0 1 0,-2 0 0,3 2 0,-5 8 0,4-14 0,-4 14 0,4-7 0,-4 7 0,0 0 0,0 0 0,0 0 0,0 0 0,0 16 0,0-16 0,-4 16 0,4-16 0,0 18 0,-2-7 0,2-11 0,-2 21 0,2-21 0,0 17 0,0-17 0,2 14 0,-2-14 0,2 15 0,-2-15 0,5 12 0,-5-12-336,11 9-151,-11-9-83,14 5-62,-14-5-29,18 2 18,-18-2-58,17-2-618,-7-1-922</inkml:trace>
  <inkml:trace contextRef="#ctx0" brushRef="#br0" timeOffset="119814.191">25308 6639 917,'5'-10'634,"1"2"-71,-2 1-66,-4 7-11,12-11-29,-12 11-74,7-8 2,-7 8-61,9-5 20,-9 5-39,13 2-26,-13-2-15,11 10 6,-7-5-48,3 4-33,-3 0-12,1 0 32,0 2-39,-3 0 42,2 1-59,-1-1 8,-1 1-53,0 0 8,0-2-50,-2-10 22,0 21-44,0-21 22,0 17-15,0-17-30,2 12 9,-2-12-30,0 0 0,-2 14 0,2-14 0,0 0 0,0 0 0,0 0 0,0 0 0,0 0 0,-2-10 0,2 10 0,2-16 0,0 5 0,0-1 0,4-1 0,1-2 0,-1 1 0,5-2 0,-1 1 0,1-1 0,0 3 0,2 0 0,-1 4 0,1 0 0,0 1 0,-2 2 0,3 3 0,-3 0 0,-11 3 0,23 3 0,-13 0 0,1 1 0,-1 3 0,1 1 0,-1 1 0,-3 1 0,1 0 0,-1 1 0,0 2 0,-3-5 0,1 3 0,-1-4 0,-2 4 0,-2-11 0,7 15 0,-7-15 0,5 13 0,-5-13 0,4 10 0,-4-10 0,0 0 0,5 12 0,-5-12 0,0 0 0,0 0 0,0 0 0,0 0 0,0 0 0,0 0 0,-5-10 0,5 10 0,-2-14 0,2 14 0,0-19 0,0 6 0,2 1 0,0-3 0,3 1 0,-1-1 0,5 0 0,-1 2 0,1 0 0,1 1 0,2 0 0,-1 4 0,0 2 0,3-1 0,-4 4 0,2 0 0,-12 3 0,24 1 0,-12 2 0,-1 2 0,1 2 0,-3 0 0,1 2 0,-1 1 0,1 0 0,-3 1 0,-1 0 0,-1 0 0,2 0 0,-3-2 0,-1 3 0,1-4 0,0 1 0,-2 0 0,-2-9 0,5 16-151,-5-16-298,2 13-107,-2-13-143,5 11-109,-5-11-190,4 9-441,-4-9-1051</inkml:trace>
  <inkml:trace contextRef="#ctx0" brushRef="#br0" timeOffset="120299.977">26166 6575 26,'3'-10'919,"-3"10"-179,6-16-42,-6 16-71,4-12-34,-4 12-34,4-8-91,-4 8-46,0 0-71,4-14-33,-4 14-35,0 0 1,0 0 0,0 0 0,9 5-10,-9-5 1,4 12-16,-2-3-21,2 2-14,-2 0-159,-1 4-65,1-3 0,-2 5 0,3 1 0,-1-2 0,-2-2 0,-2 3 0,2-3 0,0-1 0,-3 1 0,3-14 0,0 22 0,0-22 0,-2 19 0,2-19 0,-1 15 0,1-15 0,-2 8 0,2-8 0,0 0 0,-6 9 0,6-9 0,0 0 0,0 0 0,0 0 0,-4-9 0,4 9 0,1-14 0,-1 14 0,5-21 0,-1 11 0,1-4 0,4-5 0,0 2 0,0 0 0,5-1 0,3-3 0,1 2 0,-1 2 0,0 2 0,2 3 0,0 0 0,-1 1 0,3 0 0,-4 4 0,0 0 0,0 4 0,-1 1 0,-3 0 0,1 2 0,-1 2 0,1 0 0,-5 3 0,2 1 0,-3 0 0,0 2 0,-3 1 0,1 3 0,-4-4 0,2 4 0,-3-1 0,-1-11 0,2 22 0,-4-9 0,2-13 0,-1 21 0,-3-11 0,2 0 0,-2 1 0,1-3 0,-1 0-97,-2 0-378,6-8-66,-10 13-120,5-5-94,5-8-147,-8 11-608,8-11-1139</inkml:trace>
  <inkml:trace contextRef="#ctx0" brushRef="#br0" timeOffset="120716.668">27182 6643 324,'7'-8'887,"-3"0"-155,-4 8-17,7-11-62,-7 11-6,6-12-78,-6 12-35,7-9-29,-7 9-45,5-11-45,-5 11-52,0 0-51,7-10-49,-7 10-46,0 0-19,0 0-5,0 0 11,11 1-204,-11-1 0,4 14 0,-4-14 0,5 21 0,-5-5 0,0 3 0,2 1 0,0 7 0,-1 1 0,-1 4 0,0 2 0,0 2 0,0 0 0,0 1 0,0-1 0,-3 3 0,1-3 0,-1-2 0,1 1 0,-2 0 0,1-3 0,-1 0 0,2-4 0,-2-3 0,1 1 0,-1-4 0,-1-1 0,3-3 0,-3-1 0,3-3 0,0 1 0,0-4 0,-1 0 0,3-11 0,-6 18 0,6-18 0,-4 13 0,4-13 0,-10 7 0,10-7 0,0 0 0,-17 0 0,17 0 0,-14-10 0,5 0 0,-5-5 0,3-1 0,-2-10 0,-1-6 0,-3-1-214,0-4-368,2-1-26,-3 0-42,5 1-37,-1-2-104,5 0-688,-1 0-1100</inkml:trace>
  <inkml:trace contextRef="#ctx0" brushRef="#br0" timeOffset="121033.12">27083 6411 733,'0'0'705,"0"0"-78,0 0-35,0 0-66,0 14-49,0-14-23,2 10-31,-2-10-10,10 11-41,-4-5-8,1-1-34,2 2-17,2-3-40,-2-1 5,2 0-25,1 1-23,-1-3-30,3-1-17,-14 0-3,24 0-9,-24 0-77,22-5-94,-13 2 0,0-1 0,-4-3 0,-5 7 0,11-10 0,-11 10 0,4-12 0,-4 12 0,-2-13 0,2 13 0,-6-14 0,6 14 0,-11-11 0,1 6 0,1 1 0,1 0 0,-4 1 0,12 3 0,-20-2 0,20 2-172,-20-3-200,20 3-71,-14 0-41,14 0-88,-16 5-84,16-5-115,-6 7-726,6-7-1126</inkml:trace>
  <inkml:trace contextRef="#ctx0" brushRef="#br0" timeOffset="121355.8">27544 6195 610,'-5'-7'841,"5"7"-95,-9-14-66,9 14-68,-4-10-33,4 10-104,0 0-59,-5-10-83,5 10-29,0 0-31,0 0 13,0 0-22,0 0-27,14 9-20,-5 0-12,4 5-4,-2 3-5,7 4-14,-4 1-20,4 3-10,1 5-21,-2 0-42,1 2-89,-2 1 0,-2 0 0,-4-2 0,-1-1 0,-2 2 0,-2-1 0,-3-3 0,0-2 0,-4 2 0,-2-2 0,-4 3 0,1-1 0,-3-1 0,-4-2 0,3-2 0,-6-1 0,2-1 0,-5-1 0,1-5 0,-2 0-326,-4-1-235,5-4-171,-1 0-213,1-1-832,0 0-1472</inkml:trace>
  <inkml:trace contextRef="#ctx0" brushRef="#br0" timeOffset="121634.577">28275 6686 1078,'10'5'920,"-10"-5"-115,0 0-51,10 6-40,-10-6-85,0 0-65,8 5-57,-8-5-58,0 0-57,0 0-40,10 3-38,-10-3-31,0 0-37,0 0-62,0 0-184,0 0 0,10 4 0,-10-4 0,0 0 0,0 0 0,0 0 0,12-1 0,-12 1-213,0 0-258,0 0-146,9-5-216,-9 5-1077,0 0-1636</inkml:trace>
  <inkml:trace contextRef="#ctx0" brushRef="#br0" timeOffset="127352.148">17203 9017 496,'0'0'649,"0"0"-116,0 0-12,-17-1-33,17 1-25,0 0-18,-12-2-28,12 2-29,0 0-44,0 0-28,-12-2-33,12 2-34,0 0 7,0 0 50,0 0-59,0 0 16,0 0-21,6 12-11,-6-12-59,12 7 12,-12-7-50,20 5 26,-8-2-57,4 0 12,1-1-54,1 3 17,0-3-46,2 1-17,0-1-15,1 0 0,1 0-2,-2 1-97,1-2-45,0 0-101,1-1-63,-3 4-55,2-2-36,2-1-108,-2 0-92,4 1-111,0 0-817,1-1-1160</inkml:trace>
  <inkml:trace contextRef="#ctx0" brushRef="#br0" timeOffset="127775.384">18266 8802 381,'-8'-9'811,"3"1"-147,0 0-66,5 8-78,-8-14-17,8 14-49,-8-13-23,8 13-68,-7-12-5,7 12-19,-4-9-21,4 9-33,-5-8-24,5 8-36,0 0 9,0 0-71,0 0 75,0 0 0,0 0 26,0 0-23,3 17 31,-1-2-242,2 0-30,-1 6 0,1 1 0,-1 2 0,0 1 0,-1 0 0,-1 1 0,1 3 0,-1 0 0,0 0 0,-2-1 0,0-1 0,1 0 0,-2-4 0,2-2 0,2-2 0,-4-1 0,2-4 0,2 0 0,-2-2 0,0-12-390,0 19-96,0-19-32,1 11-68,-1-11-37,0 0-27,0 0 4,0 0-88,0 0-380,0-13-729</inkml:trace>
  <inkml:trace contextRef="#ctx0" brushRef="#br0" timeOffset="128176.495">18174 8876 309,'-2'-24'751,"1"-2"-174,2-1-65,2 3-22,1-1-32,2-4-18,2 6-36,1 1-34,4 1-48,0 3-9,2 1-23,0 3-21,4 1 10,0 4-62,1 1 29,-1 4-59,1 2 26,-2 3-66,1 2 31,-3 2-60,-1 2 17,-2 1-51,-2 2 21,-3 1-42,-3 1 21,-4 0-40,-1 1 28,-4 1-45,-2 2 26,-5 2-44,-2 1 29,-4 1-37,-1-1 29,-1-1-35,-1 0 24,1-2-24,1-2 28,2-2-35,0-1 19,4-2-33,2 0 24,0-2-33,2-2 41,0 2-48,8-7 44,-10 10-40,10-10 62,-4 12-51,4-12 37,6 15-36,0-6 34,3 0-6,0 1 11,2 2-41,1 1 32,1 0-29,2 2 44,-1-1 2,3 2-3,-2-1 14,3 3 0,-2-2 3,-2 0-2,5 1-30,-2 1 25,-2-2-24,1-2 24,-1 0-38,1 1 34,-1-3-76,-1 0-16,0-1-91,-1-2-32,1-1-99,-3-2-58,2 1-79,-1-2-103,-3-1-74,1 0-102,-10-4-746,19 5-1069</inkml:trace>
  <inkml:trace contextRef="#ctx0" brushRef="#br0" timeOffset="128756.049">18788 9097 589,'12'-5'667,"-1"-2"-79,2-1-49,2 0-57,2-1-34,1 0-69,-1 0-21,-3 1-53,0-1-17,0 1-27,-3-1-29,0 3-34,0-3-26,-5 2-36,1-1-22,-7 8-19,5-12-15,-5 12-29,0 0 3,-3-14-1,3 14-5,-10-5 5,10 5-3,-15-3 11,15 3-1,-18 5 1,8-2 2,-2 2 6,2 3 1,-1 1 51,0 0-57,2 2 53,-1 2-43,2-1 43,2 1-16,1-1-8,1 2-34,1-2-1,2 0-38,1 0 29,3-1-48,-1-1 41,3 1-47,4-1 36,3-2-46,-1 1 14,4-2-75,1-1 36,7 0-60,-1-2 15,2 2-69,0-4 2,1 0-44,-2 0-3,-3-2 17,2 0 9,-2-2 11,-2-2-3,0-1 26,-1 2 22,-2-4 20,-1-2 14,-1 1 14,-3 1 21,-1-5 13,1 0 19,-3-1 16,-2 0 27,1-2 7,-2 0 28,0 1-7,-2-1 61,0 2 21,-1 0 17,1 3-1,0-1 5,-1 0 2,-1 11-17,1-15-26,-1 15-20,3-10-7,-3 10 38,0 0 37,0 0-10,5 8 35,-5-8-41,1 17 52,1-3-11,-1 3-17,-1 2-98,0 8-75,0 0 0,-1 7 0,-1 0 0,1 2 0,0 2 0,-2 6 0,-1 1 0,0-2 0,1 2 0,-1-4 0,-1 2 0,0-8 0,1 2 0,0-4 0,-1 1 0,2-3 0,-1-4 0,2-1 0,-2-4 0,2 2-94,-1-7-405,0 0-28,1-2-129,-2-1-111,1-4-186,3-10-536,-2 10-1116</inkml:trace>
  <inkml:trace contextRef="#ctx0" brushRef="#br0" timeOffset="129056.876">19310 9007 185,'-1'-20'845,"-1"1"-186,4 0-68,-1 2-64,1 0-59,2 2-27,2 0-66,2 1-22,5 0-46,0 5-16,1 1-18,2 1-32,2 5-16,1-1-13,2 3-18,-1 3-38,2 2-18,-2 2-21,-1 2 3,-2 0 26,-5 1-68,-1 1 27,-3-1-57,-3 2 38,-2-1-43,-3-11 37,-3 20-76,-2-8 49,-3 0-10,-3-1-6,-1 0-8,-3 1-15,1-2-38,-3-1-69,3 0 15,-1-3-67,1 3-25,0-4-72,2 1-68,2 0-125,0-3-114,10-3-130,-12 5-831,12-5-1138</inkml:trace>
  <inkml:trace contextRef="#ctx0" brushRef="#br0" timeOffset="129480.001">19844 8970 301,'14'-6'761,"0"-1"-157,-4-1-48,-2 3-61,-2-1-68,-6 6-48,8-12-48,-8 12 10,0 0-46,-5-15-11,5 15-27,-13-5 15,13 5-24,-17 0-13,6 2-24,1 0-36,-2 3-22,-1 2-26,3 2 9,-2 0-58,1 0 33,1 3-71,1-2 39,3 2-60,1-1 41,2 0-54,0 0 25,3-11-32,2 20 46,-2-20-59,7 17 48,-7-17-54,13 11 32,-3-5-75,-1-3 19,2 1-44,1-3 1,0 1-7,2-2 0,-1-2 0,-1 1 4,1-1 4,-1-3 12,-1 0 10,1-1 9,-1 0 19,-1-3 1,-2 1 13,-1-1 3,-2 1 16,1 1 23,-1 0 3,-5 7 19,7-11 9,-7 11-10,5-8 9,-5 8 11,0 0 7,0 0 5,0 0-7,0 0-9,6 7 23,-6-7-46,4 10 29,-4-10-49,4 13 30,-4-13-40,5 13 37,-5-13-41,8 14 32,-3-6-47,0-1 10,1 0-55,0 0-36,1 1-71,-1-3-83,2 2-51,0-2-129,-1 0-111,1 0-184,-8-5-639,18 7-965</inkml:trace>
  <inkml:trace contextRef="#ctx0" brushRef="#br0" timeOffset="130962.044">19840 9097 443,'0'0'762,"-11"2"-112,11-2-48,0 0-62,-12 2-34,12-2-38,0 0-22,0 0-52,0 0-30,0 0-63,0 0 9,13-4-56,-13 4 22,19-4-76,-9 0 6,6 0-72,-2-1 18,2-2-69,0 2 29,4-3-57,-1 1 24,-2-2-46,2 1 23,-4-2-43,1 3 34,-4-2-47,1 1 40,-3-1-37,-2 1 38,-1-1-52,-1 1 29,-6 8-34,1-13 37,-1 13-40,-7-12 40,7 12-45,-13-8 39,4 4-36,-4 3 37,0-1-40,-1 2 44,0 2-42,-2 0 35,0 4-37,1 0 46,-1 1-40,0 3 58,2 0-23,0 4 48,1-1 13,3 1 9,0-1-6,3 1-6,1 1-5,2 0-6,1 1 2,3-4-55,2 1-11,3 1 0,2-1 0,4-1 0,5 0 0,2 1 0,3-4 0,3-1 0,1 0 0,6-3 0,-3 0 0,7-3-35,-5 1-74,4-3-14,3-1-75,1-1 34,-2-1-58,0-1 11,-2 0-6,-1-3 29,1 2 14,-4-4-8,0 2 26,-2-3 20,-1 0 23,-6 1 20,-2-3 16,1 1 11,-3 0 9,-2-4 11,-3 3 19,1-2-21,-5 0 34,-2 1-16,-2-1 26,-2 3-19,-2-1 32,-2 1-9,-2 1 28,-1 3-8,-1-1 33,-3 1-10,-1 3 38,-3 0 6,1 3 16,-3 1 15,-2 4-7,1 0 7,-1 2 26,-1 4-37,-1-1 32,2 1-68,1 2 31,2 0-68,0 1 39,5-2-12,0 0-9,1 0-9,3 1-43,2-2 35,3-10-51,2 19 52,-2-19-58,10 14 50,-3-8-48,4 0 31,-1-2-53,3 0 36,-2-4-65,5 3 27,-4-6-42,4 1 20,-1 0-14,0-3 15,-1 0 2,-1-2 8,0-1-9,-1 2 11,-2-2 7,-1-2 14,-3 3 7,1-2 10,-1 1-3,-6 8 8,5-14 12,-5 14 11,4-13 0,-4 13 4,0 0 9,0 0 5,0 0-7,0 0 20,0 0 3,0 0 29,0 0-48,0 0 31,-5 11-43,5-11 25,1 13-39,-1-13 31,4 13-37,-4-13 30,9 16-37,-4-8 36,2-2-51,4 2 19,0-3-56,3 2-11,0-2-36,3-2-32,0 1-18,0-2-28,1-2-24,3 0-45,-1-2-26,0-2-9,2-1 4,1-1 24,-1 0-20,-1-3 33,-1-2 21,0-1 64,0-5 28,-1 2 28,-1-4 38,-3-2 35,0-1 31,-6 2 45,2-4 46,-4 1 19,1-5 54,-3 2-2,-2 2 24,-1-4 33,1 2 16,-3 0-20,0 4 10,-2 2 9,2 2-11,-1 0-3,0 2 1,0 4-34,-2 2-21,3 10-16,-5-15 4,5 15 4,0 0-11,0 0-5,-15 8 34,15-8-53,-7 20 41,6-6-34,-2 5 28,1-2-24,0 6 20,1 0-46,0 3 17,0-1-42,2 0 13,-1 1-39,1 0 12,2-1-33,-1-2-30,2 2 0,1-1 0,3-2 0,1-1 0,0-3 0,1-1 0,1-1 0,1-3 0,2-2-6,0-1-112,0-3-17,2 0-86,0-4-2,1 2-53,-2-5-59,0 0-11,5-5-67,-4 2-77,5-5-26,-1 0-103,-2-2-182,2-6-358,1-1-773</inkml:trace>
  <inkml:trace contextRef="#ctx0" brushRef="#br0" timeOffset="131132.904">21045 8879 891,'-28'4'867,"4"-1"-138,-1 1-156,5-1-68,5 1-107,-1 0-47,6-1-88,10-3-20,-14 5-43,14-5-55,0 0-16,8 6-25,2-2-28,4-2-43,4-2-35,3 1-51,8-1-62,0 0-95,2 0-84,1-1-69,5 0-172,-5 0-707,5-3-850</inkml:trace>
  <inkml:trace contextRef="#ctx0" brushRef="#br0" timeOffset="132265.753">22176 9059 419,'0'0'731,"11"-9"-101,-11 9-24,12-12-89,-5 5-26,0 0-86,-1-2-6,1 1-75,1-2-21,-1-1-29,-2 1-17,0-2-28,1 1-33,-4 1-11,1-1-28,-2 0-23,-1 11-20,-5-20-17,0 10-18,-3 1-9,-3 1-11,-2 0-2,0 2-6,-2 2-5,2 1-8,0 0-7,0 2-7,-1 0-7,3 2-4,11-1 1,-21 3-4,21-3-5,-14 3 0,14-3-3,-5 7 46,5-7-52,8 9 46,-1-4-51,7 2 3,3-1 5,3 2-7,2 1 0,0 0 6,5 2 0,-2 0 41,1 1-42,-4-2 48,-4 0-52,1 2 51,-4 0-45,-1 0 51,-4-1-31,-1 0 57,-1 1 4,-3 0 1,-2-2-2,-2 1 2,-1-11-7,-3 21-29,1-11 27,2-10-43,-7 18 27,1-11-42,2 2 24,4-9-37,-5 12 29,5-12-40,-5 9 28,5-9-25,0 0 27,-1 13-40,1-13 0,7 4-77,-7-4 18,14 1-76,-14-1 24,17-2-63,-7-1-17,2-1-27,2-1-26,0 0 20,1-3 14,4-1 24,2 0-24,1-6-11,0 2 15,1-2 34,-2 0 47,-3 2 19,0-1 37,-3 0 11,0 1 28,-3-1 25,-2 3 42,-1 2 18,-3 0-5,0-1 30,-6 10-13,6-14 41,-6 14-1,0 0 23,0-13-3,0 13 30,0 0-21,0 0 28,0 0 9,-14 5-9,14-5-13,-7 13-10,2-5-17,2 1-17,3-9 6,-3 20-40,2-9 11,1-11-36,2 21 21,1-9-41,1-3 29,1 2-29,2-1 30,1-1-39,1-1 30,5 1-34,-1-4 33,2 2-35,-1-2 32,4-2-34,-2-1 33,0-2-31,0 0 29,0-2-33,1-1 35,-3 1-35,-1-2 40,-1-2-32,-1 0 34,-2-2-37,-2 0 34,-1-1-33,-2-1-5,0-2 5,-3 2 0,-1-2 3,-1-1-9,0 0 9,-3 2-8,0 0 4,-2-1 3,-3 1-2,1 2 2,-1 2-4,0 1-16,-1 1-32,0 1-40,0 2-34,-2 0-74,12 2-48,-20 0-105,20 0-84,-20 3-46,20-3-82,-15 5-165,15-5-318,-9 6-671</inkml:trace>
  <inkml:trace contextRef="#ctx0" brushRef="#br0" timeOffset="132789.283">23124 8930 512,'10'-5'730,"-10"5"-78,17-5-25,-17 5-82,11-5-44,-11 5-87,0 0-38,11-4-75,-11 4 11,0 0-19,0 0-21,-2 14-26,2-14-32,-5 14-28,3-4 9,-2 1-77,1-1 20,1 1-65,0 1 25,0-2-63,2-10 35,1 21-57,-1-21 41,4 19-48,0-9 43,2-2-54,1 0 45,2-2-52,0-1 47,0-3-50,3 3 45,0-4-52,2 0 31,-1-2-52,1 0 46,1-1-40,-1-3 36,3 0-57,-3 0 47,0-2-34,-1-2 7,-1 1 5,-1-2 9,-1 0 1,0 0 5,-1 1-1,-1-1-4,-2 1 19,0 2-4,-1-1 2,-5 8 1,8-12-4,-8 12-3,0 0 3,7-9 3,-7 9 0,0 0 0,0 0 0,0 0-3,2 9 5,-2-9 0,0 0-3,5 13 5,-5-13 1,5 9-1,-5-9 5,8 10-2,-8-10-1,14 7 3,-14-7-3,22 5 6,-10-3 16,1-1-22,2-2 16,1 1-24,2-2 13,1-1-8,-1-1 7,1 0 10,-1-2 20,0 0 9,-1 0 14,-2-2 34,-2 0 10,-2-3 60,-1 1-48,-2-2 22,-2 0-49,-2 3 23,0-1-45,-3-1 9,-2 0-34,-3 2 20,4 9-42,-7-16 25,0 10-41,1-1 13,-3 2-98,0 0-22,9 5-146,-18-6-127,18 6-205,-22 0-265,10 1-939,1 2-1485</inkml:trace>
  <inkml:trace contextRef="#ctx0" brushRef="#br0" timeOffset="133638.254">25346 8642 257,'0'0'816,"15"-7"-163,-7 2-39,0 0-64,1 0-49,-4-1-37,-5 6-49,11-11-73,-11 11-42,7-12-33,-7 12-31,-3-10-9,3 10-21,-10-12-8,0 7 22,0 1-70,-2 1 28,-4 3-64,-4 1 34,2 2-62,-3 1 20,-1 1-47,1 1-4,0 2 3,2 0-27,2 1-9,1-2 0,4 0-4,2 3-6,0 0 1,4-3-3,6-7 2,-2 15-5,2-15 6,10 13-5,0-7 4,3 0-7,0-2-12,5 0 30,1-1 14,-4-3-43,4 2 42,0-4-50,1 2 41,-1-3-44,-2 0 39,0 1-40,0-2 40,-3-1-51,-3 2 39,0-2-40,-4 1 40,-7 4-42,13-9 32,-13 9-40,0 0 50,-4-12-48,4 12 52,-19-5-48,6 4 5,-5 1 6,-3 2 3,-5 3 8,-3 3 6,-2 1-4,-5 6-2,2 2-1,3 0 10,-1 0 2,3 5 3,6-3 10,1-2 11,4 3-14,2-1 41,3 0-50,2-2 43,4 2-46,1-4 41,3 1-48,3-1 40,1 2-41,7-3 42,-1 0-47,6 1 22,3-3-81,4-1-1,3 0-76,-2-4-29,4 0-57,0-2-55,1-2-92,-3-2-55,-2-2-41,2-1-72,0-1-106,-4-4-569,0-1-836</inkml:trace>
  <inkml:trace contextRef="#ctx0" brushRef="#br0" timeOffset="133892.172">25259 8515 656,'-11'-26'804,"-1"2"-111,3 3-68,2 3-57,0 4-37,1 1-99,1 2-62,0 4-15,5 7 6,-8-5-34,8 5 54,0 0-50,-6 14 32,2-4-21,4 5 39,0 2-24,0 4-43,2 4-314,0 3 0,1 6 0,0 0 0,2 1 0,3 5 0,-2 6 0,4-2 0,-2 2 0,1-3 0,2 3 0,1-1 0,-3 0 0,5-2 0,-6 0 0,2 0 0,1 0 0,-2-3 0,-2 1 0,4-5 0,-6-2 0,3-4 0,1-3 0,-3 2-765,2-5-293,-2-5-946,3 1-1759</inkml:trace>
  <inkml:trace contextRef="#ctx0" brushRef="#br0" timeOffset="134910.704">26168 8930 575,'9'-5'584,"1"0"-75,-2 0-21,-1 0-52,2 1-33,0-2-42,0 0 5,0 1-59,1-1 5,0-1-47,-3 3 11,2-1-22,-9 5-7,13-10-16,-13 10-10,7-8-19,-7 8-21,6-6-21,-6 6-29,0 0 2,0 0-4,0 0-7,-17 1-3,8 5 27,-4 2-32,4 3 2,-5 4-49,1 0 32,2 0-52,-1 1 24,1-2-42,3 2 21,2-2-38,-1 0 28,5 1-13,2-3 4,0-1-9,5 1-4,3-3-18,4 0-41,1-1-23,6-3-56,3-2-47,5-2-2,-1-2-46,4-1-34,5-3-10,0 0-27,-1-2 2,6-5-10,-4 0 1,-1-1 43,-5 0 42,-3 0 26,-2-3 28,-1 1 29,-5-1 26,-4 1 19,-1 1 17,-5 3 34,-1-2 21,-3 4 5,-5 9 14,6-15 16,-6 15 12,0 0 5,-2-11 4,2 11 13,0 0 0,-8 6 25,8-6-29,-9 10 37,9-10-27,-5 15 15,5-15-17,-4 17 12,4-17-28,0 17 11,0-17-17,4 18 25,1-12-29,1 3 21,1-2-22,3-2 11,-2 0-7,3 1 13,1-4-12,-3 1 22,4-3-16,-13 0 6,23 0-5,-10-3 41,-2 1-26,-2-3 23,0 2-12,1-1 11,-4-3-35,-2-1 10,-4 8-25,7-14 11,-7 14-23,-2-20 7,-3 11-14,-1-3 14,-3 1-27,-1-1 12,-3-2-17,-1 2 15,-3 2-22,1-1 22,-2 1-33,0 1-20,-1 1-68,2 4-22,-1 0-92,0 2-69,2 0-104,3 4-99,-1 0-136,1 1-734,4 2-964</inkml:trace>
  <inkml:trace contextRef="#ctx0" brushRef="#br0" timeOffset="135211.464">27043 8764 537,'-5'-13'899,"3"1"-128,0 0-110,-1 2-28,1 0-78,1 0-35,1 10-67,-2-19-51,2 19-32,-2-14-53,2 14-39,0 0-65,-2-15-30,2 15 23,0 0-18,0 0-14,0 0-12,2 10-5,-2-10-23,2 19-20,0-4-19,-1 0-14,-1 3-21,0 0-32,0 3-28,2-1 0,1 1 0,-3 1 0,2-1-44,2 1-136,-1-1-35,1-3-89,0 0-84,1 3-19,-1-2-49,4-1-66,-2-1-92,1-3-79,1 0-696,2-4-989</inkml:trace>
  <inkml:trace contextRef="#ctx0" brushRef="#br0" timeOffset="135612.595">27265 8997 507,'2'-14'812,"-2"14"-96,0 0-78,0-14-115,0 14-27,0 0-58,0 0-32,0 0-66,0 0-21,-9 5-28,9-5-39,-4 9-33,4-9-43,0 14-11,0-14 8,0 14-70,0-14 20,6 16-61,-3-7 29,3-2-58,2 1 31,-2-1-52,3 0 39,2-1-49,3 0 32,-1-2-46,3 0 28,-1-2-68,2-1-10,-2-2-3,1 1 4,-1-2 7,4-2 2,-3 0-3,-1-2 1,-4 0-13,3-1 42,-1-1-25,-2-3 32,0-1-13,-4 2 25,1-2-18,-4 0 36,1 0-2,-1 1 36,-2 2-6,0-1 33,-2 10-7,5-14 12,-5 14-10,2-12-9,-2 12-11,0 0 17,0 0 7,0 0-4,0 0-4,0 0-12,0 0-6,-2 15-7,2-15-8,0 16-8,0-16-4,-3 18 26,3-18-40,4 19 16,-4-19-76,3 19-8,-1-9-79,-2-10-36,5 17-55,-5-17-40,9 14-55,-9-14-94,9 8-59,-9-8-25,14 8-51,-14-8-119,13 2-421,-13-2-715</inkml:trace>
  <inkml:trace contextRef="#ctx0" brushRef="#br0" timeOffset="136192.104">27816 8938 562,'6'-8'725,"-6"8"-85,7-12-56,-7 12-94,5-10-85,-5 10-75,0 0-13,9-4-33,-9 4-18,0 0-53,9 7 5,-9-7-47,6 11 5,-6-11-27,5 13 4,-5-13-39,5 16 10,-5-16-17,4 17-17,-4-17-21,2 14-11,-2-14-9,2 13-10,-2-13-10,4 12-1,-4-12-7,0 0 1,1 15-1,-1-15-2,0 0-4,0 0 0,0 0-2,-3 10-5,3-10-1,0 0 0,0 0-1,0 0-7,0-13 5,0 13-22,3-14 25,-3 14-22,6-19 20,-3 9-20,4-5 22,-1 3-22,2-2 21,0 2-21,1 0 23,1 2-25,1 0 18,0 1-8,0 2 17,0 3-14,-2 2 28,5 0-7,-14 2 18,21 4-20,-10 0 28,-1 3-16,-1 0 14,3 1-7,-3 1 7,-1 0-9,0 3-10,0-1-2,-1 0 3,-1-1-5,-1-3-2,-1 3-4,2-3-2,-6-7 0,8 16-2,-8-16 9,5 11-23,-5-11 18,4 9-1,-4-9-7,0 0 1,0 0 1,0 12-5,0-12-5,0 0 0,0 0-7,0 0-6,0 0 2,-2-12-2,2 12 3,0-12-7,0 12 14,4-17-15,0 8 21,1-3-20,2 0 35,-1-1-28,-1 1 18,6 0-19,-2 1 17,1 2-18,0-1 20,4 2-12,-3 1 15,3 1-17,-3 4 20,3 1 10,-14 1 32,24 3-5,-11 0-1,-1 1 27,1 4-2,-1-1-1,-3 3-10,2-2 4,-2 2-28,0-1-3,-3 2 9,2-3-18,-4 2-14,2-2-11,-1 1-81,-1-1-62,-4-8-76,9 13-65,-9-13-80,5 12-124,-5-12-74,5 9-74,-5-9-844,0 0-1106</inkml:trace>
  <inkml:trace contextRef="#ctx0" brushRef="#br0" timeOffset="136615.355">28555 8886 388,'6'-9'640,"-1"3"-87,-5 6-35,9-13-70,-9 13-65,11-8-50,-11 8-25,0 0 14,16-1-16,-16 1-50,11 5-44,-11-5 3,12 9-45,-6-1 22,-1 0-44,2-1 11,-1 3-19,1 0-2,-2-1-23,0 1 6,1 0-48,-2-1 13,0 0-38,-4-9 9,6 17-30,-6-17 17,4 13-27,-4-13 19,3 12-21,-3-12 24,1 10-13,-1-10 20,0 0-7,0 0-19,0 0 14,0 0-24,0 0 14,0 0-19,0 0 11,0 0-17,0 0 22,-5-10-22,5 10 19,-1-17-12,1 17 30,1-22-4,1 9 13,1-3-5,1 0 17,1 1-2,0 0 8,3 0-4,1-1 2,1 3 4,3 0 3,2 0 32,0 4 3,4 0 8,-1 3 10,1 1 0,2 3 28,-2 2-14,1 1-135,1 3 0,1 0 0,-1 1 0,0 3 0,-4 1 0,0 0 0,-5 2 0,0-2 0,-1 3 0,-3-2 0,-1 2 0,-1-2 0,-2 0 0,-1 2 0,-1-3 0,-2 4 0,-1-2 0,0-1-367,-3 2-206,-3 3-156,0-4-199,-3 1-838,-1 0-1461</inkml:trace>
  <inkml:trace contextRef="#ctx0" brushRef="#br0" timeOffset="137918.732">29766 8678 879,'0'0'709,"-10"-5"-73,10 5-45,0 0-31,-5-8-55,5 8-9,0 0-82,7-4-10,-7 4-34,17 0-10,-6 3-19,6 2-26,0 2-24,2-1-24,1 5-35,0-2-36,0 1-29,-2 2-31,-2 0-27,2-1-20,-5 1-13,0-1-28,-3-1-48,-1-1 0,-1 1 0,-2 0 0,-2-3 0,-4-7 0,4 15 0,-4-15 0,-2 12 0,2-12 0,-5 9 0,5-9 0,-7 6 0,7-6 0,-9 4 0,9-4 0,0 0 0,-14-2 0,14 2 0,-8-6 0,8 6 0,-5-11 0,5 11 0,-1-17 0,3 7 0,1-1 0,2-4 0,1 2 0,2-1 0,3-2-33,2 2-121,0 0-48,3-1-87,0 1-51,2 0-66,-2 3-49,4-1-66,-3 3-28,-2 3-6,1 0-54,-3 1-72,0 3-379,-13 2-676</inkml:trace>
  <inkml:trace contextRef="#ctx0" brushRef="#br0" timeOffset="138683.137">30277 8724 138,'0'0'756,"10"8"-153,-10-8-47,11 4-85,-11-4-56,16 0-65,-16 0-5,18-3-43,-7 1-31,1-3-50,2 1-18,0-1-30,-1 0-19,1 0-9,-1-3-13,1 2 3,-4-1-8,0-1-7,0 1 1,-2 0-11,-3-1-22,-5 8 13,7-14-21,-7 14-4,1-12-36,-1 12 15,-5-9-26,5 9-7,-12-6 0,12 6-2,-16 0-3,5 5-4,0-3-1,-2 4 1,-1 3 1,1-1-4,-1 3-4,0 1-1,3 1-8,0-1 9,1-1-5,4 2-10,0 1-28,2-4-24,2 2-37,1-1-36,4-2-34,-1 3-27,6-3 11,2 2 12,5-2-26,2 0-60,6-1-44,1-3-12,3-1-19,3-1 27,0-2 13,2-1 24,7-1 11,-1-2 44,1-1 72,5-1 61,-8-2 32,-2-2 43,-1 0 43,-2-3 42,-4 0 29,-3 0 31,-5 0 23,-2-3 29,-3 1-7,-4-1 8,-3 0-1,-1 1 33,-5 2-19,-1-1 16,-2 0-31,-3 1-14,-3 0-13,-2 3-3,-3 1 2,-1 2 2,-3 0-11,-1 4-16,1 2-1,-3 2-5,0 3-2,-2 2-11,2 2-7,-1 2-23,1 2-15,1 1-14,1 1-17,4-1-7,0 1-2,3-1-8,5 0-6,0 0-4,5 0-2,-1-3-7,5 2-17,1-2-13,2-2-27,2 1-19,1-2-17,3 0-24,1-3-11,2-1-27,0-1 5,0-2-20,-1-2 17,5-1-21,-2 0 35,4-5-13,0-1 15,-2-1-13,0-1 14,3-6-5,-3-1 14,1 0 9,-3-3 6,0-2 15,-3-2 11,1-1 23,-3-1 3,0-3 24,-3 0 19,-2 0 38,-1-3 15,0 1 51,-3 0 8,-2 4 57,1 0-34,-2 3 31,-2 2 0,1 5 22,0-1-5,-2 1 10,0 3-24,-1 2 5,0 2-12,-1 2 2,5 8 7,-9-5 17,9 5-21,-9 6 6,4 1 20,1 4-36,0 3-17,0 3 2,0 2-19,0 4-28,3 1-6,-1 2-20,2 0-11,0 2-12,0-2-2,1 1-10,1-1-42,1 1-45,1-1-70,0-3-43,1 0-57,0-1-83,0-1-57,3-1-94,-2-2-24,-1-2-69,3-1-137,-1-3-608,1 0-909</inkml:trace>
  <inkml:trace contextRef="#ctx0" brushRef="#br0" timeOffset="139084.243">31202 8668 456,'4'-15'831,"-1"6"-115,-3 9-45,4-14-81,-4 14-96,2-12-75,-2 12-71,0 0-18,5-8-18,-5 8-46,0 0-29,6 10-24,-6-10-23,3 12-24,-3-12-27,5 19-26,-2-9-22,1 0-21,-2 1-11,3 0-11,0 0-10,0-1-10,1 0-10,0-1 3,0-3-5,3 4-4,-1-5-12,0 1-39,1-1-3,1-2-23,0 0-10,0-1 3,-10-2-11,21 0 1,-10-1 4,1-3 16,-3 0-3,2-1 12,-1-3 1,1-2 19,-1 0-1,0-2 17,0-3-7,0-2 15,-1 1 3,-1 0 21,0 0 9,-2 2 26,-1 0 22,0 3 13,-1 1 9,0 1-9,-4 9 14,7-16-17,-7 16-17,6-11-12,-6 11 21,0 0-7,0 0 17,0 0-9,7 7-8,-7-7-2,3 13-5,-3-13-11,0 20-12,0-20-5,0 24-3,0-11-7,0-1-14,0 1-43,0-1-54,0 1-55,1-1-46,-1 0-70,2-1-40,-1-1-62,1 2-67,1-3-68,2 0-59,1-2-149,0 0-501,0-1-814</inkml:trace>
  <inkml:trace contextRef="#ctx0" brushRef="#br0" timeOffset="139607.683">31900 8645 200,'12'-15'699,"-2"-1"-77,-1 1-71,-2 0-42,-2 2-37,2-1-74,-3 2-12,-2 2-46,1-1-10,-3 11-53,1-16-24,-1 16-34,-4-11-4,4 11-12,-9-5-1,9 5-15,-11 2-14,3 3-6,-2 0-19,1 2-10,-3 5-12,1-2-11,-1 4-14,1 1-17,-2 0-15,3 2-16,1 0-8,-1 2-11,2 0-6,2-4-2,2 2-11,0-3 6,2 2-35,2-2-20,2-1-34,0-1-17,2-2-25,1 1-21,3-2-13,1-1-34,3-2-17,-1 1-41,2-3 9,0-2-25,2 0-24,-1-2-10,4-3 5,0 0-1,1-1 6,0-2-23,3-2 27,-2-2-2,2-2 51,0-1-1,1-1 65,0-3 7,-3-3 58,2 2 1,0-4 60,-3-2 31,-2 0 32,0-1 46,-3-1 43,-1-1 26,-1 0 19,-5-1 23,1 0 13,-2 2-13,-3 4 19,1 1 9,-3 1-13,0 2-12,-2 0-10,1 1-17,-1 5 14,-2-1 9,1 4-24,2 9-12,-4-17 9,4 17 1,-8-4 12,8 4-10,0 0-6,-9 8-28,9-8-17,-4 20-23,2-8-12,-1 5-6,2 2-17,0 1-2,-1 4-20,1 0 7,0 0-13,-2-1 1,3 3-15,-1-3-4,1-2-45,-1-2-36,2 2-22,-1-1-53,-1-2-34,1 1-67,1-2-36,-1-1-35,0-1-38,0-1-24,1-1-28,-1-1-21,3-2-106,-2 3-539,0-2-694</inkml:trace>
  <inkml:trace contextRef="#ctx0" brushRef="#br0" timeOffset="139955.395">32058 8698 257,'-12'-8'881,"0"1"-171,3 2-66,1-3-70,2 2-104,6 6-73,-9-11-87,9 11-52,3-10-70,-3 10-25,14-12-46,-1 6-8,2 1-36,5-4-4,5 2-26,4 0 6,4 0-17,-1-1-14,3 0-2,-1 0-2,-1 0-6,-1 0-2,-4 1 1,-3 0-1,-3 2 2,-5 0 24,0-2 25,-2 4 8,-3 1-15,-12 2 10,19-3 7,-19 3 12,12 3 11,-12-3 8,6 10 4,-6-10-16,4 14-11,-4-14-10,1 22-12,-2-10-9,1 2-9,0-1-4,-3 1-9,3-1-1,-1 3-6,1-2-5,1 0-2,-1-1-5,3 1-16,-1-3-28,1 2-23,-1-2-23,2-2-23,0 1-33,1-2-39,0-2-37,3 1-51,0-2-46,-8-5-33,16 8-34,-16-8-28,19 3-131,-19-3-540,21-1-700</inkml:trace>
  <inkml:trace contextRef="#ctx0" brushRef="#br0" timeOffset="140224.986">32600 8390 369,'-11'-8'834,"-1"2"-114,5 1-73,7 5-75,-14-7-112,14 7-74,-7-9-61,7 9-52,0 0-28,1-13-36,-1 13 0,9-10-17,-9 10-9,12-9-18,-12 9-9,14-9 8,-5 3-19,-9 6 1,13-7 1,-13 7-12,11-9-17,-11 9-19,9-9-19,-9 9-21,6-8-15,-6 8-23,0 0 2,7-8 3,-7 8-25,0 0-42,0 0-41,0 0-36,-12-4-54,12 4-69,-10 4-83,10-4-95,-14 7-104,6 0-144,2-2-783,-5 2-1065</inkml:trace>
  <inkml:trace contextRef="#ctx0" brushRef="#br0" timeOffset="140588.339">32775 8649 612,'0'0'724,"0"0"-100,0 0-52,0 0-71,0 0-48,0 0-47,-15 3-35,15-3-55,-5 8-72,5-8-17,-5 8-49,5-8-23,-4 10-36,4-10-10,0 12-31,0-12-4,5 13-26,-5-13 7,6 13-29,-6-13 18,11 11-19,-4-4 17,1-2-19,0-1 20,-8-4-17,17 7 15,-17-7-23,18 4 21,-18-4-17,21 2 28,-21-2-7,21-3 11,-21 3-17,20-4 27,-10-1-4,-2 0 26,-1 2-7,0-4-19,0 0-4,-2 0-14,-1-3-11,0 2-5,-4 8-11,1-16-6,-1 16-3,-1-17-4,1 17-6,-5-17 3,0 10-17,5 7-39,-14-9-46,14 9-47,-14-6-66,14 6-76,-14-3-83,14 3-78,0 0-56,-14 3-109,14-3-693,0 0-916</inkml:trace>
  <inkml:trace contextRef="#ctx0" brushRef="#br0" timeOffset="140989.533">33067 8653 873,'0'0'697,"14"-6"-79,-14 6-59,13-3-69,-13 3-51,15-1-62,-15 1-32,13 1-53,-13-1-2,15 5-54,-7 1-19,-2 0-45,0-1-15,2 3-36,-2-1 0,-1 0-36,1 0 5,-2 2-34,-4-9 7,7 16-22,-7-16-2,6 14-26,-6-14 15,6 12-21,-6-12 17,2 10-17,-2-10 14,0 0-18,4 12 52,-4-12-62,0 0 22,0 0-14,0 0 13,0 0-20,0 0 22,0 0-23,0 0 19,-10-8-19,10 8 18,-4-14-17,0 4 18,2-1-19,0-2 22,0-1-19,2-3 32,0 0 26,1-2 18,0-1 26,2 1 27,2 2-50,1-1 1,2 0 16,0 3-6,4 1 2,0 4-3,3 0 10,1 5 4,1 3 9,1 4 4,3 0 8,-1 4 12,1 3-74,-2 3-58,-1 0 0,-3 2 0,-2 2 0,2 5 0,-4-4 0,-1 1 0,-4 0 0,-1-1 0,-1 0 0,-3-2 0,1 2 0,-2-3 0,0 1 0,-2 0 0,-2 2 0,-1-3 0,0 2-375,-4-2-271,-2 3-160,-5 4-319,1-5-532,-3 4-1324</inkml:trace>
  <inkml:trace contextRef="#ctx0" brushRef="#br0" timeOffset="143132.858">18529 10048 316,'-8'-5'936,"2"-3"-158,6 8-77,-12-11-44,12 11-35,-10-10-34,10 10-130,-7-7-25,7 7-122,0 0 1,-9-3-66,9 3 29,-7 7-32,7-7 31,-2 17-65,1-5 17,-1 4-46,2 0-36,0 4-21,0-2-28,0 2-31,0-1-64,3 1 0,-2-1 0,4 3 0,-1-4 0,2 0 0,-1-3 0,3 1 0,1-3 0,1-1 0,1-3 0,4 0 0,-1-1 0,4-4 0,0-1 0,2-2-94,0-2 4,1-2-38,3-1-4,1-2 7,-1-2 11,3-4 17,-3 2 11,-5-2 12,2 0 1,-5-3 6,1 1 9,-4-1 10,-1 1 8,-3 1 3,0 1 8,-3 0 0,0 3 9,-2 0 5,-4 9 2,1-11 13,-1 11-10,0 0 3,0 0 8,0 0 8,0 0 4,-9 3 11,9-3 7,-5 14-2,5-14-6,-3 20-3,3-20 4,2 21-8,-2-21-1,3 20-4,0-10-2,1-1-2,2 1 2,1-2-8,4 0-20,-1-2-21,2 1-13,2-5-30,0 3-43,1-4-3,-1 0-27,3-1-6,0-2-16,0-3 13,0 3-8,1-5 16,-2 2 4,0-3 21,3-1 3,-4-1 25,-1 1 23,-2-2 21,-2 1 4,0-2 16,-1 0 9,-1 1 24,-3 1 10,1 3 25,-1-3 3,-5 10 22,7-12-14,-7 12 38,0 0-2,6-7 43,-6 7-16,0 0 35,0 0-19,4 12 9,-4-12-29,2 12 24,-2-12-37,2 15 7,-2-15-32,5 18 16,-5-18-40,6 17 15,-3-7-30,-3-10 15,9 15-6,-4-8-5,3 0-6,-1 1-14,2-3-15,3 0-31,-1 1-20,1-3-37,1-1 5,-1 1-29,2-2 13,1 0-17,-2-1 12,0-1-17,-1-2 35,1 0-7,-2 0 19,0-4 6,-1 1 22,-1 1 1,-2-5 15,2 2 3,-4-1 19,0-1-1,-1 2 36,0-2 0,-4 10 34,5-13-8,-5 13 32,5-15-15,-5 15 1,0 0 13,0 0 33,0 0 11,0 0-9,0 0-16,0 0 2,4 10-17,-4-10-8,1 14-18,-1-14-10,2 15-8,-2-15-6,2 19-7,-2-19-5,7 17-9,-4-7 4,6-3-22,0 2-55,2-1-21,1-1-57,1-2-24,1 0-59,5-3-71,0 1-43,1-3-37,1 2-39,2-4-28,2-1-28,-2-2-112,4-2-244,-3 1-366</inkml:trace>
  <inkml:trace contextRef="#ctx0" brushRef="#br0" timeOffset="143364.666">20037 10118 533,'6'-18'545,"0"0"-41,-2 0-19,-1 1-10,-2-2-18,1 2-28,-1 0-39,-1 5-25,-1-2-1,1 14-33,0-20-38,0 20-34,-2-15-2,2 15-11,0 0 32,0 0-70,0 0 24,-8 6-16,8-6-50,-4 20 12,2-8-34,1 4 12,0 2-58,-1 0 12,2-1-48,-1 3 16,2-1-45,-1 1 24,0-1-44,2-2 18,0 2-65,1-3-5,2 1-83,-1-1-16,0-2-35,-1 0-51,1-4-52,0 0-65,0-2-12,0 1-85,-4-9-50,6 13-55,-6-13-89,5 9-697,-5-9-933</inkml:trace>
  <inkml:trace contextRef="#ctx0" brushRef="#br0" timeOffset="143649.844">19884 10212 85,'0'0'662,"-6"-10"-184,6 10-113,7-12-63,1 7-55,4-4-55,5 1-48,3-1-35,8-3-25,3 0-19,6-1-16,3 1-1,2 1-17,-2-1 35,-1 3 9,-4 2 29,-8 3-2,-1 1 28,-4 1 16,-2 4 26,-2 0 5,-2 1 33,-2 2 20,-2 3-21,-1-1 21,-3 5 4,-3 0 14,1 0-39,-2 2 4,-2-1-25,1 1-22,-2 1-34,0-3-25,2 1-20,-3 0-22,3-1-15,-1-2-7,3 0-8,0-1 0,2-1-15,0 0-21,2-2-27,3 0-56,-1-2-7,3-2-55,-1-2-16,1 3-68,4-6-67,0 1-55,-1-2-61,-1-2-53,2 0-201,0-5-463,-3-1-746</inkml:trace>
  <inkml:trace contextRef="#ctx0" brushRef="#br0" timeOffset="143950.703">20436 9921 460,'-16'3'739,"4"2"-113,1-1-32,3 0-70,8-4-77,-12 9-68,12-9-41,0 0-43,-3 10-48,3-10-30,8 4-25,-8-4-27,18 4-19,-18-4-20,24 1-22,-12-2-8,2 0-8,-3-2 4,-11 3 14,22-4-20,-12 1 29,-10 3-36,15-9 3,-15 9-32,8-8 14,-8 8-42,1-11 2,-1 11-3,-4-9-6,4 9-3,-12-9-1,12 9 3,-17-8-8,6 6-4,11 2-2,-21-3 15,21 3-19,-22 1-1,12 2-54,-1 1-42,0 1-59,2 0-61,9-5-105,-13 12-111,13-12-70,-6 13-140,6-13-663,4 11-911</inkml:trace>
  <inkml:trace contextRef="#ctx0" brushRef="#br0" timeOffset="144220.259">20731 9921 892,'5'-7'731,"-5"7"-40,8-14-62,-8 14-76,7-10-22,-7 10-44,7-9-59,-7 9-64,5-7-64,-5 7-10,0 0 56,0 0-76,11 8 46,-7 3-17,1 0-35,-1 4 15,0 2-45,0 6 53,-2 3-287,0 0 0,-1 3 0,-1 0 0,-1 0 0,-1-1 0,1 1 0,-2-2 0,2-1 0,-2-1 0,1 0 0,1-3 0,-2-3 0,2-3 0,-1 0 0,0-3 0,2-2 0,-1 1 0,1-12 0,-1 15 0,1-15-194,0 0-556,1 12-211,-1-12-1019,0 0-1725</inkml:trace>
  <inkml:trace contextRef="#ctx0" brushRef="#br0" timeOffset="145323.345">22070 10185 272,'-8'-7'831,"8"7"-122,-14-12-41,14 12-64,-13-9-71,13 9-37,-15-6-65,15 6-52,-14-2-25,14 2-15,-19 10-24,9-3-31,1 5-8,-3 4 7,2 2-49,2 2 6,-2-1-72,4 2 4,1 1-66,-1-2 9,3 2-51,1-3 18,2 0-47,2-1 20,1 0-37,5 0 28,2-2-34,4 1 24,2-5-48,4-3 0,2-1-66,2-3 12,1-1-59,0-3 21,2-2-20,0-1 2,-1-2-1,0-3 0,2-1 9,-2-3 18,-1 0 18,-4-1 6,-2 0 2,-4 1 31,0-2-11,-3-2 30,-3 4-17,-1-2 26,-3 4-17,-1-1 25,-4 10-18,1-15 17,-1 15-10,-3-9 22,3 9-15,0 0 29,0 0-1,-14 2 3,14-2-4,-9 10 1,9-10 2,-6 16-2,6-16-5,-4 17-4,4-17-3,1 15 3,-1-15-8,8 15 6,0-8-4,2-2-1,-1 0 8,2-2-9,5-1-8,-2 0 3,2-2-9,1 0 2,2-3-3,2-1 9,-3 1-5,3-3 1,0 0 7,-3-3 0,-1 1 0,-1-2 0,-2 1 4,-4-1-4,-1-2 2,-1 0-1,-5-1-2,0 2-6,-4-1 8,-1-3-5,-3 4 1,-1-2 5,-3 3 2,-1-1 1,-3 3-6,2 1-1,-5 4-2,3 0 13,-1 2-20,0 1 5,0 2-7,-1 2-28,2 0-38,-2 3-97,3 0-51,1 3-99,2-3-97,1 5-68,3-4-95,2 1-200,3-9-370,0 14-768</inkml:trace>
  <inkml:trace contextRef="#ctx0" brushRef="#br0" timeOffset="145655.447">22912 10277 453,'13'-7'689,"-2"0"-99,-3 0-50,-8 7-76,9-14-55,-9 14-41,0-11-33,0 11-23,-5-10-42,5 10-13,-13-7-28,13 7-13,-19-4-24,19 4-38,-19 0-5,19 0-27,-20 2-41,20-2-3,-16 9-34,9-4 16,7-5-32,-10 13 14,10-13-29,-2 15 14,5-5-3,1-2-6,4 2-34,1 0 10,2-1-15,1 1-20,1-2 18,1 1-18,0-1 21,1-1-10,-2 0 21,1-2-17,-2 2 29,-2 0-16,0-4 11,-2 3-7,-8-6 30,14 7-11,-14-7 11,7 7-8,-7-7 28,0 0-25,0 0 19,-1 11-14,1-11 3,-11 5-21,11-5 16,-16 2-2,16-2-6,-20 3-39,20-3-46,-23 0-81,23 0-65,-22-3-123,22 3-118,-19-2-147,19 2-749,-14-5-958</inkml:trace>
  <inkml:trace contextRef="#ctx0" brushRef="#br0" timeOffset="145987.495">23375 10026 172,'5'-15'917,"-1"1"-185,-1 4-76,1-2-75,-3 1-50,1 0-25,-1 0-51,-1 11-50,1-16-33,-1 16-50,2-14-42,-2 14-61,0 0-23,1-10 46,-1 10-36,0 0 17,1 10-13,-1-10-30,0 21 17,1-5-48,1 2 15,-2 0-49,2 6 12,0 0-93,0 3-34,1 0 0,-1 4 0,1 0 0,2 1 0,-1-5 0,1-1 0,0-1 0,1-2 0,1 0 0,2-2 0,0-3 0,0 0 0,3-2 0,-1-5 0,-1 1 0,4-4 0,-3-2 0,5 0-1,-5-2-204,2-3-68,0 0-48,0-2-48,0-2-43,0-2-89,1 0-94,-2-4-106,1-1-826,-4-1-1158</inkml:trace>
  <inkml:trace contextRef="#ctx0" brushRef="#br0" timeOffset="146156.825">23318 10219 1039,'-21'3'802,"3"-3"-117,2 3-94,5-2-100,11-1-65,-18 5-102,18-5-59,0 0-66,0 0-18,0 0-58,27-3-8,-4 0-52,5-1-25,8-1-59,8-3-58,0 2-159,2-3-195,0 1-215,0-3-590,0 1-846</inkml:trace>
  <inkml:trace contextRef="#ctx0" brushRef="#br0" timeOffset="147306.643">24213 10384 665,'0'0'714,"-3"-13"-81,3 13-38,-5-19-35,5 19-61,-4-21-15,2 8-69,1 0-28,-1-3-20,2-1-41,0 1-35,2-1-22,-1 0 4,1 2-83,2 1 8,4-1-74,-2 2 19,3 3-56,4-1 23,0 5-49,3 3 24,2 0-43,1 3 28,-1 6-38,5 0 25,-5 4-43,2 0 28,-2 4-31,-2-2 22,0 3-34,-1-1 36,-1 2-37,-3-1 28,-2-1-34,-1-2 40,-1 1-44,-1-1 32,-3-2-31,2-1 39,-5-9-36,3 17 21,-3-17-43,1 13 14,-1-13-20,-4 10 23,4-10-52,0 0 40,-10 6-42,10-6 4,0 0 2,-11-5 21,11 5-8,-7-9 6,7 9 6,-7-16 6,4 6 9,2-1 4,1 0 1,1-3 1,2 1 4,-1-1 2,4 1 40,0-2-50,1 2 37,2 2-38,1 0 45,2 1-57,1 2 53,0 2-45,-1 3 49,1 1-47,1 4 4,0-1-2,2 3 10,-1 1 4,-1 2 0,0 1 3,-1 0 8,-2 2-5,2-1-2,-4 1-5,2-2 8,-5 0 4,1 1 0,-3-1-2,-4-8-3,8 14 2,-8-14-2,5 12 2,-5-12 2,0 0 1,0 15-8,0-15-12,0 0-2,0 0-2,-9 5-5,9-5-4,0 0 4,0 0-6,-10-7-2,10 7 3,-4-13 6,4 13-1,-1-17 4,2 5 5,1 0 0,2-4 9,0 1 0,3-1 0,1-3 1,1 2 0,1 1 34,2-1-37,1 2 37,0 1-50,3 4 49,1-1-28,-2 5 54,3 0-43,-4 3 50,3 3-38,-2 2-1,2 3 1,-2 2 4,-1-1-4,-3 3-4,-3 3-4,2-2-2,-3 4 2,-2-2-3,-1 3-11,-2-3-29,0 0-29,-2 0-52,0 2-94,0-3-74,0-11-74,0 23-154,2-12-92,-2-11-165,5 17-615,-5-17-977</inkml:trace>
  <inkml:trace contextRef="#ctx0" brushRef="#br0" timeOffset="148023.795">25415 10156 276,'4'-13'799,"-1"1"-159,0 1-38,-3 11-102,-3-20-20,-1 11-71,-1 2-24,5 7-39,-13-12-33,3 9-12,10 3-9,-22 0-16,9 3-26,0 1-14,-2 3-26,2 2-18,-3 2-32,3 1-29,-3 0-22,3 3-11,2-1-21,-1-2-19,3 1-6,1-1-13,2 0-7,2 0-6,2-3-3,2-9-2,0 18 2,0-18-15,9 14-13,-2-8-28,0-2-7,4-1-19,0-1-7,-11-2-8,23 0-11,-10-2-8,0-1 1,1-1-2,0-2-10,1-1 6,-2-3 0,2 2-2,-3-3 35,-2 0 4,1-1 19,-2 0 15,-1 1 4,1-1 9,-4-1 17,0 4 12,-1-1 12,-4 10 1,5-15 5,-5 15 6,7-13-3,-7 13 8,0 0 1,0 0 17,0 0 1,0 0-2,0 0-2,5 14-4,-5-14-11,2 14-4,-2-14 17,0 20-40,0-20 0,4 21-6,0-11-1,-1 0-1,1 0-1,1 1-1,2-3 20,-3 1-33,5-3-18,-3 1-29,4 0-26,-1-2-46,2-1 14,0-1-48,1-1-36,-12-2-20,24 0-5,-13-2-53,3-1-20,-1-3-28,2 1-2,-2-5 13,0 2-3,1-6 46,-1 1 18,0-3 39,-2-2 40,-2 0 33,1 1 37,-3-4 43,1-1 47,-3 1 36,0-1 60,-3 4 51,2-2 42,-4 3 38,0 0 32,0 3-2,0 0 10,-2 1-21,0 1 7,0 2-29,-3 1 0,5 9-39,-7-15 0,7 15 17,-7-4-10,7 4-3,0 0-9,-11 9 18,11-9-54,-7 19 27,5-7-66,2 5-9,-1 1-1,2 2-3,1 3-14,0 1 3,3 1-9,-4-2-21,3 2-2,0-3-6,-2 2-8,1-3-10,1-1 4,0-2-6,1-2 0,0 1-4,1-3 1,-2 0-10,3-4-26,2 1-37,-2-5-31,2 2-28,0-3-51,-1-1-42,2-1-56,-10-3-33,18 1-80,-18-1-67,18-1-58,-18 1-168,14-10-596,-8 3-879</inkml:trace>
  <inkml:trace contextRef="#ctx0" brushRef="#br0" timeOffset="148208.695">25488 10147 52,'-23'2'958,"4"0"-244,2-1-97,3 1-116,1-1-32,2 1-85,11-2-31,-13 3-67,13-3-38,0 0-48,0 0-32,0 0-54,0 0-5,12 1-41,-12-1-16,25-1-22,-12 0-2,2-2-62,5 1-50,-2-3-82,2 5-74,2-2-87,2-1-121,-3 2-201,4-2-413,-5 2-678</inkml:trace>
  <inkml:trace contextRef="#ctx0" brushRef="#br0" timeOffset="148710.064">25840 10171 695,'0'0'659,"0"0"-99,0 0-40,0 0-42,0 0-47,0 0-60,12-7-16,-12 7-60,13-7-13,-2 4-32,3-2 9,-1 3-30,5-2 21,1 0-8,-2 2-19,3 0-13,0-1 3,1 3-41,1 0 17,-2 0-44,1 3 7,-1-3-61,-2 4 15,2 1-48,-2 0 17,-2 0-44,-2 2-7,-1-2-4,-2 5-4,0-4-2,-4 2 0,-3-1-7,1 1 4,-5-8 18,0 14-50,0-14 17,-4 14-63,-1-8-13,5-6-2,-11 12-1,11-12-5,-16 12-5,16-12-10,-13 7 21,13-7-29,-14 3 6,14-3-10,-11 2 26,11-2-20,-9-5 28,9 5-8,0 0 40,0-14-15,0 14 31,5-17-13,3 4 29,-3 2-11,5-2 7,0-2 27,3-1 9,1 2 15,-1 0 14,4 1 6,0 1 25,1 2 12,-2 2-1,2 1 2,-2 3 11,1 2 4,-2 2 0,0 2-3,1 2 0,-1 3-8,-1-1-24,-3 3 2,0 1-16,1 0-12,-4 2-5,1 0-18,1-1-2,-3 1-48,-1-1-59,1 1-68,-1-2-49,-1-1-115,-2 0-102,-3-9-139,6 15-137,-6-15-855,0 0-1195</inkml:trace>
  <inkml:trace contextRef="#ctx0" brushRef="#br0" timeOffset="148995.282">26335 10023 434,'-3'-12'868,"3"12"-160,3-21-47,-3 11-93,4-2-51,3-2-50,-3 1-74,1-1-34,1 1-69,-2-1-6,2 0-49,-2-1-22,-2 1-52,3 1-3,-3 1-42,0 2-4,0-1-31,-2 11-4,0-15-26,0 15 0,-2-13-27,2 13 8,-9-8-17,9 8 6,0 0-9,-20 0-1,20 0-5,-15 6-12,5-1-20,1 0-25,1 2-32,-1 1-49,-3 1-55,5 2-56,-1 1-95,3-1-89,0 4-127,1-3-143,2 0-629,2 0-928</inkml:trace>
  <inkml:trace contextRef="#ctx0" brushRef="#br0" timeOffset="149527.739">26663 10115 423,'0'0'905,"13"-9"-152,-4 3-106,2-2-65,1 0-81,1 0-23,3 1-81,1-1-53,2 1-37,2 0-39,-4 3-38,3-2-36,-2 4-12,2 0-38,1 4-16,-4 0-19,2 1-15,-1 4-14,0 1-16,-2 2-10,-3-1-10,-1 3-7,-1-2-18,-5 0 7,2 2 27,-2-2-43,-2 0 1,-2-1-3,-2-9 0,3 18-2,-3-18-11,0 16 4,0-16 40,0 12-38,0-12-2,0 0-6,-3 13 5,3-13-15,0 0 4,0 0-22,0 0 6,0 0-22,0 0 18,0 0-24,0 0 14,11-4-7,-11 4 16,9-15-21,-2 6 27,0-3-2,-1 0 1,-1-3-1,4-1 1,-4-1-6,2-3 5,-1 0 10,0-1 6,-3 4 3,2-2-2,-1 2 8,-2 0 0,1 1 11,-3 3-12,0 3-19,0-2 25,0 12-20,-3-13 35,3 13 13,0 0 10,0 0 1,-13-1-4,13 1 20,-7 14 11,3-2 3,-1 1-4,3 2 3,0 2 0,0 1-2,2-1-7,0 3-7,2-2-9,2 3-6,1-2-4,4 1-5,0-2-2,0-1-10,4-2 2,-1-1 3,-1-5-7,3 1-1,-1-2 2,-1-1-8,1-2 1,-1-1-30,0-3-53,-12-1-92,22 0-76,-10-1-148,-3-1-245,2-2-254,3-3-683,-1-1-1220</inkml:trace>
  <inkml:trace contextRef="#ctx0" brushRef="#br0" timeOffset="150082.115">27672 10011 54,'0'0'934,"0"0"-184,7-10-69,-7 10-73,4-7-77,-4 7-39,0 0-78,0 0-75,8-7-29,-8 7-14,0 0-15,5 7-25,-5-7 3,2 17-41,2-4-41,-4 0-32,1 4-24,1 0-18,-1 1-23,-1-1-13,0 2-19,2-2-8,0 0-9,2 0-11,1 0-23,-1-2-36,4-1-48,0 1-15,1-1-43,2-4-20,0 1-80,-1-2-34,3-2-95,-4-1-50,0-3-42,2 1-50,-11-4-90,16 4-592,-16-4-807</inkml:trace>
  <inkml:trace contextRef="#ctx0" brushRef="#br0" timeOffset="150398.526">27683 9934 230,'0'0'708,"-13"-5"-128,13 5-46,0 0-49,0 0-63,0 0-20,4-10-70,-4 10-30,14-5-41,-6 1-2,6 1-46,-1-2 3,1 0-33,1 1-4,3-2-19,-4 0-2,2 1-34,-1-2 23,-1 2-36,-5 0 7,2-2 2,-1 2-11,-1 1-28,-9 4-26,12-11 8,-12 11-33,6-10 12,-6 10-26,0 0 11,-1-12-19,1 12 12,0 0-25,-14-4 19,14 4-1,-13 2-28,2 1-55,2 3-15,-2 0-44,-1 2-49,-3 4-61,1 0-61,1 1-80,-1 1-68,1 1-71,2 0-183,1-2-444,1 1-759</inkml:trace>
  <inkml:trace contextRef="#ctx0" brushRef="#br0" timeOffset="150768.388">28157 10101 64,'16'-3'855,"-3"-3"-182,0 0-62,-5 1-95,0-2-68,-8 7-75,9-14-25,-9 14-62,0-13-16,0 13-57,-9-11-6,9 11-37,-10-10 15,10 10-13,-16-7-22,16 7-19,-18-4-16,18 4-17,-19 0-16,19 0-15,-17 4-27,8 0 1,9-4-26,-14 9 17,8-3-27,6-6 17,-5 15-19,5-15 16,1 18-23,3-10 9,0 2-38,4 2 9,0-3-33,3 2 18,-2-1-19,3-1 32,1 0-19,-1-1 29,2 0-13,-3-2 10,2 1 24,-3-2 15,-1 0 25,0 0 42,-9-5-8,12 9 24,-12-9-32,4 6 6,-4-6-31,0 0 16,-8 9-17,8-9 10,-15 5-24,4-2 10,11-3-25,-23 4 16,10-2-23,1 0 12,0-1-45,12-1-20,-25 1-71,25-1-52,-18 1-81,18-1-119,-18-1-127,18 1-104,-11-1-879,11 1-1099</inkml:trace>
  <inkml:trace contextRef="#ctx0" brushRef="#br0" timeOffset="151169.444">28731 10132 35,'-6'-6'987,"0"-2"-245,6 8-85,-7-12-68,7 12-96,-4-12-57,4 12-94,0-10-39,0 10-52,10-9 5,-10 9-58,19-3 7,-19 3-46,22 0 10,-4 2-26,-3 3 4,2 0-39,1 2-6,-2 2-33,2-1 5,-4 1-36,-1 0 9,-1 0-21,-2 0 10,1-1-18,-4 1 16,-2-1-21,0-1 15,-5-7-20,3 14 16,-3-14-18,-2 12 33,2-12-11,-5 8 23,5-8-4,0 0 3,-11 6 21,11-6 19,0 0 1,-12-4-5,12 4-20,-5-7-9,5 7-7,-3-12-8,3 12-17,2-20-3,2 8-7,0 0-10,3-2 0,1 1-20,2-1 7,4-1-80,-1 1-40,5 1-48,-2 1-70,3 1-94,2 0-81,-1 0-105,2 4-78,1-1-88,-2 1-687,2 2-980</inkml:trace>
  <inkml:trace contextRef="#ctx0" brushRef="#br0" timeOffset="151501.51">29394 10140 490,'8'7'708,"-8"-7"-113,16 8-32,-7-4-111,-9-4-31,25 2-47,-11-2-46,1-1-30,3-2-28,0 0-12,1-2-11,4 0-33,-2 0 3,0-2-33,1 1 5,-4-2-24,-2 1 8,-1-1-42,-2 1 5,-1-3-11,-2 2-10,-1-1-18,-4 1-20,0 0-8,-5 8-15,3-15-8,-3 15-8,-5-12-8,5 12-3,-13-8-2,13 8-3,-19-7-5,7 7 3,-2 0-7,1 3-6,-3 2 1,1 2 5,-5 0-13,2 4 13,1 1-2,0 1 1,2 1-6,2 2 4,-1-1-10,5 1 13,0-2-35,5 1-32,2-4-55,2 2-27,1-2-40,3 1-50,3-1-34,1 0-51,2-2-48,3 0 36,1-1 15,3-1-40,3 0-56,3-3-44,1-1-29,2-1-18,1-2-394,2-2-446</inkml:trace>
  <inkml:trace contextRef="#ctx0" brushRef="#br0" timeOffset="151971.637">30092 10125 466,'14'-16'589,"-3"0"-90,-2-1-45,-1 2-19,-4 1-34,-3 0-47,-1 1-34,-3 2-24,-2-4-11,-2 6-49,-3-1-12,-2 2-38,-2 0 7,0 3-33,-4 2 8,0 2-16,0 2 15,-2 1-26,-1 4 6,0 2-34,0 0 19,2 2-39,0 2-2,2 1-37,3 0 9,3 0-32,1 0 20,3 0-35,2 0 12,2-1-40,5 1-2,0-3-48,3 2-16,3-2-18,2 0-31,2-3-19,1 1-33,2-4 5,0 1-26,3-2-21,1-2-7,-2-1-5,2-1-7,-1-2 7,0-2 4,0 1 10,1-4 3,-1-1 37,-3 0 17,0-4 35,0-1 7,-3-1 35,0-2 5,-2 0 31,-1-2 2,-1-2 39,-2 0 26,-2-2 19,0-2 24,-1 0 26,-1-3 55,-2-1 21,-2-3 34,1-1 5,-2 1-2,0 5 27,-1 2-10,0 3-37,2 0 31,-2 4 5,0 2-13,-1 3-15,0 3-13,0 3-10,5 7-5,-11-8-7,11 8 0,-10 5-1,4 2-16,-1 4-9,2 3 0,1 3 2,1 1-27,-1 4-21,0 1-1,4 4-12,-1-1-17,2 1-4,1 0-10,2 4 3,1-2-12,2 2-26,-1-4-44,3 0-53,0-1-48,0 0-50,-1-6-70,3 1-69,-2-3-108,2 1-75,-1-4-50,-3-2-111,1-1-616,1-1-894</inkml:trace>
  <inkml:trace contextRef="#ctx0" brushRef="#br0" timeOffset="152435.241">30403 10011 161,'3'-10'726,"-2"-1"-121,-1 11-59,2-15-38,-2 15-74,1-12-42,-1 12-46,0 0-16,-1-12-20,1 12-20,0 0-46,0 0 11,0 0-59,-7 7-19,7-7-33,-3 10 1,3-10-44,-2 14 0,2-14-32,2 17-17,-2-17-10,4 20-5,0-8-5,-1-3-7,2-1-5,0 0-1,0 1-3,3-2-2,0 0-2,-1 0-5,2-4 4,1 2-4,1 0-3,-1-3 3,3-2-4,-13 0 2,23 2-2,-23-2-14,20-2-8,-7-1 6,-3-2-7,-1 1-8,1-2-4,-1-1 4,0-2 0,0-1 4,0 0 3,-2-2 23,-1 0-15,-2-1 16,0 0-19,1-2 6,-4 3 9,1 0 9,0 2 5,-2 10 5,0-22 6,0 22 9,-2-16 9,2 16 3,-2-13-4,2 13-3,-4-9 15,4 9 18,0 0-14,0 0 15,-11 5-12,11-5 13,-5 11-16,2-1-12,3-10 0,-3 20-12,2-8 0,0 0-13,2 1 5,0 1 6,1-2-19,-1 1-47,3-2-41,0 1-36,1 0-40,2 0-41,0 0-45,0-5-49,3 3-79,1-3-44,0 0-45,3-3-52,-1 1-129,4-1-498,-1-3-750</inkml:trace>
  <inkml:trace contextRef="#ctx0" brushRef="#br0" timeOffset="152720.448">31198 9915 71,'3'-11'727,"-3"11"-147,0-18-85,0 18-26,-7-16-32,1 10-40,0-1-11,6 7-68,-16-10-8,16 10-37,-19-4-29,19 4-10,-23-1-13,23 1-16,-22 2-21,9 5-14,-2-1-6,1 3 9,-1 3-29,0 0 0,1 3-37,0-1 1,1 3-27,0-2-9,2 2-12,0 0 8,1-3-24,4 1-18,-1-1-3,3 1-21,1-5 22,1 1-5,4-1-4,-2-10-15,6 18-12,-1-10-49,3-2-42,3-1-34,2 1-56,1-3-27,3-1-58,1-1-33,0-1-56,1-1-39,0-1-15,3-1-17,1-3-76,0 1-62,0-3-352,-3-1-501</inkml:trace>
  <inkml:trace contextRef="#ctx0" brushRef="#br0" timeOffset="153575.958">31334 10002 421,'0'0'584,"6"-8"-102,-6 8-33,0 0-33,10-12-62,-10 12-17,8-7-49,-8 7-26,13-11-30,-4 5-10,0-1-37,1 0 6,3-1-21,-2 1-29,3-1-21,-1-1 11,-1 2-7,0-1 3,-1-1-24,0 2 6,-2 0-21,-1 1 17,0-1-18,-2 0 1,0 0-23,-6 7-2,8-10-22,-8 10 3,4-9-19,-4 9 3,0 0-11,-3-10 2,3 10-11,0 0 15,-10-3 0,10 3 5,-14 3 1,14-3-1,-16 5 7,16-5-3,-17 9-2,8-1-2,-2 1-11,1 1 2,1 0 16,0-1-25,1 3-4,0 0 2,3-2-6,-1 0 1,4 2-1,-2-2-2,4-10-17,-2 21-21,2-21-23,5 20-32,-2-12-18,3 0-47,-1 1-16,3-3-58,2 1 5,1 1-34,2-3 9,4 2-8,-1-2 16,5 2 50,3-1 26,1 0 0,2-1 21,1-1 15,2 1 26,-1-3 0,0 1 17,1-3 5,0 0 25,1 0 2,-1-4 29,-1 1 5,-3-4 35,3 1 15,-5-2 19,-1-1 36,-1-2 20,-5-1-1,0 0 15,-2-1-11,-3 0 7,-4 1 9,0 0 0,-4-1-3,-2 1-18,-1 2 15,-1 10-3,-2-21-11,-2 13 0,0-2 19,-2 3-24,-1 2 5,0-2-14,-2 4 16,0-1-18,9 4 8,-21 0-15,21 0 6,-21 4-18,10 1 4,1 0-17,-1 3 5,-1 0-15,3 3-11,-1-1 0,1 1-16,3 2 9,-2-1-14,0-2 6,3 2-10,1 0 8,2-3-19,-1 2 14,3-11-8,-1 18 7,1-18-8,3 17 12,-3-17-25,7 13 1,-7-13-30,13 11 7,-13-11-27,17 5 11,-7-3-24,-10-2 24,22-2-30,-11 0 27,1 0-26,0-3 42,4-1-32,-5-1 39,4 0-23,-3-2 19,3-4-24,-2 1 34,0-4-23,1 1 37,1-4-40,-1-1 15,-2-2 8,2-2 4,-3-2 8,0-3-3,0 0 4,-2-2 1,-1 0 8,-1 1 7,-2-2 5,-2 6 15,-2-3 9,-1 5 7,0-1 17,-1 6 9,-2-1 8,1 2 0,-2 3 22,0 0 7,2 3 6,-2 2-4,0 1-10,4 9 8,-8-10 8,8 10 4,0 0 7,-12 2-1,12-2 1,-7 13 15,6-3-22,-2 4 18,1 1-21,1 4 22,-1 2-18,0 4-12,0 0 4,0 2-34,1 1-9,-1 0-13,2 0-10,0 2-7,0-1 0,0-1-4,2 0-6,-1-1 2,1 0-18,1-2-3,0 0-23,-1-1-54,3-4-49,-1-1-64,1-2-65,0-3-82,2 0-69,-2-2-201,3-1-114,2-1-855,-3-3-1217</inkml:trace>
  <inkml:trace contextRef="#ctx0" brushRef="#br0" timeOffset="153845.545">32732 9942 621,'-9'4'1091,"9"-4"-226,-14 4-127,14-4-46,-12 4-76,12-4-60,0 0-75,-11 4-56,11-4-48,0 0-51,0 0-48,-12 5-34,12-5-45,0 0-28,0 0-38,0 0-19,0 0-28,0 0-36,0 0-84,0 0-88,0 0-126,0 0-138,0 0-160,-10-7-250,10 7-1074,-10-5-1590</inkml:trace>
  <inkml:trace contextRef="#ctx0" brushRef="#br0" timeOffset="192792.633">17273 11952 419,'0'0'473,"-10"5"-65,10-5-48,-10 4-22,10-4-8,-11 4-33,11-4-8,-9 4-6,9-4 3,-10 4 13,10-4-35,0 0 6,-9 5-35,9-5 21,0 0-7,-9 4 1,9-4-9,0 0-12,0 0 3,0 0 9,0 12 17,0-12-70,8 5 21,-8-5-45,15 4 26,-5-2-46,-10-2 3,26 0-49,-11 0 9,3 0-42,2 0 18,0-1-49,0 0 27,0-1-46,0 0 28,0 1-42,0 0 20,-4 1-66,-2-3-28,0 3-89,-2-1-22,-12 1-102,20 0-104,-20 0-148,0 0-214,10 4-203,-10-4-533,0 0-1115</inkml:trace>
  <inkml:trace contextRef="#ctx0" brushRef="#br1" timeOffset="208220.856">18244 12089 256,'0'0'964,"1"-13"-173,-1 13-80,2-15-77,-2 15 3,2-14-64,-2 14-35,2-13-24,-2 13-25,2-12-32,-2 12-39,0 0-52,1-11-43,-1 11-24,0 0-78,0 0-221,0 0 0,0 0 0,7 14 0,-7-14 0,1 20 0,-1-7 0,0 1 0,1 3 0,-1 0 0,0 3 0,0-3 0,0 2 0,0 2 0,0-3 0,0 2 0,0-2 0,-1 2 0,1-3 0,0 3 0,0-4 0,-1 0 0,-2-1 0,2 1 0,-2-4 0,2 0 0,0-1 0,-2-1-214,1 0-339,2-10-50,-8 12-52,1-6-16,7-6-67,-13 9-772,13-9-1136</inkml:trace>
  <inkml:trace contextRef="#ctx0" brushRef="#br1" timeOffset="208437.026">18067 12305 200,'-4'-14'886,"0"-1"-197,2 1-12,1-3-65,1-1-53,1-1-5,2 0-98,1-4-7,2 0-42,3-6-31,1 0-28,2 2-38,6-6-24,0 2-8,4 1-21,2 1-29,0-2-27,3 4-32,-3 1-32,2 3-25,-3 4-112,-2 2 0,-4 3 0,2 4 0,-1 1 0,-4 4 0,0-1 0,0 5-19,-1 2-170,1 5-39,-2-1-66,0 7-40,-3-1-66,2 4-94,-3 3-104,-1 1-72,-2 5-903,0-3-1218</inkml:trace>
  <inkml:trace contextRef="#ctx0" brushRef="#br1" timeOffset="208800.347">18567 12155 461,'0'0'769,"0"0"-118,-6 8-64,6-8-75,-6 9-31,6-9-41,-9 12-21,2-5-62,1 3-3,-3 2-27,1 1-2,2 0-37,-4 4-25,3 0-26,0 3-36,1-3-24,3-2-27,-1 2-24,0 0-13,4 0-16,0-3-9,4 1-23,-2-1-6,3-2-10,3 0-6,0-1-11,3-3-4,0 0-8,0-3 4,4-1-3,0-1-4,0-2-3,0-2-1,3-2-1,0-1-3,-1 0 1,-1-2 8,1 1 5,-2-5 20,-2 3 7,2-6-6,-5 2-9,1-2 0,-4-1 23,1-2-37,-4 0 4,0-1-25,-2 1 0,-1 0 0,-1-1 0,-2 2 0,-1 0 0,-1 2 0,-1 0 0,-2 2 0,0 2 0,1 1 0,-2 2 0,0-1 0,-2 3 0,0 2 0,10 2-13,-20-2-173,20 2-35,-17 3-115,17-3-76,-15 6-107,15-6-103,-9 7-101,9-7-910,-5 9-1292</inkml:trace>
  <inkml:trace contextRef="#ctx0" brushRef="#br1" timeOffset="209069.927">19107 12082 544,'5'-14'957,"-2"0"-116,-1 2-99,-1 0 10,-1 0-98,-1-1-64,-1 4-19,1-3-37,1 12-54,-4-19-62,4 19-73,-2-11-69,2 11-46,0 0-19,0 0-165,0 0-46,0 0 0,-5 10 0,6 2 0,0 2 0,1 1 0,1 5 0,-1 0 0,0 3 0,-1 2 0,1-2 0,-1 2 0,-1 0 0,0-4 0,0 2 0,-1 2 0,-1-3 0,0 0 0,-3-1 0,2-3 0,0 1 0,-3-2 0,3 0-324,-4-3-164,2 1-55,-4-1-92,1-2-58,-1-1-82,-1 0-727,0-4-1128</inkml:trace>
  <inkml:trace contextRef="#ctx0" brushRef="#br1" timeOffset="209871.959">18886 12377 2,'0'-13'721,"1"3"-168,1-3-78,4 1-48,1-1-85,2 0-48,3-1-53,3 1-20,5-4-41,2 2-18,4 1-39,0 0-17,3 2-32,-1 0-7,0 2-18,1 0-9,-3 4-10,-3 1-2,1-1-15,0 2 9,-3 2-14,-2 0 5,3-1-10,-2 2 9,1-2-11,0 0 10,0 0-8,-2 1-1,0 0 6,0 0 39,-6 0 48,1-1 36,-1 2 26,-3-2-23,-10 3 12,15-5-30,-15 5 15,0 0 6,7-5 42,-7 5 4,0 0-27,-12 1 20,12-1-2,-15 4 1,6 1 53,-4 2-65,2-1 43,-1 3-80,0 0 28,-1 2-47,0 0 17,1 2-54,2-1 15,0 0-45,2 0 20,1-1-40,1 0 22,2 0-36,0-1-1,4-10 5,-2 16 0,2-16 7,4 13-21,-4-13 19,10 8-35,-10-8 22,14 4-51,-14-4 19,18 3-49,-5-6 43,0 3-41,-2-4 47,1 1-42,3-2 50,-2-2-44,0 1 56,0-2-52,-1-2 59,-2 2-32,0-2 45,0 1-47,-3 2 58,0 0-41,-7 7 59,10-11-49,-10 11 46,8-6-49,-8 6 52,0 0-42,0 0 57,0 0-56,0 0 48,0 0-41,6 6 28,-6-6-38,-1 12 39,1-12-48,0 15 46,0-15-48,1 17 45,-1-17-36,1 15 28,-1-15-40,3 15 37,-3-15-47,6 15 0,-6-15-16,11 12-17,-3-7-28,-8-5-28,20 6-39,-8-6-38,0 3 7,2-6-32,0 3 13,1-2-36,1-3-2,0 0-29,1-2-27,1-2-10,-3-1-7,2-2-15,-3-1 0,-2-3 55,0-1 45,-2-1 45,-1-3 47,-2 1 66,-1-3 52,-2 1 45,-2-3 70,0 1 63,-4 1 36,2-2 53,-2 3 6,-2-1 15,0 3 29,0 2-17,0-1 23,-1 4-8,0 1 28,2 2 1,0 1 11,-1 0-47,4 11-24,-4-14 0,4 14 35,0 0 6,0 0 19,0 0-109,-9 7-212,10 3 0,-1 2 0,3 5 0,-2 1 0,3 7 0,-1-1 0,-1 0 0,1 3 0,0-3 0,-2 1 0,1 1 0,1-1 0,-2-2 0,-1-1 0,1-2 0,-1 1 0,2-3 0,-1 0 0,0-2 0,-1-2 0,1 0 0,1-3 0,0 0 0,1 1 0,-3-12 0,5 15 0,-1-6 0,-4-9-543,9 12-577,-9-12-934,13 8-1819</inkml:trace>
  <inkml:trace contextRef="#ctx0" brushRef="#br1" timeOffset="210928.163">21056 12261 90,'0'-14'670,"0"14"-143,0-14-91,0 14-32,2-15-52,-2 15-58,0-13-23,0 13-27,0-13 0,0 13-9,-2-12-10,2 12-7,0-12-22,0 12 10,0 0-14,-2-14 26,2 14-24,0 0 7,-4-11-9,4 11-11,0 0-14,0 0 1,-10-6 0,10 6-3,-12 4 57,4 2-45,-3 2 24,1 4-29,-4 4 36,1 2-45,-1 3-7,0 2-11,1 3-8,1-1-11,3 0-100,1-3-26,2 1 0,1-1 0,5-3 0,0 0 0,3-2 0,4 0 0,3-2 0,1-1 0,6-2 0,1-3 0,2-3 0,3-1 0,-1-4 0,1-2 0,3-2-47,0-1-55,5-4 12,-1-1 17,-2-1 1,-3-2 14,1-1 5,-4 0 14,-5 1 6,0 1 6,-2-1 7,-3 0 40,-2 3-43,-2 1 41,-3 0-44,-5 8 40,9-9-39,-9 9 2,0 0 7,0 0 7,0 0 0,0 0 10,0 0 6,0 0-1,5 10-1,-5-10-1,1 12 2,-1-12-1,4 14-4,0-6 9,-4-8-6,10 14-2,-3-7 15,1 0-8,1-1-10,2-1-4,0-1 4,3 1 1,1-2 0,-2 0 0,2-2-1,1 0 0,-1-2-2,1 0 2,1-3 5,-1 2 0,-1-4-3,-1-2 3,0 2 5,-2-3-9,-2-1-2,-1-1 23,-3-2-23,-2-1 35,-3 2-40,-1-4 37,-3 4-32,-1-1 48,-5 0-41,0 1 35,-3 4-37,-2 0 30,-1 0-33,-2 3 31,1 1-34,-2 3 35,0-1-49,-1 4 30,1 0-58,1 1-13,1 2-101,2 0-85,0 2-93,2-1-65,4 0-109,8-6-74,-10 13-53,10-13-222,-2 11-403,2-11-872</inkml:trace>
  <inkml:trace contextRef="#ctx0" brushRef="#br1" timeOffset="211228.8">21715 12123 652,'1'-16'828,"2"2"-71,-1 1-67,-1-1-62,1 2-35,-1 0-60,-1 0-32,1 1-44,-1 11-25,3-19-43,-3 19-50,1-14-56,-1 14-51,3-10-37,-3 10-8,0 0 25,0 0 0,0 0-141,6 6-71,-6-6 0,3 21 0,-2-8 0,0 4 0,0 1 0,-1 2 0,2 3 0,-2 4 0,0-1 0,0-1 0,0 1 0,0 2 0,1-2 0,-1 0 0,1 0 0,2-1 0,-2 0 0,0-3 0,2 0 0,-1-3 0,1 0 0,1-1 0,0-2-304,0-2-363,1 1-124,1-4-155,0 0-787,-1-4-1416</inkml:trace>
  <inkml:trace contextRef="#ctx0" brushRef="#br1" timeOffset="211683.835">22082 12294 678,'-6'-10'892,"1"2"-82,-3-1-96,2 3-56,-3-1-69,9 7-79,-14-10-84,14 10-16,-14-4-77,14 4-4,-11 3-84,11-3 28,-11 9-51,5 0 0,4 1-59,-1 0-23,2 3-24,-1 3-20,5-1-17,-2-1-17,2 5-14,0-4-8,1 2-9,1-1-2,2-1-3,1-2-10,0 1-1,1-2-10,3-2-18,-1-3-14,1 0-7,1-2-5,1-1-2,-3-2-8,5-2-1,-4-2-5,5-2 7,-2 0 1,2-2 6,-3-2 5,3-3 3,-3-1 13,0-3 17,-1-1-23,-1 1 45,-3-2-37,0 0 41,-1 0-31,-1 3 51,-1-1-9,-1 4 50,-1 0-25,-1 1 40,1 0-27,-4 10 25,8-16-49,-8 16-24,0 0-24,4-10 0,-4 10 0,0 0 0,0 0 0,0 0 0,2 13 0,-2-13 0,0 14 0,0-14 0,1 18 0,-1-18 0,3 19 0,-2-8 0,2-1 0,-3-10 0,4 20 0,-4-20-229,6 18-155,-6-18-44,9 15-70,-9-15-64,8 12-41,-8-12-26,9 7-31,-9-7-671,10 3-935</inkml:trace>
  <inkml:trace contextRef="#ctx0" brushRef="#br1" timeOffset="212278.12">22462 12348 728,'4'-11'583,"0"-1"-57,-1-2-15,-1 2-23,1-3-22,0 4-39,0-1 2,-1 1-33,-2 11-21,4-18-42,-4 18-66,5-14-45,-5 14 5,4-9-23,-4 9-8,0 0 33,14 0-65,-14 0 19,12 9-67,-7-2 29,0 0-63,1 1 15,-1 2-44,-1 0-10,1 1 6,-1-1-20,-1 2-11,0-2 5,0-1-9,0 1-3,-1 2-3,-2-12 0,3 17 1,-3-17-3,1 15 0,-1-15-1,1 12 2,-1-12-2,0 0-11,2 14-9,-2-14 2,0 0-17,0 0 5,0 0-9,0 0 4,0 0 4,4-12 13,-4 12-11,6-14 3,-2 6 2,1-2 4,3 1 37,-1-1-39,1 1 41,3-1-39,0-1 35,-1 2-44,4 0 44,-3 1-47,3 1 49,-1 2-46,-1 1 54,2 2-43,-1 1 47,1 1-23,0 1 38,-3 1-45,1 2 40,1 0-37,-2 4 36,1-1-31,-3 2 24,1 0-42,-4-2 33,0 3-31,0-3 32,-1 3-34,-2-1 0,-3-9 12,6 17-9,-6-17 0,1 14 0,-1-14 7,-1 15-19,1-15-4,-4 10-5,4-10-15,-8 10-10,8-10-5,-6 7-16,6-7-2,0 0-4,-11 3 3,11-3 2,0 0 1,-9-5 12,9 5 6,-3-11 14,3 11 4,0-16 6,3 6 7,0-2 2,0 0 5,0 0 39,4-2-30,-1 1 50,3 1-31,-1 1 48,2 0-39,0-1 54,2 5-41,-1-1 45,2 2-29,-1 4 51,-1 1-15,3 1 21,-1 1-12,1 3 35,0 1-16,1 2 21,-2 0-58,0 0-14,-2 3-23,0 0-42,-1 0 0,-1 0 0,-1 2 0,-1-2 0,1 2-135,-3-3-61,0 3-94,-1-3-107,-1 1-90,-1 0-141,1-1-135,-3-9-911,2 16-1346</inkml:trace>
  <inkml:trace contextRef="#ctx0" brushRef="#br1" timeOffset="212717.033">23257 12272 560,'0'0'938,"9"-12"-167,-9 12-112,8-6-41,-8 6-28,0 0-81,12 1-72,-12-1-30,8 9-48,-2-2-25,-1 1-53,1 2-27,-2 1-27,1 2-31,-1 1-35,-1 0-23,1 0-21,-1 2-24,-2-2-18,0-2-12,-1 2-10,0-1-15,0-1-4,0 0-7,-1 0-4,1-12-3,-1 17 5,1-17-11,-2 14 4,2-14-6,-1 13 0,1-13-5,0 0-2,-5 9 2,5-9-24,0 0-8,0 0-12,0 0 10,-6-12 0,6 12-3,-2-18 5,2 6 6,0-4-3,2 1 7,-1-3 31,2-2-35,0 1 36,2-5-34,2 4 34,0-1-33,3 2 35,1 0-23,0 3 46,5-1-6,-1 3 45,3 2-5,-1 4 29,0 1-105,1 5 0,0-1 0,1 6 0,-2-1 0,1 5 0,0 1 0,0-1 0,-2 5 0,-2-1 0,2 2 0,-6-1 0,-1 1 0,0-2 0,-2 2 0,0 1 0,-3-2 0,-2 0 0,0 3 0,-2-15 0,-3 23 0,0-11-794,0 1-295,-4-1-897,0 1-1735</inkml:trace>
  <inkml:trace contextRef="#ctx0" brushRef="#br1" timeOffset="213465.633">24825 12037 334,'9'-9'768,"0"0"-105,-2 2-47,1 0-76,-3 0-40,1 0-56,-6 7-14,5-15-69,-5 15-11,0-12-37,0 12-2,-9-10-28,1 4-4,-1 2-12,-4 3-38,-1 0-18,-1 2-21,-2 0-19,-3 3-13,-2 4-28,3 1-20,1 2-9,-1 1 14,3 1-47,2 2 19,5-2-29,4 1 9,0 1-41,5-2-15,3 3-11,2-2 0,5-1 0,2 2 0,2-3 0,3 0 0,3-2 0,-1-1 0,1-2 0,0-1 0,0-2 0,-2 0 0,-2-1 0,0-2 0,-1 0 0,-3-2 0,-12 1 0,19-4 0,-19 4 0,10-6 0,-10 6 0,0 0 0,-6-15 0,-2 10 0,-2 0 0,-5 3 0,-2-4 0,-2 3 0,-1 2 0,-1 2 0,-2 1 0,-2 0 0,0 4 0,3 1 0,-1 2 0,3 1 0,2 1 0,2 1 0,1 1 0,5-1 0,2 0 0,3 2 0,5-2 0,0-12 0,3 23 0,3-14 0,3 3-47,2-2-92,2 0-37,3-4-47,-1 2-72,4-3-34,-3 0-46,1-2-55,2-1-70,-6 0-50,4-2-81,-4-2-170,2-3-359,-1 2-774</inkml:trace>
  <inkml:trace contextRef="#ctx0" brushRef="#br1" timeOffset="213735.193">24747 11897 583,'-12'-26'833,"3"1"-78,-2 5-66,2 0-66,2 2-17,-2 5-77,4-1-89,-1 4-72,1 3-16,5 7 21,0 0 11,0 0-52,-9 4-15,9-4 19,-2 23-13,2-9-11,3 5-276,-1 6-36,0 1 0,2 6 0,-3 2 0,3 1 0,2 7 0,-3-1 0,1 2 0,1-6 0,-3-1 0,0 1 0,2-1 0,-2 0 0,1 0 0,-3-1 0,2-2 0,-2-6 0,2 1 0,-1-3 0,0-2 0,1-5 0,-1 1 0,0-4 0,2-1 0,0-1-313,-3-2-483,4 0-192,-4-11-933,9 17-1651</inkml:trace>
  <inkml:trace contextRef="#ctx0" brushRef="#br1" timeOffset="-206620.517">25946 12286 440,'-11'-5'922,"11"5"-130,0 0-127,-3-8-29,3 8-65,0 0-33,3-11-68,-3 11-56,9-7-27,-9 7 4,17-7-78,-17 7 10,23 0-59,-8 3 3,4 2-59,1 1-25,0 3-35,-2 0-23,1 4-19,0-1-78,-3 1-28,-2 2 0,0-1 0,-3 2 0,-3-3 0,-1 1 0,0 1 0,-7-3 0,0 1 0,-4 1 0,-4 0 0,-1-1 0,-3-1 0,-2 1 0,1-4 0,-2-1 0,0 0 0,3-3 0,1-1 0,0-1 0,11-3 0,-18-3 0,18 3 0,-9-12 0,9 12 0,1-19 0,5 3 0,3-2 0,7-4-21,1 0-30,2-1 37,5-2-22,2 3 30,3 1-29,-5 3 35,1 4-25,0 0 29,-3 6-29,1-1 31,-4 6-31,0 1 34,-2 2-29,2 3 6,-6 3 8,3 2 3,-3 2 7,-3 1 13,3 2-4,-5 3 2,2-2 13,-4 1-5,1 0-2,-2 0-1,4 1 3,-5-4-6,1 3 2,1-3-1,3 0 1,-2-2 0,2 0-13,0-3-6,3 0 0,-1-3 0,0-1 0,3 0 0,-1-3 0,1-2 0,1 0 0,-1-4 0,1 2 0,-1-4 0,-3-1 0,0-1 0,-1-2 0,-4-2 0,0-1 0,-5 0 0,1 2 0,-4-1 0,1-1 0,-5 1 0,0 2 0,-4 0 0,1 3 0,-2 1 0,-3 2 0,1 1 0,-3 2-59,1 3-63,1 0-3,-1 3-117,-2 1-81,-2 3-65,3 3-89,2 0-125,0 0-91,1 3-227,2-1-426,4 0-947</inkml:trace>
  <inkml:trace contextRef="#ctx0" brushRef="#br1" timeOffset="-206103.887">26919 12401 628,'0'0'878,"5"-16"-103,-5 16-76,0-12-81,0 12-58,0 0-111,-3-10-40,3 10-83,0 0-22,0 0-35,-14 8-23,14-8-37,-8 16-24,5-6-11,-1 0-41,2 4-25,2-3-23,0 3-8,0 0-16,2-2-13,2 3-11,1-2-3,3-2-8,2 0 2,-1 0-12,0-2 1,5-3-5,-3 0 2,2-3-17,-2 0-22,2-2-9,3-1-18,-2-4-5,4 1-22,-2-4 14,0 0-4,2-3 22,-3 1-17,1-3 18,-1-1 0,-1 0 29,-5 2-18,0-1 27,-2 1-14,2 1 19,-2 2-23,-3 1 21,-4 7-20,8-9 24,-8 9-20,0 0 22,12-1-15,-12 1 21,7 3-24,-7-3 20,7 9-16,-7-9 23,14 7-20,-6-1 20,1-2-22,1 1 24,-1-2-21,1 0 5,0-2 0,3 2 3,0-3 9,3-3 14,1 3 16,0-4 37,3-1-1,-2 2 29,-2-3 16,1-1-3,-2 0 1,-2-1 17,0-1-1,-4 0-13,0-3-14,1 0 4,-6 0-13,0 2-9,-2-2-12,-2 1-55,0 11-21,-4-20 0,-1 9 0,-4 0 0,1 3 0,-3-1 0,-1 1 0,-3 2 0,2 1 0,-4 2 0,3 0 0,-1 1-91,-1 2-201,3 1-114,0 1-101,-2 3-170,1 1-179,1 0-838,3 1-1373</inkml:trace>
  <inkml:trace contextRef="#ctx0" brushRef="#br1" timeOffset="-205671.533">28308 12334 252,'-13'-7'989,"13"7"-159,-8-5-104,8 5-78,0 0-100,0 0-47,0 0-88,0 0-15,8-7-33,-8 7-29,21 7-19,-7-1-48,5 3-20,-1 2-21,5 2-49,0 2-37,0 1-19,-1 1-26,-2 0-18,-2-3-12,-4 0-16,0 0-9,-1 1-2,-4-3-12,0-2-3,-3 1-5,-3-1-2,-3-10-1,3 16-2,-3-16-3,-3 10 0,3-10-3,-8 9 1,8-9-3,-12 3-1,12-3 3,-11 0 18,11 0 22,-10-5-11,10 5-38,-11-14 0,11 14 0,-3-19 0,1 7 0,4-2 0,1-2 0,3 0 0,2-3 0,3 1 0,7-1 0,-2 0 0,4 2 0,5 1-179,-1 1-157,2 2-123,2 1-86,0 2-103,-4 4-63,1 0-116,0 2-599,-6 3-1033</inkml:trace>
  <inkml:trace contextRef="#ctx0" brushRef="#br1" timeOffset="-204900.612">28915 12404 712,'0'0'776,"0"0"-42,5 11-100,-5-11-52,8 4-60,-8-4-68,15 2-69,-15-2-42,22-5-43,-8 3-40,0-2-31,2-1-4,1-2-22,0 2-15,-2-1-25,2-1-17,-2-1-17,0 0-3,-2 0-13,0 0-6,-3 1-14,-2 0-11,-2 0-10,-6 7-14,8-12-13,-8 12-14,0 0-2,-9-12-4,9 12 1,-14-2-3,14 2 6,-22 4 5,9 2 10,1 3 18,-3-1 17,4 3 3,-3 1-36,1 3-46,0-1 0,6-1 0,-1 1 0,2 1 0,-1-3 0,5 3 0,2-2 0,1 0 0,4 1 0,4-2-133,5 5-57,8-2-100,5-3-98,7 3-80,5-2-28,1-3-30,1 0 2,0-2 10,-4-1 2,1-4-19,0-2 62,-5-1 6,3-1 94,-2-2 11,-1-4 149,-2 2 98,-3-5 223,-2-2 52,-3-1 33,-3-4 30,-6 1 22,-1-3 50,-4 1-19,-3-1 29,-2 2-7,-1 2-3,-5-2-7,-1 3-18,-4-1 8,-2 4 20,-3-1-23,-1 4 7,-3-1-27,0 5-8,-3 0 3,-2 3-49,2 1-28,-1 2-31,-3 2-21,2 4-24,1 1-14,1 0-23,3 3-4,1 1-9,2 2-14,4 0-15,2 1 1,1-2-8,5 3 7,1-3-15,3 1-4,2 0-30,2-1-29,2 0-37,4-1-37,1-1-20,3-4-24,-2 1-24,2-4-19,1-2-4,1 0-1,-5-3 31,5-1 6,-2-2 38,2-1-21,-4-1 41,3-5-13,-2-2 53,-1-1-7,-2-4 37,2-4-9,-4-2 39,1-4 11,-3 0 4,-2-2 19,2-3 41,-2 0-22,-3-1 40,-1-1 27,1 1 14,-4 6 22,2-2 29,-4 3 11,1 3 13,-2-1 9,1 3 9,-1 5-7,-1 0 2,2 0-9,-3 5-30,1 0-21,4 11-18,-8-12 32,8 12-5,0 0-3,-16 3-3,7 5-10,2 2 2,1 4-24,-2 3-106,1 3 0,2 3 0,-1 0 0,2 4 0,2 4 0,1-1 0,1-1 0,1 4 0,1 1 0,2-1 0,2-1 0,0-1-66,1-2-284,1-2-34,0-5-19,0 0-22,0-3-64,0-2-53,0-3-15,0-2-14,-1-4-48,0 1-43,0-4-315,-7-5-568</inkml:trace>
  <inkml:trace contextRef="#ctx0" brushRef="#br1" timeOffset="-204530.765">29839 12504 884,'4'-15'639,"-2"4"-21,1-1-24,-1 1-56,1 2-21,-3 9-23,4-18-66,-4 18-67,2-13-48,-2 13-24,0 0 1,0 0-32,0 0-31,0 0-25,0 0-18,0 0-38,-1 14-20,1-14-26,2 17-15,1-8-21,0 3-8,0-1-21,1 0 4,3 0-8,0-1-9,0-2-2,-1 1 4,2-1-7,2-1 6,0-2-11,2-2-9,0 1-14,0-2-6,-12-2-3,26 0-1,-15-2-26,2-2 2,-2-1 10,3-3-8,-3-2-3,0-1 7,1-4 7,-2-1 4,0-2 6,-1 1 4,-1 0 11,-1 3 3,-1 0 31,0 1 19,-2 1 20,-1 3 7,1 1-5,0-1 0,-4 9-21,4-11 11,-4 11 13,0 0 28,0 0 1,0 0-7,7 7 5,-7-7-25,1 16-73,-1-16 0,1 21 0,-1-8 0,0 1 0,1 0 0,-1 1 0,3-3 0,-1 5 0,2-2 0,0-1 0,2 1 0,1-3-211,2 0-130,-2-2-89,2 0-8,4-3-78,0 2-76,0-4-44,3 0-56,1 0-115,0-3-297,-1-2-719</inkml:trace>
  <inkml:trace contextRef="#ctx0" brushRef="#br1" timeOffset="-204268.107">30593 12432 406,'11'-17'572,"2"0"-31,-4 2-25,-3 0-34,1 2-29,-3 3-32,1 0-36,-4 0-21,-1 10-29,0-15-25,0 15-12,-6-10-7,6 10 12,-11-4-14,11 4-3,-13 1-16,2 1-37,1 4 12,-2 1-26,0 3-12,-3 2-6,0 2-19,1 2-26,1 3-25,2-2-36,1 0-95,-1 2 0,5-1 0,1-1 0,1-1 0,3 1 0,2 0 0,2-3 0,2 1 0,2-1 0,4-2-130,0-4-82,3 1-59,3-1-63,2-1-50,0-4-36,2-1-27,0 0-42,1-4-17,4 0 13,0-1-98,0-4-118,3-3-292,-1-3-602</inkml:trace>
  <inkml:trace contextRef="#ctx0" brushRef="#br1" timeOffset="-204045.441">31014 12280 357,'7'-28'673,"-3"6"-77,0 0 0,-2-1-35,-1 5-21,-1 0-27,0 3-2,-1 3-52,0 0-12,-2 0-18,3 12-47,-4-18-53,4 18-52,-4-12-22,4 12 1,0 0-27,0 0-12,0 0-2,-9 4-15,9-4-51,-4 18-149,4-6 0,-2 3 0,1 4 0,1 0 0,-1 4 0,1 0 0,0 4 0,0 0 0,0-1 0,0 1 0,1-1 0,-1 0 0,1 1 0,1-2 0,-1-3 0,2 2-209,0-5-192,-2-1-80,3-3-28,-1 0-95,-2-2-55,3-3-120,-1 2-666,-3-12-1058</inkml:trace>
  <inkml:trace contextRef="#ctx0" brushRef="#br1" timeOffset="-203751.148">30861 12484 964,'-18'-7'848,"5"1"-131,1 0-102,1 1-129,11 5-79,-10-9-82,10 9-62,0 0-60,12-10-28,3 6-38,9-1-26,4 1-35,8-1-15,9-3-14,0 2 2,2-1-22,-1 2 3,-1-3-15,-2 2 11,-6 1-6,-1 2 39,-7-1 9,-4 1 23,-5 1 4,-1 2 38,-5 0 38,0 0 17,-3 2 24,-11-2-13,16 9-1,-16-9-13,8 15-15,-6-6-32,-2-9-25,3 21-19,-3-10-21,0 2-15,-1-4-11,1 6-11,0-15-14,0 22-32,0-22-40,1 22-25,-1-22-30,3 19-26,-3-19-39,6 17-60,-1-10-67,3 0-80,-8-7-57,14 8-91,-14-8-49,18 7-161,-18-7-610,18 1-948</inkml:trace>
  <inkml:trace contextRef="#ctx0" brushRef="#br1" timeOffset="-203443.782">31389 12243 844,'-13'-1'668,"13"1"-44,-18-2-89,18 2-56,0 0-98,0 0-22,0 0-74,0 0-27,0 0-58,10 7-6,-10-7-28,25 1 8,-10-2 3,-1 1 3,5 0 9,-2-2 0,1 0 18,-3 1 2,0-3 5,0 1-15,-3-2 3,-2 1-37,0-1-14,-2-2-24,-1-1-22,-3 0-19,-1-1-9,-3 9-17,0-14-13,0 14-9,-2-13-11,2 13-6,-8-11-8,8 11-4,-9-7-17,9 7-33,-14-1-45,14 1-52,-14 4-66,5 0-53,3 3-66,1 0-43,-1 0-116,4 4-78,1-1-68,1 2-218,2-1-391,2 3-845</inkml:trace>
  <inkml:trace contextRef="#ctx0" brushRef="#br1" timeOffset="-203111.691">31882 12417 242,'8'-5'824,"-8"5"-135,0 0-45,-4-10-93,4 10-30,-10-5-37,10 5-30,-16-3-59,16 3-48,-20 1-51,10 1-56,-3 2-43,4 1-41,-2 1-31,3 1-21,0 0-21,3 1-26,1 1-1,1 1-12,3-10-7,2 17-8,2-8-7,0-1-1,2 0-5,0-2-4,4 2-1,-1-3-2,2 2 2,1-5-4,3 2-1,1-1 0,-3 0 0,2-3 3,-2 0 4,0 0 5,1-3 48,-3 0 12,3-3-2,-3 1 8,-1-5-32,0 3 12,-2-5-24,-3 0 16,0-1-21,-2 2-4,0 0 3,-1-1-22,-2 12 9,-3-22-7,-1 13 1,1 0-17,3 9-10,-11-15-73,3 10-51,8 5-65,-16-4-130,16 4-70,-14-3-129,14 3-53,-13 3-85,13-3-753,0 0-1028</inkml:trace>
  <inkml:trace contextRef="#ctx0" brushRef="#br1" timeOffset="-202741.841">32272 12401 89,'0'0'820,"21"1"-144,-21-1-51,16 4-72,-16-4-55,14 8-61,-14-8-44,11 9-54,-11-9-47,11 11-42,-11-11-9,6 15-36,-6-15-13,5 13-49,-5-13-5,3 13-25,-3-13 13,1 10-13,-1-10-8,1 11-5,-1-11 2,0 0 9,-1 10-3,1-10-7,0 0 22,0 0-35,0 0-9,0 0-5,-10 3-27,10-3-6,0 0 7,-8-12 8,8 12-6,-4-13 20,4 13-5,0-17 2,0 17-8,3-23-7,1 9-2,1-2-7,1-3-8,3 0-3,4 1 0,-2-1-2,6 0 1,-3 3-3,4 3 10,-1 1-3,3 0 2,2 5-26,-2 1-11,4 2 0,-2 2 0,-1 4 0,3 0 0,0 3 0,-2 2 0,-2 1 0,-1 2 0,-1 2 0,-4-1 0,-1 4 0,-3-2 0,-2 0 0,-1 0-134,-4 0-94,-1 0-108,-2 0-78,-2 1-104,-3 0-161,-1 4-158,-4-2-760,-4 1-1250</inkml:trace>
  <inkml:trace contextRef="#ctx0" brushRef="#br1" timeOffset="-199475.534">18340 13872 423,'0'0'928,"-1"-11"-128,1 11-66,0 0-54,-2-14-17,2 14-91,0 0-52,0 0-62,0-13-65,0 13-38,0 0-1,0 0-6,0 0-20,6 10-5,-6-10-32,3 17-270,-1-3-21,-1 0 0,-1 2 0,2 2 0,-2 0 0,0 1 0,2 0 0,-1 1 0,0-3 0,2 0 0,1 0 0,-2-1 0,3-1 0,1-2 0,1 0 0,-1-4 0,2 0 0,0-4-234,1-1-213,-9-4-29,15 6-42,-15-6-69,18 0-78,-18 0-89,17-6-679,-11 0-1043</inkml:trace>
  <inkml:trace contextRef="#ctx0" brushRef="#br1" timeOffset="-199159.101">18275 13845 9,'-9'6'901,"9"-6"-209,-14 8-45,14-8-109,-8 9-41,8-9-63,0 0-57,0 0-52,5 12-46,-5-12-33,15 3-17,-15-3-33,22-3-25,-8 0-6,2-1 14,0-1-33,1-2 2,-1 1-24,1 0 1,-3-2-17,0 1 1,-1-2-9,-1 1-10,-1-1-13,-3 1-12,-2-1-8,-1 0-9,-1 1-4,-4 8-9,4-17-7,-4 17-4,-5-15-4,5 15-3,-8-14-7,2 8-6,6 6 3,-16-6-4,16 6-1,-16-2-12,16 2-25,-22 4-29,12 0-58,-3 4-25,1 1-71,1 0-93,0 4-99,-1 2-111,4-1-95,-2 3-190,5-3-463,2 2-877</inkml:trace>
  <inkml:trace contextRef="#ctx0" brushRef="#br1" timeOffset="-198773.648">18819 13972 334,'12'-11'803,"-1"2"-102,-2-2-92,0-1-59,-1-1-57,-2 1-50,-1 0-18,-2 0-82,-1 0-25,-2 12-45,0-21-4,0 21-56,-5-18-12,1 10-36,-2 2-5,-2-1-21,8 7-17,-16-5-14,16 5-17,-19 0-13,19 0-13,-22 4-20,12 0-1,1 1-14,0 1-2,1 2-8,2 1 2,3 1-6,0-1-4,5 1-5,-1 2-3,4 1-12,2-1 12,1 1-10,1 0 26,3 0-31,1 2-2,0-2 13,2-1-10,-2 3 1,1-4 3,-3 0-2,-1 0 5,2-4 6,-4 1 4,-2-1 0,0 0 11,-6-7 10,10 11 21,-10-11 9,0 0-6,0 14 10,0-14-3,-11 7 10,11-7-15,-17 6-3,5-4-18,0 0 1,-3-1-10,-1-1-4,-3-1-13,1-1 5,-2 0-11,0-1-20,2-2-63,-4-2-84,2 2-94,-1-3-130,2-2-165,1 3-200,0-5-983,5 3-1425</inkml:trace>
  <inkml:trace contextRef="#ctx0" brushRef="#br1" timeOffset="-198087.711">20491 14043 154,'12'-8'834,"1"1"-166,-3 0-38,3-3-87,-3 1-28,-1-1-67,0 0-46,-1-1-48,-3 1-47,-2 0-26,-1-1-15,-2 11-45,-1-22-16,-3 12-43,-4-2 12,-2 2-38,-1 0 10,-5 2 12,1 4-10,-4-1-8,-1 3 3,-1 2-10,-2 3 0,-1 3 5,0 3 7,0 4-20,0 3-13,2 1-14,3 0-15,3 0-15,3 0-14,1 0-11,5-1-19,1 0-24,5-4 0,2 1 0,3 0 0,4-3 0,5 0 0,1-3-2,4-2-101,-2 0-28,6-4-12,0 0-4,-2-2-5,3-3 1,0 0 24,0-3 15,-4 1 12,1-4 24,-4 1 13,-3-1 18,-3 0 9,2-1 9,-6-1 10,-1-1 33,0 1 34,-3 0 16,-1 1 20,-1 11 18,1-20 3,-1 20 6,0-15-9,0 15-11,0 0-2,0-15 6,0 15-6,0 0-1,0 0-10,0 0-10,0 0-15,0 0-6,5 15-17,-5-15 1,8 15-28,-2-7-18,-1 0-75,3 3-60,1-1-57,0 1-105,-1-1-91,3 2-94,-3-1-147,2 0-156,0-1-814,-2 3-1266</inkml:trace>
  <inkml:trace contextRef="#ctx0" brushRef="#br1" timeOffset="-197586.298">21878 13537 894,'0'-12'742,"0"12"-19,1-20-88,1 9-31,-2 11-17,2-18-28,-2 18-23,3-17-9,-3 17-30,2-12-60,-2 12-51,3-12-47,-3 12-11,0 0 27,0 0-313,10 5-42,-10-5 0,10 19 0,-4-4 0,-1 4 0,1 3 0,2 2 0,-2 5 0,1 0 0,-2 0 0,0 0 0,1 0 0,-2 3 0,0-6 0,0-1 0,-2 1 0,2 1 0,-1-3 0,1 0 0,0-2 0,0 0 0,1-2 0,1-3 0,1-3-457,2 0-393,0-2-110,3-2-908,-1-3-1587</inkml:trace>
  <inkml:trace contextRef="#ctx0" brushRef="#br1" timeOffset="-197238.61">22379 13764 852,'0'0'772,"-6"-16"-83,6 16-93,-9-6-72,9 6-29,0 0-33,-22 3-31,14 3-32,-3 4-17,1 1-33,1 1-56,-1 4-23,1 1-45,1 0-33,3 0-39,1 0-24,0-2-27,3-1-17,2 1-19,4-1-8,-1 0-16,2-2 1,3-2-13,3 0 3,-1-3-6,4-2 2,1 0-24,1-2 5,-1-1-6,2-4 1,0 1-3,1-3 7,0 0-8,-1-4 4,0 0-15,-4 0 24,3-3-10,-6 1 9,-2-2 4,0-2-9,-2 0 5,-2-1 11,-4 0-12,0 1 3,-2-1-3,-2-2 1,-2 5-3,0 0 1,-4 0-1,2 2-6,-4 1-2,0 3 2,1 1-8,-2 3-27,0-1-42,12 3-8,-22 1-120,9 2-95,3 1-87,-2 1-104,5 3-121,-1-1-67,4 2-149,0-1-536,4-8-961</inkml:trace>
  <inkml:trace contextRef="#ctx0" brushRef="#br1" timeOffset="-196715.101">22659 13827 157,'6'-7'903,"-6"7"-129,8-12-45,-8 12-100,5-9-50,-5 9-111,0 0-62,0 0-79,0 0-13,0 0-42,0 0-14,-6 8-63,6-8-13,-7 18-50,7-18-6,-5 20-43,4-8-8,0-1-11,0 1-15,1 0-9,1-2-7,1 0-5,3 0-5,0-2-2,3 0-8,0-3-24,3-2-23,0 2-24,1-3-11,4-2-18,-2 0 13,5-2-3,0-1 8,-1-1 8,1 0 12,-2-3 3,1 1 2,-3 0 8,-2-3 26,0 1-18,-2-2 26,-2 2-22,-3-1 24,2 3-16,-3-1 25,-5 7-21,8-13 21,-8 13-19,0 0 14,0 0-13,5-7 24,-5 7-15,0 0 22,0 0-20,2 10 20,-2-10-26,4 11 4,-4-11 1,8 8 1,-8-8-3,10 13 25,-1-7 11,2-2-15,2 1-4,3-1-1,0 0-3,2-4-1,1 2-1,3-2 7,0-2 9,3-1 13,0 1 9,-1-4 14,-1 2 27,0-2 19,-4 1 25,-1-2 13,-4-1-3,0 0-9,-4-1 0,-1 0-2,-1 1-23,-4-1-20,-3-3-7,-1 12-9,-1-19-14,-3 9-16,-4 2-7,2-2-9,-2 1-1,-1 3-9,-1-1-5,0 2-4,0 1-6,-3 2-8,1-1-35,12 3-57,-24 3-4,12-2-131,0 2-89,0 3-58,2-2-97,-1 5-105,3-3-68,3 3-163,5-9-576,-7 11-989</inkml:trace>
  <inkml:trace contextRef="#ctx0" brushRef="#br1" timeOffset="-196120.147">23504 13847 577,'0'0'947,"16"-1"-129,-16 1-83,16-2-83,-16 2-53,19-5-112,-9 2-44,1-1-68,1 0-51,1-2-51,2 1-55,-1-1-35,1-1 1,0 1-57,0-1-26,-4 0-18,2-1-18,-3 2 26,-2-2-41,1 3 20,-9 5-40,8-11 23,-8 11-43,0 0 28,1-11-38,-1 11 33,0 0-38,-15-2 39,15 2-24,-15 4 19,8 1 16,-3 0 40,-1 4 10,2 1 4,-2 3 10,1 1 6,2 1-106,-1 2-9,2 0 0,0 1 0,2-1 0,2 0 0,1-2 0,2 0 0,1 1 0,2-2 0,2 0 0,1-1 0,2-3-194,2 0-52,0-2-53,2-1-44,1-2-32,-2-1-19,3-1-50,-1-1 20,-13-2 14,25 0 8,-13-2 48,1 0 44,-4-2 52,0 0 64,1-1 34,-2-2 63,-2 1 58,-1-5 62,1 3 99,-1-5 34,1 0 79,-1-1 22,0-1 8,1 1-12,2-1-2,0 1-24,1 2 7,2 0-38,2-1 2,2 3-36,-1 2 3,0 2-39,2 2 5,-4 3-28,2 1 12,-1 3-26,0 2 24,-2 0-4,1 4 12,-1 2 6,-3-1 6,0 2 5,-2 2 4,-2-3-6,0 1 13,-3 0 10,0-1 10,-1-11-30,-1 21-139,1-21 0,-2 17 0,2-17 0,-4 12 0,4-12 0,-5 7 0,5-7 0,0 0 0,0 0 0,0 0 0,0 0 0,3-11 0,1 1 0,4-1 0,0-5 0,3-2 0,3-4 0,3-3 0,-2 0 0,3 2 0,1-5 0,-1 5-363,-1 2-379,3 0-201,-1 2-993,1 2-1670</inkml:trace>
  <inkml:trace contextRef="#ctx0" brushRef="#br1" timeOffset="-195333.796">25532 13556 497,'0'0'598,"0"-17"-62,0 17 20,-2-17-59,2 17 0,0-14-26,0 14-26,0-12-15,0 12-27,-2-12-23,2 12-36,0 0-21,-2-10-10,2 10-11,0 0 1,0 0-4,-5 12 7,5-12-29,-4 22-14,4-8-112,-2 5-151,2 0 0,-3 4 0,1 1 0,1 1 0,-2 0 0,2 0 0,-1-2 0,0 2 0,2-1 0,-3-2 0,2-2 0,0-1 0,-1-1 0,1-2 0,0-1 0,1-4 0,0 1 0,0-12 0,-2 18 0,2-18 0,-2 13 0,2-13 0,0 0 0,4 9 0,-4-9 0,0 0 0,14-4 0,-5-3 0,0 2 0,1-2 0,4-2 0,4 0 0,1-1 0,3 0 0,2 2 0,5 0 0,0 0 0,-2 3 0,1 2 0,1 1 0,-2 2 0,-2 0 0,-3 2 0,0 1 0,-3-1-1,-4 3 2,1 1-1,-5-1 0,-1 1 0,-10-6 0,9 14 0,-9-14 0,0 13 0,-5-6 0,-4 2 0,-1-2 0,-4 1 0,-3 2 0,-4-1 0,0-1 0,-2-1 0,0 0 0,1-1 0,2 0 0,-3 0 0,5-2 0,3-2 0,1 1-40,1-1-340,13-2-128,-16 0-121,16 0-140,0 0-199,0 0-584,3-12-1192</inkml:trace>
  <inkml:trace contextRef="#ctx0" brushRef="#br1" timeOffset="-194979.566">26200 13781 287,'6'-5'919,"-6"5"-169,10-10-74,-10 10-110,0 0-31,0 0-42,0 0-17,0 0-36,-10 10-15,4-2-8,-1-1-48,1 5-33,-2 0-48,-1 0-52,3 0-38,0 3-31,3-3-36,-2 2-25,1-1-24,3-1-15,1-1-12,3 2-2,-1-2-16,5 0-6,0-1-7,2-1-3,1-1-15,2-2-6,1 1 0,2-3 0,0-2 0,1 1 0,-1-3 0,1-1 0,3-3 0,-2 0 0,-1 0 0,-1-2 0,0-2 0,-2 0 0,-3-3 0,0 0 0,-3-1 0,-3-3 0,0 1 0,-3-1 0,-1 1 0,-1-1 0,-3 1 0,-3 0 0,1 1 0,-2 3 0,-2-1 0,1 3 0,-5-1-12,3 6-57,-3-1-34,14 4-49,-24-2-61,12 4-102,1 2-90,0-1-118,-2 6-133,4-1-118,-1 1-800,4-1-1220</inkml:trace>
  <inkml:trace contextRef="#ctx0" brushRef="#br1" timeOffset="-194156.778">26589 13860 1003,'0'0'833,"4"-10"-96,-4 10-104,0 0-56,-2-13-63,2 13-77,0 0-29,0 0-17,-13 0-34,13 0-24,-8 9-56,8-9-28,-6 18-31,2-10-45,3 3-32,1 0-28,0 1-14,1 0-26,3 1-14,2 0-8,2 0-12,-2-2-7,3 0-6,0-1-6,1-2-4,2-1-18,-3-1-13,5 0-13,-1-4-19,1 1-25,1-3-24,2 0-29,-2-3-2,3 1-22,0-4-17,2 0 5,1-3 18,-4-2-8,2 2 20,-4-4 23,-1 0 7,-1-2 26,-3 2 16,0 0 32,-5-1 17,3 3 26,-4-1 33,0 2 36,-4 10-21,6-15 13,-6 15-20,3-10 28,-3 10 14,0 0 2,0 0 1,0 0 5,0 0-18,0 0-13,-5 11-16,5-11-11,-2 14-13,2-14 6,0 19-21,0-19-4,0 21-14,4-11-10,-1 1-15,3 0-31,4-1-29,-1 1-24,-1-3-12,1 0-11,1-3-25,-2 1-39,1-3-8,-9-3-34,20 5 18,-20-5-21,14 2 24,-14-2-12,14-2 19,-14 2 20,8-6 30,-8 6 19,7-10 25,-2 2 18,-5 8 28,3-19 17,-2 7 39,-1 1 25,1-1 44,-1-1 19,0 2 51,0 11 28,2-21-13,-2 9-6,0 12-42,4-15-6,-4 15-16,5-10 12,-5 10 2,0 0 3,0 0-10,15 3-1,-15-3 6,7 10-7,-2-1 1,1-1 45,1 4-4,0-3-20,-1 4-5,1-2 10,-1-1-9,1 2-16,-1-4-13,-2 2-12,0-1-10,1-1-11,-5-8 0,6 12-1,-6-12 12,8 11 20,-8-11-5,0 0-10,0 0-14,4 8-6,-4-8-5,0 0-3,0 0-5,0 0-2,2-14 1,-2 14-4,0-13-6,0 2 1,0-2-5,4 1 5,-1-5-10,-1 1 13,2 0-10,3-4 16,2 1-6,2 0 4,-2 4 22,5-2-3,-1 3 12,3 2 0,2 2 14,0 1 13,-3 5-5,3 0-5,1 2 21,-2 4 3,0 2 15,2 1 3,1 3-12,-3 0-17,2 3-11,-2 0-11,-4 1-53,1 0 0,-3 1 0,-1-1 0,-2 1 0,-1-1 0,-1 1-127,-4-1-56,2-1-102,-3 0-83,-1 0-77,0 2-86,-1-2-105,-3 0-90,4 0-174,0-11-360,-2 20-869</inkml:trace>
  <inkml:trace contextRef="#ctx0" brushRef="#br1" timeOffset="-193613.883">27968 13902 553,'27'-13'772,"-4"0"-110,2 1-49,-3-3-57,-4 2-46,0-1-45,-3 0-47,-1 2-32,-2-3-44,-4 4-39,-1 0-35,-4-1-25,-1 2-7,-2 10-2,-2-19-47,-5 10-4,0 1-22,-2 2 1,0 0-20,-5 4-1,-1-1-11,-1 3-15,-1 3-13,-2-1-13,-1 6 1,-2 0-6,3 3-40,-1 1-44,0 3 0,2-1 0,-1 3 0,5-1 0,0-2 0,4 3 0,0-1 0,5-2 0,1 1 0,1-2 0,6-2 0,-3 0 0,6 0 0,-1-1-24,2-2-70,1 1 23,4-4-38,-3 0-10,5-1-6,-1-2 4,0 0 21,1-4 7,1 1 4,-1-2-7,3-2-8,-1-1 2,0-3-1,2-1-16,-2-3 2,0-3 1,2-4 1,-2-1 4,-1-1 22,-1-3 14,2-2 17,-5-2 3,1-5 18,-1-2 12,-5 4-8,1-2 23,-3-1 6,0-1 35,-4 0 13,-2 2 26,-1 1 19,-1 3 17,-2 6 19,1 1 21,-1 3-3,-1 1 27,0 6 2,1 1-29,-1 3 12,7 9 13,-12-4 19,12 4 13,-9 9-1,5 0-33,2 4-166,1 4 0,1 4 0,1 4 0,1 1 0,2 7 0,1-1 0,-1 2 0,6 0 0,-3 4 0,1-7 0,1 1 0,0-2 0,-2-1 0,3-4 0,-5-2 0,5-3 0,-2-1-22,-3-3-602,0-1-129,2-1-204,-1-2-884,-1-2-1552</inkml:trace>
  <inkml:trace contextRef="#ctx0" brushRef="#br1" timeOffset="-189897.079">29733 13830 164,'0'0'928,"-5"-9"-171,5 9-79,-5-11-66,5 11-51,-7-9-67,7 9-70,-9-7-56,9 7-14,-14-3-50,14 3-9,-17 2-12,6 3-12,-1 2-29,0 1-12,-1 4-22,0 2-23,0 1-27,2-1-18,1 2-20,1 1-20,2-3-13,2 2-13,1-1-15,3-3-6,1 0-13,1 0-38,3-2-2,3 2 0,2-3 0,2-1 0,2-2 0,2 0 0,1-2 0,1-2 0,1-1 0,1-1 0,1-2 0,-1-2 0,3 0 0,-3-2 0,-1-2 0,1 0 0,-3-1 0,1-3 0,-4 0 0,-2 0 0,-3 1 0,0-2 0,-4-2 0,-1 0 0,-3 1 0,-1-1 0,-1 1 0,-4 2 0,0-3 0,-2 5 0,-2 1 0,0 0 0,-2 3 0,0 2 0,-1 3-46,-1 1-36,0 3-52,-3 1-32,2 2-78,1 1-97,-2 2-95,4 1-73,1 2-136,5 1-62,1-1-187,2-1-365,3-11-868</inkml:trace>
  <inkml:trace contextRef="#ctx0" brushRef="#br1" timeOffset="-189480.325">30069 13932 776,'11'-9'798,"-11"9"-53,9-8-97,-9 8-106,0 0-74,12-6-83,-12 6-36,0 0-59,11 3-34,-11-3-42,8 9-18,-8-9-37,6 13-22,-6-13-29,7 19-15,-5-9-18,-2-10-8,3 21-16,-3-21-7,1 20-12,-1-20-1,1 18-9,-1-18 0,2 16-4,-2-16-5,0 13-1,0-13 1,0 11 4,0-11-2,0 0-7,0 0-2,-4 10 3,4-10 2,0 0-5,0 0 1,-7-11-5,7 11 2,-1-14-3,0 2 25,1-1-3,1 0 9,0-5 19,1 0 3,3-2 13,0-1 16,3 0 31,-1 2-5,6-2 12,0 4 12,3-3 12,5 4 6,-3 5 11,2 0 22,2 4-98,0 2-86,1 2 0,-2 4 0,5 3 0,-3 1 0,0 5 0,2 2 0,-3 2 0,-1 1 0,-3 0 0,-4 0 0,-2 1 0,0 1 0,-4 1 0,0-1 0,-2 0 0,-3-2 0,0 2 0,-2-1 0,-1-3 0,-2 3-352,-2 0-303,0-1-128,-2-1-109,-2 1-849,0-1-1426</inkml:trace>
  <inkml:trace contextRef="#ctx0" brushRef="#br1" timeOffset="-187490.881">19017 15400 448,'-6'-9'702,"1"1"-81,0-2-18,1 3-23,4 7-40,-8-16-31,8 16-47,-8-14-43,8 14-8,-6-11-54,6 11-42,-4-9-24,4 9-24,0 0 0,0 0-19,0 0 4,3 13 22,1-2-27,-1 6-12,1-2-92,3 6-143,-4 3 0,1 2 0,0-1 0,-1 6 0,-1-4 0,0 1 0,-1 0 0,-1-1 0,0-2 0,-3 3 0,2-3 0,-2 0 0,0 0 0,0-4 0,-1 3 0,2-4 0,-1-2 0,-1-2-411,2 0-138,0-3-102,1-1-125,0-1-132,1-11-644,0 18-1191</inkml:trace>
  <inkml:trace contextRef="#ctx0" brushRef="#br1" timeOffset="-186726.475">19172 15847 614,'9'-6'787,"2"1"-84,2-2-89,0 1-62,1-1-65,-1-1-67,4-1-67,1 0-42,0-1-49,0-1-24,3 0-46,-4-1-21,1 0-27,2 0-10,-4-1-35,1 2-8,-3-1-22,-1 1-8,-3-1 8,-1 3-7,0-3-14,-3 4-3,-1-1-5,-1 0-7,-4 9 2,3-15-10,-3 15 17,-3-10-9,3 10 6,-9-8 9,9 8 9,-15-1 30,15 1 4,-17 6 12,7 0-7,-1 1-9,-1 4-8,3 0-5,-2 3-9,2 3-10,-2-1-11,5 0-9,2 1-5,0-2-6,2-1-6,2 1-5,0-1 4,2 0-19,2-2-43,3 1-37,1-2-41,1-3-43,2 0-37,1-2-54,3 1-8,0-2-7,3-3-10,2-1-59,0-1-23,1-1 2,-1-1 15,1-2 38,-1-3 11,-2 2 64,0-3 33,-1 2 53,-4-5 26,1 2 56,-4-2 34,-1 0 64,-2-4 76,0 2 39,-3-3 51,0 3 33,-2-3 51,1 2-30,-2 2 7,3 0-10,-3 2 5,-1 10-28,2-19-37,-2 19-38,4-13 4,-4 13 33,0 0-31,12-1-10,-12 1-13,10 6 18,-10-6-29,10 12-5,-6-2-25,0-1-10,-1 1-19,-3-10-10,2 21-11,-1-10-4,-2 0-8,0 1-9,0-1-4,1-11 11,-6 21-21,4-11-3,2-10 2,-7 17 0,7-17 0,-5 13 5,5-13-7,-6 11 2,6-11-5,0 0-1,-8 5 0,8-5 0,0 0-1,0 0 11,-5-10-10,5 10 2,1-17-2,2 5-9,1 0 5,0-3 2,3 1-3,2-4-1,2 2-2,0 0-2,2 0 5,0 3 3,2 0 0,-1 3 9,1 2 9,-1 2 1,3 1 19,-2 0 3,-1 4 0,1 2-2,-3 1-6,1 2-9,0 0 5,-2 3-14,-2 4 7,1-2-11,-3 3 0,-1-2-8,-2 1-28,-1 2-40,-1-4-54,0 4-57,0-1-41,2-1 0,-2 3-47,3-1-60,1-1-19,0 0-40,3-1-6,1 0-16,0 0-10,3-3 12,0 0-43,2-1 67,2 0-37,1-2 65,0-1-61,1 0 70,1-3-208</inkml:trace>
  <inkml:trace contextRef="#ctx0" brushRef="#br1" timeOffset="-186140.905">20329 15847 1171,'18'-7'236,"0"-2"25,0-1 17,-1-2 39,-1 0 3,0-4 22,-1-1 5,-3 0-21,-1-3 3,-1 1 20,-2-2-52,-2 0 19,-2 5-44,-1-2 2,-2 2-37,-2 2-3,-2 3-18,-1-1 15,-1 2-17,-3 3-26,-2 4-12,0 1-7,-1 3 0,-2 3-14,-1 1-18,-1 3-22,0 1-6,1 4-15,2 1-18,0 0-17,2-2-10,2 3-11,2-4-9,1 4-7,0-2-4,2-1 0,3-12-15,0 22-3,3-13 0,-3-9 0,8 17 0,-2-10-30,0-1-10,2-1-4,-8-5-4,15 6 0,-15-6 8,15 1 5,-15-1 3,17-1 4,-17 1 4,17-7 7,-9 2 7,0 0-3,-1-2 5,0 0 0,0 0 3,-1-1 18,-1 1-10,0 0-6,-5 7 0,8-11-1,-8 11-1,9-6 0,-9 6 7,0 0 11,9 4 11,-9-4 1,4 13 2,-3-2 4,2 0 1,-2 7 34,1 0 2,2 4-1,-1 2 2,-1 2-59,1 1-10,-1 4 0,0 2 0,-1 0 0,0-1 0,-1 3 0,1-2 0,-1-4 0,2-1 0,-2 1 0,0-3 0,1 1 0,-1-3 0,0-2 0,0-3 0,0-1 0,0-4 0,0 0 0,0-3 0,0 2 0,0-13 0,-1 18 0,1-18 0,-2 14 0,2-14 0,-6 5 0,6-5 0,-13 3 0,13-3 0,-18-3 0,2 0 0,-1-1 0,-6-1 0,-4 0 0,1 0 0,-9 3 0,-1-1 0,-1 5 0,-2 2 0,-7 2 0,0 5 0,-1 3 0,3 0 0,0 3 0,3 4 0,1 0 0,3 3 0,2 0 0,3 2 0,5 1 0,3-3 0,6 0 0,4-4 0,5 2 0,3-6 0,4 1 0,4-5-154,1 0-265,5-4-72,5-1-60,1-2-94,3 0-48,3-5-70,3-3-659,1-2-1030</inkml:trace>
  <inkml:trace contextRef="#ctx0" brushRef="#br1" timeOffset="-185840.125">20834 15483 124,'-1'-25'935,"-3"1"-160,0 2-95,0 0-30,2 4-32,-1 3-64,1-1-85,-1 4-68,2 2-66,1 10-45,-5-15-26,5 15-4,0 0-22,0 0-19,0 0-26,0 0-11,3 21-16,0-6-21,1 2-25,1 5-26,0 1-21,2 7-6,-1-1-20,3-2-10,-3 4-8,1-2-27,1 0-55,-1-5-41,-2 0-58,0-2-63,1-3-67,-3 1-62,1-4-67,0-1-57,-2 0-77,-2-1-57,0-2-124,-1-1-564,-1 0-894</inkml:trace>
  <inkml:trace contextRef="#ctx0" brushRef="#br1" timeOffset="-185307.533">20716 15816 812,'-12'-7'673,"2"2"-83,0-1-68,2-2-39,0 2-28,2-1-75,-1 0-64,2 0-49,5 7-35,-2-14-15,2 14-48,6-17-11,3 10-9,0-3-23,7-2-20,1 1-21,6-3-8,3-1-22,2 1-3,5-4-20,3 0 2,-2 1-14,1 0-1,-1-3-26,1 2-1,-4 2-21,-5 2 16,0-1-9,-3 1 13,-4 2-8,-2 3 17,-3-1-9,-3 2 15,0-1-6,-3 1 9,0 2 15,-8 6 15,12-11 0,-12 11-8,10-7 0,-10 7 0,0 0 20,0 0 9,10 7 18,-10-7-5,3 15-9,-2-4-4,0 0-14,0 5-9,-1-1-4,2 1-7,-1 0-3,0 1-6,-1 1-4,0 0 4,2-3-6,-2-1 2,0 0-3,0 1 19,-2-2 16,2 1 3,0-14-10,-1 22 4,1-22-13,-1 17 7,1-17-30,-3 14 39,3-14-21,-2 11-3,2-11-12,-6 7 6,6-7-8,0 0 17,0 0 4,0 0 0,-12-3-6,12 3 1,-1-12-6,1 12 6,1-24-4,1 8 2,3-2-13,0-2 2,4 0 7,5-5 13,1 2-35,2-1-2,1 3 3,3 2-6,0 1 6,1 1-1,3 4 0,-4 5 2,-1 0-4,-1 3 5,0 2 0,-1 3 1,-1 1 0,-1 2-21,-1 2 41,-1 3-2,-1-1 1,-3 3-14,1 1 21,-3 1-10,-1 3-20,-2-1 18,-3 2-21,1-1-42,-4 2-63,-1 0-54,-3-1-99,0 4-109,-4-1-166,-3 4-161,-3 0-952,3-5-1318</inkml:trace>
  <inkml:trace contextRef="#ctx0" brushRef="#br1" timeOffset="-184220.467">22805 15487 674,'0'0'661,"2"-12"-88,-2 12-24,2-11-42,-2 11-85,0 0-38,-4-13-59,4 13 10,0 0-36,-13 2 6,4 3-11,-1 2-4,-2 3-18,-2 2-19,1 3-22,-1 1-18,2 2-11,0-2-46,1 1-25,0-2-9,2 3-20,2-4-21,3 1-14,1-4-12,3 1-9,3 0-6,3 0-6,4-3-17,3-1 1,3-1-5,0-1-9,5-3-19,0-2-11,1 0-15,1-2 5,3-3-15,-1 1 14,-1-2-16,-3-2 36,-1 0-21,-1-3 17,-6 0-6,-2 0 10,-4-1-10,-3 0 11,-3 0-7,-3 0 13,-3-3-17,-4 4 24,-2-2-1,0 3-7,-4 1 2,-1 1 12,-2 2-11,1 1 9,0 1-8,2 3 2,0 0-3,2 0 7,1 1-10,12-1 11,-16 6-5,16-6 7,0 0-6,-4 8 15,4-8-41,16 4-34,-2-4-24,5 0-42,3 0-36,4-2-28,2-2-3,5-2-33,1-1 33,0 0-18,-2-2 23,-2 0-2,0-2 7,-2 0 34,-4 0 30,-5-1 27,-1 1 15,-4-2 17,-1 1 9,-4-1 27,-1 0-4,-3-1 27,0-1-8,-4-1 41,0 0 4,-2-2 12,0 1 0,-4-2 27,0-2 8,0 2 27,-2-1-16,1 0 56,-2 6-20,2-1 5,-1 1 7,2 2 14,0 0-16,-1 3 6,2-2-33,4 11-18,-8-11-17,8 11 25,0 0 16,-10-3-10,10 3 8,-8 14 5,7-3 15,-1 5-5,2 3-8,-2 3-10,4 4-11,-1 8-7,1 3-7,2 8-7,-1 2-11,0 0-12,3 3 8,-3-1 25,3 1 17,-1 0-18,2-1-12,-2 0-11,1 1-11,-1 0-53,-1 0 0,-1-1 0,2-1 0,-2-1 0,-1-2 0,0 0 0,-2-8 0,0 1 0,0-4 0,0-5 0,-2-2 0,4 1 0,-2-3 0,1-3 0,2-3 0,-1 1 0,2-6 0,3 1 0,1-3 0,1-3 0,2-2 0,0-2 0,2-3 0,0-1 0,2-1 0,3-2 0,-2-3 0,1 0 0,2-2-3,-1-3-7,-1 0-5,-1-2-3,-3 0-12,0-3 6,-5 1-19,-5-2-11,-1-1-15,-5 0-12,-5-4-8,-8-2 3,-6-5-2,-6 2 0,-9 0-7,-9-4 22,-8 0 3,-4 3 10,-4-2 12,0 4 23,-1 1-2,2 1 2,2 3 13,13 2-3,2 2 7,7 0 0,4-1-4,9 1-17,7 3-17,3-1-4,6-1-57,7 1-42,4-2-56,6-1-75,9 0-110,10-5-96,5 3-76,9-1-149,17-2-553,6 1-871</inkml:trace>
  <inkml:trace contextRef="#ctx0" brushRef="#br1" timeOffset="-183449.484">24468 15738 186,'-5'-9'869,"5"9"-160,-5-5-52,5 5-63,0 0-30,-4-15-57,4 15-62,0 0-86,0 0-68,-3-9-34,3 9 1,0 0-1,0 0-36,8 9-8,-8-9-36,8 17-18,-3-8-35,2 2-10,-1 1-34,-1 0-16,1 1-15,-2-1-10,2 0-6,-3 0-7,1-2 2,0 1-3,-4-11-15,2 16-3,-2-16-13,3 15-4,-3-15-7,3 10-19,-3-10-4,0 0 0,0 0-1,3 10 4,-3-10-4,0 0 10,0 0 3,7-14 6,-3 7-1,2-1 11,0-6-1,1 0 7,3-1-1,0 0 3,1-2-6,0 0 7,3 3-4,-1 1 8,3-1 8,1 5 19,-2 1-11,1 4 20,3 0-10,-3 4 0,1 1-3,2 2 2,-3 2-10,3 3 8,-1 0-18,-3 3 11,-2-2-14,-2 0 9,0 3-9,-2-1 2,-2 1-3,-1-1 12,1-2-13,-4 1 6,-1 0-11,-2-10 8,3 12-15,-3-12 6,0 14-7,0-14 17,0 0-25,-3 15 5,3-15-16,0 0 6,-5 5-15,5-5 10,0 0 2,0 0 8,-7-8 1,7 8 7,0-12 0,0 12 1,5-18 3,-2 8 42,2-5-33,3-1-4,1-2-10,0 0 8,3 0 0,0 1 12,1 1 6,1 3 23,1-1 10,2 3 11,0 2 1,-2 2 18,2 4 0,-1 1 6,0 2 6,-1 2-4,0 3-20,-2 3 8,-2-1-22,2 3 4,-4 1-19,-1 0-7,-1 2 4,-2-2-14,2 3-24,-6-2-47,0-1-68,1 0-67,-2-11-81,2 20-102,-2-20-84,3 16-124,-3-16-71,4 13-142,-4-13-607,4 9-1002</inkml:trace>
  <inkml:trace contextRef="#ctx0" brushRef="#br1" timeOffset="-183217.698">25346 15702 618,'4'-13'696,"-1"4"-91,-3 9-52,4-17-75,-4 17-85,2-9-39,-2 9-17,0 0-27,0 0-8,0 0-25,0 0-19,0 12-7,0-12-29,-2 20-33,0-9-3,1 0-31,1 2-33,0 0-30,0 0-22,0-2-2,1 4-26,1-4-37,0 2-36,0-1-17,2 0-2,4 0-50,-3 0-31,3-2-44,-2-2-27,4 0-93,-1-2-71,-1 0-59,4-2-58,-12-4-178,16 4-472,-16-4-749</inkml:trace>
  <inkml:trace contextRef="#ctx0" brushRef="#br1" timeOffset="-182916.886">25299 15486 601,'0'0'710,"-14"-3"-81,14 3-37,0 0-67,-13 1-38,13-1-52,0 0-6,0 0-48,9 6-30,-9-6-56,15 3-2,-3-2-25,3-1-30,-1 0-18,0 0-43,4-3-21,1 2-24,-3-2-10,-1 0-2,2 0-3,-6-1 2,1 2-12,-2-5-21,-1 3-13,-9 4-16,14-11-9,-14 11-13,4-9-6,-4 9-7,-3-10-7,3 10-4,-10-8-5,10 8-2,-13-3-6,13 3-17,-16-1-29,4 3-25,1 0-38,-1 4-46,2 0-41,-1 0-79,-1 3-80,2 1-109,2 2-144,-1-1-103,3 2-827,1 0-1178</inkml:trace>
  <inkml:trace contextRef="#ctx0" brushRef="#br1" timeOffset="-182515.79">25645 15764 145,'0'0'982,"0"0"-183,0 0-54,0 0-91,9-3-89,-9 3-106,0 0-75,0 0-36,11 4-27,-11-4-53,9 10-41,-9-10-37,7 11-30,-3-3-36,-4-8-21,6 17-26,-6-17 0,8 18-21,-8-18-12,2 18-13,-2-18-2,0 15-11,0-15 2,-2 15-8,2-15-1,0 11-5,0-11 1,-5 10-21,5-10-1,0 0-18,-7 8-3,7-8 3,0 0-9,0 0 2,-6-8-2,6 8 11,2-11-7,-2 11 7,2-20 8,2 7 6,1-3-1,2-2 4,2-2 0,0 1 2,5-4 7,3 2-3,-1 1 5,4 3 14,-4 4 14,4 1 14,0 3 24,-1 4 13,1 2 1,-3 3 24,2 3 15,-2 2-2,2 0-6,-1 5-23,-3 1-3,-2 2-22,1 0-3,-5 1-14,1 0-17,-4 1-2,-1-1-33,-1-2-58,-2 0-77,1-2-77,-1 1-81,-2-11-99,4 20-116,-4-20-105,5 15-55,-5-15-765,5 12-1055</inkml:trace>
  <inkml:trace contextRef="#ctx0" brushRef="#br1" timeOffset="-182277.546">26274 15729 351,'5'-14'775,"-1"-1"-102,-2 3-65,1 2-63,1-2-73,-4 12-71,2-14-53,-2 14 4,0 0-25,0 0-13,0 0-11,0 0-32,-9 14-21,9-14-32,-2 21-46,0-8-24,0-2-46,2 3-7,0-2-25,0 2-5,0-1-26,2-1 3,0-1-16,0 2-12,3-2-36,-3-2-18,2 0-26,0-1-35,-4-8-30,10 13-64,-10-13-41,11 6-82,-11-6-67,14 3-57,-14-3-71,15-3-123,-6-1-593,3-3-837</inkml:trace>
  <inkml:trace contextRef="#ctx0" brushRef="#br1" timeOffset="-181983.244">26353 15422 74,'-18'10'938,"0"-1"-165,-1 3-63,4 0-80,-1 0-66,5 1-74,2-1-81,0-1-71,2 0-51,3 1-36,4-12-18,-2 16-31,2-16-15,8 13-31,-8-13-11,14 11-6,-5-8 11,0 0 1,-9-3 20,23 0-21,-13-3-7,2 1 0,-3-2-4,0 0-5,0-3-27,-2 2-14,-3-4-27,0-1-1,-1 1-13,-3 9-12,0-22-11,-3 11-8,1 1-10,-2-1-11,0 1 0,-1 3-11,-2-2-48,2 3-38,-3 1-62,8 5-72,-16-5-72,16 5-72,-14 1-107,14-1-141,-16 10-92,8-3-911,1 4-1283</inkml:trace>
  <inkml:trace contextRef="#ctx0" brushRef="#br1" timeOffset="-181312.681">26488 15758 432,'0'0'919,"4"-11"-118,-4 11-109,3-10-110,-3 10-85,8-8-79,-8 8-66,9-3-39,-9 3-34,12 3-35,-4 0-10,1 5-29,1 0-27,-2 2-22,-1 2-31,-1 1 0,4 2-14,-5-2-28,-1 0-4,2 0-27,-3 2 1,-1-5-21,2 3 3,-1-3-15,-3-10 5,5 18-12,-5-18 13,2 15-12,-2-15 9,4 10-6,-4-10 1,0 0-12,2 9 10,-2-9-3,0 0-5,0 0-9,0 0 8,0 0-9,3-10 6,-3 10-6,6-13 10,-2 4-2,2-2-2,0-3-8,-1 1 8,3 0-1,4-3 1,-1 2-3,0 1-3,1 2 4,-1 1-7,3 1-3,-3 3 8,-1 1-7,4 3 2,-14 2 0,22 1 3,-10 3-1,-3 0-10,2 2 16,0 1-8,-2 1 9,0 1-10,-2 0 15,-2-1-18,1 1 19,-4-1-10,-2-8 7,5 17-10,-5-17 8,2 16-10,-2-16 25,-2 11-23,2-11 9,-2 10-6,2-10 14,-5 8-16,5-8 11,-8 8-11,8-8 12,0 0-9,-10 3 9,10-3-14,0 0 14,0 0-12,-11-6 22,11 6-20,-4-9 7,4 9-13,-1-12 17,1 12 2,3-18 9,1 5-15,0 0 19,4-1-4,1-3 11,-1 0-10,4 2 15,-1-2 0,2 2 15,1 1 7,-1 1 0,-1 4 5,-1 1-5,0 2 10,1 1 8,-12 5 15,17-1-13,-17 1-19,20 8-61,-13-3 0,0 2 0,2 3 0,0 0 0,-5 2 0,5 0 0,-3 0 0,-2 0 0,2 1 0,-1-2 0,-1 0 0,0-2-7,2 0-329,-2 1-83,0-1-108,1-2-98,1 1-95,-1 0-57,-5-8-739,11 10-1147</inkml:trace>
  <inkml:trace contextRef="#ctx0" brushRef="#br1" timeOffset="-180895.949">27249 15724 385,'0'0'801,"1"-19"-106,-1 19-62,4-12-111,-4 12-58,0 0-17,0 0-7,0 0-37,0 0-32,0 0-19,-14 4-30,14-4-29,-4 11-30,4-11-47,-3 17-23,3-17-36,-2 18-14,2-18-37,4 18-11,-3-6-26,3-3-4,3-1-19,0 2-6,-1-2-9,3 0-2,3 0-9,-3-1 3,2-1-17,3-1-10,-2-2-18,0 0 0,1-1-31,0-2 2,1 0-13,-1 0 7,0-3-27,-1-1 16,2-1 7,-2 0 5,0-2 8,0 0 8,-3-3 9,0 0 4,3-2 8,-6 0 7,3-2 6,-5-2 10,3 0 36,-4-1 6,1 2 27,1-1 11,-3 1 13,0 5-5,0-1 0,-2 11-19,3-16-13,-3 16 14,0 0 13,0 0 7,0 0-2,0 0 9,-7 5-27,4 3-2,3-8-41,-8 20-31,4-9 0,-2-1 0,2 4 0,2-3 0,0 1-18,0-1-112,-1 1-48,3-12-67,-2 18-76,2-18-67,2 16-57,-2-16-59,4 15-55,-4-15-38,5 10-23,-5-10-159,11 6-284,-11-6-680</inkml:trace>
  <inkml:trace contextRef="#ctx0" brushRef="#br1" timeOffset="-180256.501">27622 15744 597,'5'-9'598,"3"1"-63,-8 8-47,12-14-43,-12 14-30,13-10-43,-6 5-6,-7 5-48,14-6-29,-14 6-28,15-1-9,-15 1-15,14 4-22,-14-4-18,13 8-13,-7-3-1,0 3-4,0 0-27,-6-8-20,7 14-20,-7-14-20,5 17-9,-5-17-22,4 15-9,-4-15-12,2 16-5,-2-16-7,0 13 13,0-13-10,0 12-21,0-12 9,0 10-18,0-10 19,0 0-21,-4 12 17,4-12-13,0 0 7,0 0-10,-5 9 2,5-9 8,0 0-9,0 0 17,0 0 10,0 0-29,-4-9 2,4 9 3,4-12 2,-4 12-2,6-14 5,-3 5 12,4-2-10,0 0 13,0-1-17,1 1 20,2-1-4,0 0 9,1 3-13,0-2 19,-1 2-4,-1 2 13,3 1-4,-3 2 6,-1 0-6,-8 4 11,19-4-12,-19 4-1,14 4 8,-14-4 4,15 7-6,-9-1-8,1 0 0,-2 1-6,1 0 2,-1 2-7,0-1-4,-1 0-4,0-1-2,-4-7-6,9 14 1,-9-14-4,3 15 2,-3-15-4,5 10-1,-5-10-2,2 10 1,-2-10-2,0 0 1,2 11-10,-2-11-15,0 0-15,0 0-10,-7 7-19,7-7-26,0 0-2,0 0-11,-14-3 15,14 3-1,-6-6 16,6 6 2,-5-7 11,5 7 11,-4-11 8,4 11 11,0-15 9,0 15 0,4-22 11,-1 7-1,3 1-4,2-4 10,0 1 7,3 0 17,1-1-6,1 1 24,6-1 3,0 1 1,-1 4 8,1 0 12,0 2-13,2 4 10,-4 2 2,2 1 7,-1 4-6,0 1 1,-1 5 10,-1-1-16,-2 2 2,1 4-11,2 3 0,-6-2-22,2 2 11,-4 0-10,-3 0 0,1 1-11,-1-2-2,0 1-50,-4 1-56,2-4-51,-4 4-111,-2-5-138,0 1-143,-2 2-154,-6-1-250,5-1-649,-4 0-1241</inkml:trace>
  <inkml:trace contextRef="#ctx0" brushRef="#br1" timeOffset="-179275.917">29973 15654 357,'0'0'857,"-4"-12"-137,4 12-68,-5-10-87,5 10-53,-8-9-61,8 9-56,-14-3-47,14 3-33,-16 5-14,3 1-24,0 4-8,0 3 9,-1 2-73,0 2-15,2 0-39,0 0-9,3 0-41,-1 2-14,2 0-17,4-4-13,2-1-13,2 1-3,1-3-18,4 2 6,3-3-7,3 0-10,2-2-30,6-1-17,2-1-48,2-2-24,2-2-21,2-2-7,1-1-6,2-2 12,1-2 11,3-2 9,-4-3-1,1 1 1,-3-4 3,-1 0 10,-3-2 4,-2 1 22,-3 0 8,-3 1 17,-2 3 5,-4 0 21,-1 1 0,-2 0 10,-7 8-3,8-8 11,-8 8 11,0 0 18,0 0-5,0 0 16,0 0-1,-2 13 3,2-13-5,-2 14-5,2-14-8,2 17-2,-2-17-6,6 16 1,0-6-4,1-2-1,4 2-1,1-3-3,2 0 1,0 0-3,2-3 6,1 0 5,2 0 6,2-3 2,-1 0 2,2-2-2,1 0-6,0-3 21,1 0-8,-1 0 22,-3-3-11,-1 2 15,-3-3-21,-3-1 13,0-1-26,-6-1 21,1-1-31,-4-1 16,-3 1-22,-1 0 19,-1 0-29,-3 1 20,-2 0-2,-1-2 1,-3 4-4,0 0-10,-2 2 7,-2 2-9,3 0-2,-3 4-7,1 0-25,13 1-55,-26 2-49,15 0-64,-1 2-71,3 1-33,2 0-49,7-5-20,-9 11-35,9-11 11,0 13-72,0-13 15,7 10-79,0-4-303,1 0-379</inkml:trace>
  <inkml:trace contextRef="#ctx0" brushRef="#br1" timeOffset="-178952.963">30671 15763 639,'15'-2'415,"-3"-1"-23,0 3-11,0-5 13,-2 1-34,1 1-9,-2-2-10,1-1-35,-2 0-26,-1 2-13,-1-3-9,-6 7-35,9-10-31,-9 10-19,6-10 0,-6 10-29,3-10-1,-3 10-32,0 0 21,-8-10-11,8 10 49,-9-5-45,9 5 15,-11-2-40,11 2 5,-17 2-19,17-2-19,-15 3-18,15-3-9,-13 7 4,13-7-18,-7 10-5,7-10-6,0 15-5,0-15-10,6 17-29,-1-10 5,4 5-28,0-3 25,0 2-20,2 0 30,0 0-14,0 0 19,4 0-13,0 1 19,0-1-13,-4-1 20,1-1-13,-2 0 31,-2-2-8,-2-1 32,2-1 16,-8-5 10,6 11 7,-6-11-8,0 0-10,-1 10-14,1-10-5,-9 4-7,9-4-6,-15 1 3,15-1-6,-21-1-12,11-2-42,10 3-45,-22-3-44,13 0-69,0-2-69,0 1-90,9 4-119,-12-10-104,12 10-125,-9-15-685,9 15-982</inkml:trace>
  <inkml:trace contextRef="#ctx0" brushRef="#br1" timeOffset="-178667.765">31082 15483 414,'8'-13'818,"0"4"-117,0-1-50,-2 2-67,-1-1-23,0 1-59,-5 8-74,11-11-65,-11 11-51,7-8-25,-7 8 16,0 0-18,0 0 9,10 5-38,-10-5-17,2 14-16,1-2-26,-3 3-24,1 2-23,-1 0-9,-1 3-28,0-1-16,1 2-16,-3 1-63,2 0-18,1 0 0,-1 2 0,1-2 0,1 2 0,1-2 0,4 0 0,1-1 0,1-1 0,1-2 0,3-2 0,1-2 0,4 1 0,0-4 0,2 0 0,-1-2-36,3-2-94,1-1-46,-4-4-61,2 0-70,0-1-33,-2-2-59,-1-1-66,-1-1-51,-1-2-84,-3-2-106,0-2-653,-1-2-960</inkml:trace>
  <inkml:trace contextRef="#ctx0" brushRef="#br1" timeOffset="-178473.723">30959 15623 980,'-19'0'790,"5"0"-120,14 0-121,-21 0-91,21 0-85,0 0-75,0 0-59,0 0-58,0 0-32,0 0-32,17 4-31,-2-4-43,2 2-39,4-2-44,1 2-47,0-2-59,1 1-68,1 1-81,-1-2-59,-2 0-89,-3 3-603,3-3-665</inkml:trace>
  <inkml:trace contextRef="#ctx0" brushRef="#br1" timeOffset="-177564.775">19303 17033 955,'3'-10'832,"0"-1"-71,-3 11-60,5-15-29,-5 15-35,2-14-71,-2 14-56,3-10-81,-3 10-70,0 0-39,0 0-10,0 0 1,10 4-6,-10-4-6,5 25-75,-2-8-224,0 4 0,0 1 0,2 5 0,1 3 0,-2 0 0,0 2 0,0-3 0,-1-2 0,0-1 0,0-2 0,1 3 0,-2-4 0,2 2 0,-1-3 0,-2-2 0,0-1 0,1-2 0,-1 0 0,-1-1 0,0-2 0,0-1 0,-1-1-369,-2 0-140,3-12-97,-5 18-112,5-18-108,-9 17-808,3-11-1294</inkml:trace>
  <inkml:trace contextRef="#ctx0" brushRef="#br1" timeOffset="-177201.123">19155 17488 456,'4'-15'604,"2"-1"-96,6-4-41,2-1-53,4-1-36,1 2-5,7-4-37,-3 5-34,1 4-31,1 1-29,0 2-46,-2 5-38,0 4-4,-2 0-25,-1 3-22,-1 3-12,0 0-13,-2 4-5,-1-2-23,-2 2-6,1 1-12,-2-2 5,1 3-14,-2-1 6,-1-1-8,-1-2 19,2 0-10,0-1 16,-1 0-11,1-3 13,2 0-18,-2-2 24,4-1 7,-2-2 42,0-1-13,1-1 45,-2 0-34,1-4 42,-2 3 11,-1-4 3,-3 2-5,-2 0-10,-2 0-24,-4 9-11,0-20-18,-4 10-15,-2 0-10,-3-1-11,-4 2-12,0 0-7,-3 2-6,0 0-12,-3 2 1,1 0-14,0 4-1,-2 0-26,2 2-34,0 0-49,0 3-63,2 2-60,0 1-92,2 1-65,3 3-75,-2 1-108,4-1-55,1 3-98,2-2-635,2 0-957</inkml:trace>
  <inkml:trace contextRef="#ctx0" brushRef="#br1" timeOffset="-176784.899">19955 17319 24,'8'-7'963,"-8"7"-154,7-10-67,-7 10-96,4-9-67,-4 9-42,0 0-93,0 0-25,0 0-72,0 0 7,0 0-40,0 0-40,0 0-49,-2 17-39,2-17-37,-2 15-31,2-15-22,3 20-32,0-11 3,0-1-26,3 2 2,0-2-17,1 0 2,1-2-14,1-1 6,3 0-41,-1-3-10,3 0-28,0-2-21,1-2-10,2 0-7,0-3-6,-1 0 4,1-1 14,-2-1 8,1 0-3,-3-2 32,-1 1-13,0-4 32,-3 3-11,-3-3 27,2 0-12,-4 2 37,-2-2-1,-1-1 48,-1 13 11,0-21 30,-1 9 12,1 12 2,-4-17-1,4 17-16,-4-15-7,4 15-8,-3-8-19,3 8-1,0 0-6,0 0-4,0 0 1,-8 11-11,8-11-7,-1 16-10,1-16-5,1 24-5,-1-13-8,1 1-29,2 2-52,-2-2-39,4 0-30,-1 3-35,1-1-31,2-2-51,0 1-35,3-3-67,1-1-75,-1-1-71,1 1-36,2-4-118,0 2-593,-2-5-863</inkml:trace>
  <inkml:trace contextRef="#ctx0" brushRef="#br1" timeOffset="-176461.934">20473 17341 191,'0'-12'767,"0"-1"-99,1 3-76,1-1-69,2 1-48,-1 0-66,2-1-42,0 3-44,2-1-45,1 3-46,1 2-19,-9 4-38,17-5-8,-4 7-34,-3 1 0,1 1-21,1 2-7,-2 3-15,2 0 20,-3 1-20,-2 2 11,1 0-26,0 0 13,-2 1-9,-2-1-6,0 0-1,0-1 1,-2 0-4,2-2 3,-4-9-2,2 18 3,-2-18 19,2 14 24,-2-14 13,1 11 5,-1-11 5,0 0-14,0 0 5,4 9-17,-4-9-10,0 0-21,0 0-52,6-12-30,-6 12 0,7-20 0,-2 9 0,1-5 0,-1 1 0,4-5 0,-1 2 0,3-3 0,1-1 0,2 1 0,-1 2 0,0 0 0,3 0-171,-2 4-167,1-2-77,1 3-90,-1 2-125,1 3-152,-5 3-909,1 0-1367</inkml:trace>
  <inkml:trace contextRef="#ctx0" brushRef="#br1" timeOffset="-176214.655">21199 17207 363,'0'0'1149,"6"10"-125,-6-10-106,0 0-15,0 0-130,7 9-50,-7-9-22,0 0-96,11 3-35,-11-3-108,0 0-462,18 1 0,-18-1 0,12-1 0,-12 1 0,17-3 0,-17 3 0,15-2 0,-15 2 0,17-4 0,-17 4 0,14-3 0,-14 3 0,13-2 0,-13 2 0,0 0 0,13-3 0,-13 3 0,0 0 0,10-3 0,-10 3 0,0 0 0,0 0 0,0 0 0,0 0 0,-5-7 0,5 7-1097,-13-2-1138,13 2-2023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5:56.9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5144 4831 82,'-20'-3'457,"2"1"-149,1 0-13,2-1-61,2 1 0,0 0-22,2-1 3,11 3-16,-21-4 9,21 4-19,-14-3 13,14 3-11,-15-2-12,15 2 2,0 0-30,-14-3 18,14 3-23,0 0 20,-14-1-20,14 1 41,0 0-34,0 0 1,0 0-8,0 0 9,-10 3-34,10-3-7,0 0 6,0 0 10,7 5-9,-7-5-9,12 3-16,-12-3-12,15 6-12,-5-3 0,3-1-9,0 0-2,5 1-4,1 1-9,4-1-5,4 0-7,1 0-12,1 0-2,6-1 0,1 2-5,2 1 11,0-3-14,2 2 3,7-2-9,0 2 5,2 0-5,2-1-3,-1 1-2,2 0 1,4-2 11,1 2-9,1-1 1,4 0-7,0-1 3,1 1-2,11-2 7,1 3-13,-2 0 3,1-1 19,-11-1-19,1 1 21,9 1-23,0-1-7,-1 2 4,-8-3 1,8 2 4,-7-1 2,-2-2 4,-1 1 15,1 0-25,-2 1 7,1-2-8,-2 2 16,-2-2-18,1 1 28,0 0-23,-3 3-13,2-4 16,-3 3-7,-2-1 24,1 1-30,-4-2 29,2 0-29,-1 0 27,-2 0-23,-1 0 14,2 1-13,-2-2 15,1 0-18,0 1 24,1-2-24,-7 0 24,10 0-27,-1 0 28,0 0-27,1 0 23,2-2-25,0 2 17,0-2-18,1 0 13,0-1-14,2 1 18,1-1-26,-1 0 29,1-1-25,1-2 30,0 2-29,1 1 19,9-4-20,-10 2 26,1 0-22,10-2 17,-3-1-18,-8 2 22,0 1-27,0-1 25,0 0-24,8-1 23,-9 1-29,1 0 27,-1 1-23,1 1 16,-2-1-6,0-1 22,1 2-26,-3 1 23,-1-2-24,0 0 17,-1 1-24,-2 0 27,-2 1-24,0-2 26,-2 3-19,-9-2 25,-1 2-32,-1 0 36,-2-1-17,-7 0 13,0 2-18,-1 0 16,-6 1-20,1-2 29,-3 1-23,-1 1 23,-3-1-15,2 1 25,-4 0-15,2 0 25,-15 0-16,25 1 20,-25-1-20,19 0 23,-19 0-26,17 0 28,-17 0-17,13 1 21,-13-1-29,0 0 18,19 0-17,-19 0 16,0 0-22,13 0 16,-13 0-23,0 0 15,0 0-18,14-1 10,-14 1-66,0 0-48,0 0-118,0 0-147,0 0-168,0 0-168,-9-13-790,9 13-1119</inkml:trace>
  <inkml:trace contextRef="#ctx0" brushRef="#br0" timeOffset="1218.65">8767 4001 285,'0'0'370,"-2"15"-74,2-15-59,-2 14-7,2-14-40,-3 15-2,3-15-30,-1 12-2,1-12-12,-2 14-5,2-14-12,-3 10 10,3-10 0,0 0 29,-3 13 25,3-13-6,0 0-1,0 0-33,0 0-16,0 0-11,0 0-20,0 0-2,-2-9-9,2 9-8,2-19-7,1 7-7,0-4-5,3-2 10,-1-3-27,1 2 34,3-6-5,3-5-13,-2 1-7,5-5-12,-1 0-7,3-5-4,1 1-9,1 0 5,0-1-9,4-2-11,3-4 1,2-1-1,-1-1-8,0 1-1,-1 0-1,0 0-4,3 2 2,0-2 20,0 2-24,0-2-1,1 2-6,-1-1-2,2 0-14,-1 2 25,2 1-25,0 0 16,0 1-19,3 1 30,-2 1-34,1 2 40,2-3-22,0 1 20,1 3-24,1-2 25,1 3-26,-1-1 25,-5 7-28,9-3 40,-7 5-10,2 1-2,0-1-20,0 3-28,4 0 37,-1 4-31,1 0 16,1 2-22,0 1-9,2 0 13,-1 1-5,3 1 9,-4 2 8,3 1 4,-2 1-4,-1 2-7,2 0-10,-10 2 2,1 0-1,-2 2-5,-5 0 4,0 2 0,-1-1 14,-2-1 6,0 2 5,-5 0 3,1-1 3,-5 2 7,0 2 11,-1-3-14,-4 2 2,1-1 10,-2 0-3,-10 2 18,17-3 10,-17 3 15,15-1 13,-15 1-14,10-3-1,-10 3-13,0 0 4,13-4-3,-13 4-9,0 0 3,13-5-3,-13 5-7,0 0-6,0 0-4,8-5 3,-8 5-15,0 0-28,0 0-23,0 0-35,0 0-36,0 0-56,0 0-68,0 0-25,-4-12-116,4 12-121,0 0-264,-13-3-304</inkml:trace>
  <inkml:trace contextRef="#ctx0" brushRef="#br0" timeOffset="1503.84">10769 1966 80,'0'0'679,"-10"-6"-161,10 6-45,-8-4-42,8 4-58,0 0-77,-8-7-53,8 7-48,0 0 3,0 0-17,0 0 1,0 0-13,7 7 8,-7-7-15,15 8-18,-6-1 1,4-2 1,4 2-2,-3 0-19,3 2 9,3-1-12,-4 2 0,2 1 39,-1-1-8,1 1-29,-4-1-11,1 2-8,-3-3 11,1 3 16,-5-2-26,0 1-9,-2 2-12,-1-4-9,-2 3-14,-3-12-25,-1 22-5,-3-10-11,1 0 3,-2-1-82,-1 0-53,1-1-79,-1-1-93,6-9-136,-11 16-157,6-10-161,5-6-696,-9 12-1042</inkml:trace>
  <inkml:trace contextRef="#ctx0" brushRef="#br0" timeOffset="1889.4">11445 1883 659,'-9'-6'663,"9"6"-51,-11-10-23,11 10-37,-7-8-24,7 8-31,-8-7-42,8 7-34,0 0-34,-7-9-37,7 9-29,0 0-62,0 0 17,0 0-18,0 0-9,-10 9-14,10-9-20,-2 15-5,4-4-50,-2-11-10,0 23-30,0-11-95,1 1-25,0 0 0,1 0 0,-1 0 0,1 0 0,-1-1 0,1 0 0,-2-12 0,2 21 0,1-12-216,-3-9-90,2 16-48,-2-16-64,4 12-14,-4-12-84,0 0-55,6 8-27,-6-8-155,0 0-520,0 0-880</inkml:trace>
  <inkml:trace contextRef="#ctx0" brushRef="#br0" timeOffset="2190.227">11243 1780 68,'0'0'824,"-10"-4"-163,10 4-80,0 0-91,0 0-58,-12-3-25,12 3-26,0 0-37,0 0-31,0 0-45,17 0-4,-17 0-34,20-3-30,-7 0-23,4-1-21,0 1-19,0-3-26,4 0-12,-1-3-12,-1 1-15,0-2-5,-2 1-13,-2 0 12,-2 1-2,-1 1 14,-2-4-1,-4 3 15,0-1-25,-3 1 38,-3 8-53,0-17 14,0 17-24,-5-15 2,5 15-24,-13-11 15,13 11-21,-19-5 3,19 5-4,-24 2 0,12 1-27,-3 3-15,1 1-35,-1 1-29,2 1-32,0 2-55,-1-1-70,4 3-62,1-1-92,3 2-87,1 1-85,2 0-135,2-1-566,3-2-884</inkml:trace>
  <inkml:trace contextRef="#ctx0" brushRef="#br0" timeOffset="2622.659">11615 1862 987,'0'0'799,"-13"-7"-62,13 7-90,-7-6-58,7 6-86,-10-6-118,10 6-81,0 0-63,-7-5-39,7 5-26,0 0-26,0 0-19,7 6-22,-7-6-15,11 12 4,-5-4-16,1 1-11,0 1-7,2 1-18,-2-1-7,1 1-7,0 0-6,-1 0-7,-2-2 0,0 1-4,1-1-4,0-1-4,-6-8 4,6 15-5,-6-15 6,7 11 6,-7-11-9,0 0 4,3 10-9,-3-10-3,0 0 6,0 0-10,0 0-1,0 0 8,-8-11-1,8 11-18,-4-18 18,2 6-3,2-1-10,0-3 0,0 4 6,0-5 0,2 1-4,1 0 6,3 2-4,-2-2-3,3 3 9,1-1 3,2 3 17,-1 2 2,3 0 10,1 4 24,1 0 25,-1 3 0,1 2 7,-1 2 15,2 0-25,-1 3 1,-1 2-32,-1 1-2,-1-1-16,0 5-9,-2-3 1,0 1-17,0 0-49,-3 2-52,-2-2-73,2 0-65,-3 0-79,0-1-67,-3-9-118,5 18-105,-5-18-173,3 14-584,-3-14-963</inkml:trace>
  <inkml:trace contextRef="#ctx0" brushRef="#br0" timeOffset="3161.549">12135 1659 783,'0'0'735,"-11"-5"-105,11 5-63,0 0-75,-16 2-56,16-2-50,-14 10-37,10 0-61,-3-3-28,3 4-35,0-2-34,1 4-36,1 0-25,0-1-20,2 0-19,2 1-21,0 1-14,1-2-6,3 1-12,0-2-4,1 0-9,3 0-1,-2-1-9,2-3-5,3 0-14,-4-2-20,4-2-16,1 0-22,-14-3-9,23-3-9,-10 0 6,1 0 16,-3-4-19,2 2 2,-2-4-15,-2-1 42,2 0 8,-3 1 7,-2 1 5,-1-1 0,1 1 11,-6 8 17,5-12-7,-5 12 14,0 0-7,5-7 27,-5 7 2,0 0-1,0 0-6,0 0 11,0 13 16,0-13-15,-3 13-1,3-13-1,3 13-7,-3-13-1,2 14-15,-2-14 4,7 12-3,-7-12-1,11 13 2,-11-13-1,16 8-17,-16-8 17,19 5 3,-5-4-2,-14-1-9,25-2 5,-12-1-7,1 1-3,1-3 3,-4-1 6,3 0-4,-1-4 8,-3 1 1,-1-4 15,0 1 4,-1 0-6,-2-3 4,-2 1 5,0 0 6,-1 3 0,-3-1-11,0-1 8,-1 3-9,1 10 0,-6-20-8,6 20-6,-7-14-3,0 9 4,7 5-14,-11-5-17,11 5-44,-16-2-48,16 2-75,-14 4-89,6 1-139,-2-1-125,4 4-172,-1-3-505,0 3-823</inkml:trace>
  <inkml:trace contextRef="#ctx0" brushRef="#br0" timeOffset="3562.667">12669 1688 795,'0'0'696,"0"0"-112,0 0-87,0 0-105,0 0-45,0 0-40,0 0-44,0 0-50,0 0-7,8 7-33,-8-7-7,9 15-55,-3-8-17,-2 2-33,3-2-8,0 1 3,-2 0-8,2 1-14,-1-1-2,-1 1-15,-5-9-12,11 13 11,-11-13-7,7 11-2,-7-11 4,6 7 4,-6-7 5,0 0-9,0 0-7,0 0 3,0 0-1,0 0-6,0 0-2,0 0 4,-6-12-13,6 12 14,-4-17 0,3 6-11,1 0 9,0 0 4,0-2 4,0 1 4,2-4 17,5 2 6,-3-2-4,4 2 8,1 2 20,1-1 22,2 2 0,1 3 7,0 1 15,2 0 6,-2 5 14,3 1-4,-3 2-36,1 1-7,-1 3-19,1 2-11,-5 0-10,1 0-6,-2 4-23,-2-2-63,1 0-73,-5 3-97,0-3-111,0 2-133,1 0-116,-3-11-183,-3 20-481,3-20-857</inkml:trace>
  <inkml:trace contextRef="#ctx0" brushRef="#br0" timeOffset="4064.015">13282 1569 802,'4'-13'708,"0"2"-61,-1 1-77,-1 1-77,-2 9-53,0-17-36,0 17-44,-5-12-63,5 12-46,-12-9-36,12 9-14,-17-3-32,5 6-17,3-2-22,-6 6-12,1 2-19,-1 1-18,-1 3-10,3 2-14,-3 1-8,3-1-1,-1 2-22,5 0-5,0 1 3,-1-2-7,6-2 0,0 1-3,0-1-3,3-1-5,2-2-12,3-1-9,0 0-27,1-2-15,4-1-15,0-2-22,0 0-20,4-3-18,-13-2-12,23 2-29,-10-5 3,2-1-37,0-1 26,-2-2-1,3-1-1,-1-4 10,-3-1 10,1-3-3,-1-1 11,-1-2 11,-3-3 17,-1-6 23,0 5 13,-4-5 28,-1-2-10,-2 1 30,0 1 19,-2-1 34,-1-2 6,-1 6 46,-1 0 20,2 2 1,-3 2 8,4 3 3,-3 1 23,3 2-14,-2 1-12,0 4-4,4 10-14,-8-15 3,8 15 29,0 0-5,0 0 21,-11 3-21,11-3 17,0 17-8,0-1-8,2 1 16,1 5 14,1 1-17,2 0-12,0 2-13,2 1-9,-1 1-17,2 0-18,2-1-3,-4-4-9,2-1-20,0-1-52,0-1-62,2-2-63,-1-3-73,3-1-90,-4-1-65,4-3-41,-2-1-35,0-1-104,1-2-437,-1-3-615</inkml:trace>
  <inkml:trace contextRef="#ctx0" brushRef="#br0" timeOffset="5645.937">12841 1666 497,'0'0'666,"0"0"-65,-9-6-57,9 6-55,0 0-47,-8-6-56,8 6-59,0 0-42,0 0-19,0 0-4,-8 5 2,8-5-29,0 12-1,0-12-3,4 19-41,0-9-12,0 2-18,0 0 2,1 1-37,1-1 3,-2 2-53,1-2 4,2-2-15,-3-1-9,1 1-12,-5-10-5,6 14-9,-6-14 0,5 12 4,-5-12-17,6 9 9,-6-9-5,0 0 0,5 9-10,-5-9-9,0 0 15,0 0-13,0 0-2,0-15 5,0 15-3,0-15-19,0 15 13,1-22-13,-1 22 21,4-25-19,-2 10 11,0 2-1,3-4 0,3 2-19,-2-1 23,2 2 2,1 2-3,0-1-17,0 6 19,2-3-7,-2 6 17,1 1-4,-10 3 15,21-2-15,-9 4 16,-1 1 24,1 4 2,-1-2-25,0 4 7,0 0-27,-2 2 0,0-2 16,-2 1-11,4 1-5,-4-1 7,-3-2 2,0 1 9,-4-9-30,10 15 18,-10-15 7,7 11-26,-7-11 15,6 9 10,-6-9-14,0 0-3,5 9 3,-5-9 8,0 0-18,0 0 11,0 0-35,-7-9 34,7 9-30,-6-14 4,5 4 3,-3-3 3,-1-1-15,1-3 17,3 0-7,-1-1 14,0-1-9,4 0 36,1-2-40,6-1 22,-5 2-3,5 3-8,-2 3 8,2 2 6,0 1 4,2 3 33,1 2 2,1 4-2,1 2 17,-3 2 20,4 2 7,-3 5 13,1-2-1,-1 4-2,-1 1-16,-1 1-8,0 1-12,-3 1-9,1-2-14,1 1-16,-3-1-19,2 1 0,-3-2-2,1 0-75,-2-2-31,2 1-94,-2-3-83,2 1-59,1-3-51,-7-6-28,9 9-40,-9-9-48,14 4 13,-14-4-13,13-2 18,-13 2 34,16-8 53,-9 2 39,-1-2 54,2-1 52,-2-1 121,-1-3 82,3-3 38,-3-3 82,-1 2 16,3 0 55,-2 0 20,-1 0 40,0 2 23,-1 1 33,3 1 17,-4 3-17,-2 10-26,4-16-12,-4 16 48,0 0 3,6-9-3,-6 9 7,0 0-8,4 12-2,-4-12 4,5 14-27,-1-2 5,-2-2-43,3 4 7,0-4-44,-1 2-14,1 3-40,3-3 5,-3 0-50,4 0 4,-2-1-19,-1-3 6,3 2-14,-1-2-16,0-1-3,-1-1 8,-7-6-48,18 8-24,-18-8-35,18 4-44,-18-4-30,16-1-47,-6-4-43,-1 0-61,-1-2-30,1-1-52,-1-4-52,-3 0-4,2-2-29,-3 0-19,-3-2-121,-1 0-333,-1-1-527</inkml:trace>
  <inkml:trace contextRef="#ctx0" brushRef="#br0" timeOffset="5915.494">13495 1414 572,'-14'6'581,"3"0"-73,-1-1-30,4 1-80,-1 1-49,9-7-40,-12 10-29,12-10-14,-6 9-11,6-9-19,0 0-48,4 10-3,-4-10-40,12 4 14,-12-4-27,17-1-6,-17 1-2,21-5-9,-10 2-19,3-1-5,-1-1-2,-1-1-13,0 1-3,-3-4-7,-1 3 4,-2-3-25,-1 1 12,-1-1-24,-4 9 20,4-19-29,-4 19 19,-4-20-31,2 11 9,-3 1-17,-1 1 17,0 0-32,-2 2 24,8 5-24,-17-6-11,17 6-42,-19 0-26,8 1-39,2 5-53,-2 0-72,0 5-97,1-2-105,1 3-43,1 2-841,0-1-943</inkml:trace>
  <inkml:trace contextRef="#ctx0" brushRef="#br0" timeOffset="6771.683">13709 1488 68,'0'0'907,"0"0"-148,-4-11-45,4 11-118,0 0-73,-6-9-82,6 9-67,0 0-58,0 0-29,0 0-30,-9 7-6,9-7-32,0 0-25,0 17-6,0-17-28,4 17-38,-2-7-20,1-1-21,1 1-16,1-1-10,-2 0-2,1 1-19,2-2 8,-1-1-21,1 0-7,2 0-7,-1-1 9,1-3-15,1 1-21,-9-4-21,22 2-13,-22-2-16,21-5-3,-10 1-10,1-2 2,-1-2 0,0 0 6,-2-2 12,0-4-7,0 2 19,-1-3-9,0 1 23,0 1-11,-3-1 22,1 0 6,0 3 10,-4 0 8,2 1 24,-4 10-29,5-13 20,-5 13-19,4-9 17,-4 9 5,0 0 5,0 0 7,7 8-12,-7-8-6,4 11 1,-4-11-6,5 17 2,0-6 2,-3-1-9,2 2 2,3-1 4,-1-1-13,4 0-38,-1-1-21,-1-2-10,6 2-51,-5-1-2,4-4-16,-1 1 7,-1-2-23,3-3 15,-1 2 22,1-4 22,-1 0 0,2-1 27,1-3 0,-3-2 45,1 1 6,-1-4-17,1-2 16,-3-2 6,1-1 10,-3 3 12,-2-2 8,-1-1 18,-4 4 35,6-3 34,-7 5-57,-1-4 47,0 14 1,-3-15-6,3 15 6,-10-8 4,10 8 18,-13-2 30,13 2-5,-19 3 15,9 4-2,-3-3-24,3 2-10,-3 3-8,3-1-31,1 1-15,1 1-12,0-3-10,4 1-7,4-8-13,-7 14 8,7-14-2,2 11-18,-2-11-11,5 8-21,-5-8-30,14 4 4,-14-4-11,17 1-15,-5-3 4,-3-1-3,3 0-10,-1-1-2,-1-1 16,2-1 9,-3 3 8,2 0 12,1-3 6,-12 6 10,15-6 6,-15 6 10,18-4-3,-18 4-1,13 1 5,-13-1 8,14 6 7,-7 1-12,0 1 20,-1 5-15,3 5 58,0 3 38,2 4-11,1 2-7,1 1-15,0 7-3,-1-1-3,-1-3 2,-1 7 5,-4-8 0,2 3-4,-3-2 14,2 0-1,-5-1 34,3-3 7,-5-2 5,2-2 45,-2-1-37,0-4 25,-2 0-7,-3-1-5,4-3-4,-5-1-26,0 1-8,1-4-19,-3-2-18,-2-2-19,1-1-6,9-5-8,-21 2-12,21-2-50,-23-4-57,9-4-46,1 0-77,-1-5-85,-1-1-66,3-3-106,-1-4-165,1 0-160,-1-4-792,2-1-1235</inkml:trace>
  <inkml:trace contextRef="#ctx0" brushRef="#br0" timeOffset="7150.657">14550 1462 271,'0'0'872,"0"0"-180,3-11-58,-3 11-134,5-10-11,-5 10-66,8-13-58,-3 4-63,4-1-17,3-1-42,1-2-11,2-1-46,-1 2-13,0-3-38,3 3 10,-2-3-63,1 1 8,-1-1-35,-2 1 15,0 0-33,0 1 10,-4 1-26,2 0 19,-5 0-9,2 2 35,-3 1-33,-5 9 27,4-15-38,-4 15 11,0 0-28,-4-9 8,4 9-6,0 0 10,-17 2-23,7 4 24,1 0-30,0 1 18,-1 2-9,0 3 16,1 1-18,-1-1 17,2 3-29,3-1 31,-2 3-5,5-2 2,-2 1-6,4-1-2,0 2 0,2-2 4,3-1-45,2 1-46,1-3-42,4-1-52,1-2-54,1 0-42,3-5-85,1 0-60,0-2-32,2 0 7,2-2-91,-3-2-46,5-3-363,1 2-524</inkml:trace>
  <inkml:trace contextRef="#ctx0" brushRef="#br0" timeOffset="7605.146">15255 1194 530,'8'-14'589,"-4"1"-97,-2 2-41,-2 11-21,0-18-61,0 18-34,-10-14-31,3 9-43,7 5-12,-21-3-11,7 6-21,0-3-5,-3 7-14,0-2-8,-2 2-26,3 3-12,-3 2-36,3 0-3,2 1-27,3 0-1,-2 0-22,4 2 1,4-3-33,-4 2 9,7-2-3,-1 2-16,3-14 2,1 21 1,3-11-1,2-3-15,2 3 3,1-4-27,4 1-27,-2-4-8,2-1-14,1 0-20,0-4-9,2 0 7,-1-1-10,1-2 6,0-2 1,-1-3-14,-1-2 12,0-1 12,-2-2-6,-1-2 18,-3-3 15,-2 1-3,-1-4 15,-1 1 16,-1-1 3,-4-3 8,-1 1 6,0-1 1,-4-6 9,0 3 38,-2 0 7,1 7 35,0-2 7,1 5 36,1 1 36,0 4-18,-1 1 25,2 2-44,-1 1 1,1 3-32,4 7 4,-7-10-20,7 10 30,0 0-9,-12 7 7,12-7-46,-6 15 18,4-3-39,2 0 19,0 2-34,0 4 30,0 1-47,4 3 30,0 0-41,-1 1 37,2 0-52,0 2-22,1-2-77,0 1-49,-1-2-76,5 0-70,-2 0-93,1-2-64,1-1-22,0-2-6,1-1-75,-1-3-506,-1-1-698</inkml:trace>
  <inkml:trace contextRef="#ctx0" brushRef="#br0" timeOffset="8090.91">15513 1231 401,'11'-12'536,"-1"-1"-42,-1-1-20,0 2-36,0-2-34,-4 2-17,1-1-21,-2 1-35,0 2-28,-2 0 0,-2 10-47,-1-15-42,1 15-29,-6-11-9,6 11-14,-12-7-6,12 7-28,-16 0 2,16 0-35,-18 2 3,8 2-42,0-1 21,1 2-50,-1 0 12,4 2-23,0-2 18,0 3-30,6-8 16,-8 14-24,8-14 24,-4 10-26,4-10 23,0 0-24,1 16 29,-1-16-26,4 8 15,-4-8-24,0 0 18,13 5-20,-13-5 23,0 0-19,14 0 17,-14 0-16,14-3 10,-14 3-14,13-2 21,-13 2-16,12-1 13,-12 1-20,16 0 26,-16 0-23,15 4 23,-8 0-11,3 3 12,-3 5-5,1-2 20,0 5 8,-2 3 40,3 2 54,0 4-15,-2-2-12,3 5-41,-2 0 8,0 1-8,-3-5 5,3 7-3,-3-7 10,1 3-18,-3-2 6,3-2-13,-3 2 24,1-4-34,-2 1 8,0-4 30,-2-1 13,1-3-8,-1 0 12,0-1-1,0-12 27,-1 21-28,-3-11-34,4-10-56,-5 15 0,5-15 0,-12 10 0,12-10 0,-14 4 0,14-4 0,-18-2 0,7 0 0,0-2 0,-3-3 0,3-2 0,-2-2 0,-1-1-71,2-2-195,1-3-81,1 1-91,3-4-86,2 3-111,5-4-123,-1 4-151,2-6-438,4 0-948</inkml:trace>
  <inkml:trace contextRef="#ctx0" brushRef="#br0" timeOffset="8454.242">15722 1274 555,'7'-10'680,"-7"10"-94,8-5-31,-8 5-85,11-12-60,-4 4-52,-1 1-25,4-2-38,1 0-25,0 0-38,2-2-10,1 0-27,1-2-7,-1 3-23,2-2 2,-3 0-29,-1-2 3,0 4-41,-3-2 19,0 0-45,0 0 23,-3 0-57,-1 2 20,-1 0-29,-1 1 14,-3 9-30,-2-14 10,2 14-26,-7-11 31,7 11-36,-17-5 24,17 5-26,-21 4 18,6 2-16,2 2 17,-2 4-18,1 3 59,-2 4-7,1 2 73,5-2-35,1 3 80,4 1-19,1 0 7,4 4-7,3-1-29,1-1-13,6 1 0,0 1-26,4-5 2,3 2-23,1-5 1,2-2-14,-2-2 3,1-4-32,0-1-13,2-2 0,-3-3 0,-2 0 0,1-1 0,-2-4 0,-1 0 0,2 0 0,-4 0 0,1 0 0,-1-2 0,-2 0-106,-10 2-109,18-7-86,-18 7-104,14-8-144,-14 8-167,9-10-239,-9 10-612,1-13-1209</inkml:trace>
  <inkml:trace contextRef="#ctx0" brushRef="#br0" timeOffset="11283.953">6784 6682 595,'0'0'522,"0"0"-127,0 0-83,-6-8-56,6 8-30,0 0-26,-5-11-16,5 11-10,-6-9-8,6 9-18,-10-14 6,2 8 16,2-2-14,-5-1-1,-1-1-5,0-1 6,-2-1-19,-4-1-13,-1 1-20,-3-3-23,-2-2-5,-2 1 4,-6-5-19,-1 2 15,-1 0-20,-4-1 3,-1 1-37,-2-2 32,-2 2-16,-2-1 10,-9 0-11,1-2 24,-2 6-18,-3-4 18,8 6-32,-10-1 19,7 3-26,-9-2 18,6 4-22,-8-1 11,-1 0-24,-3 2 19,8 4-24,-9-1 24,8 1-20,-3 2 19,-1 0-18,-2 3 21,-7 2-22,-4 2 22,4 1-26,-2 1 23,1-1-20,3 5 22,0 1-21,3 0 17,3 2-19,-1 2 34,2 0-28,4 4 10,1 0-11,1 3-6,1 2 2,6 0-6,0 1 5,1 4-4,3-3 5,2 2-1,8-2 1,3 2 0,1-1-1,2 2 0,2-2 13,5 4-21,1 1 20,2-2-18,7 3 22,-1 0-19,7-4 15,4 1-19,1-3 21,3 0-26,2 3-2,3 0 7,3 3-1,2-2 3,3 6 4,2-2 1,4 0 17,2 0-23,2 1 23,4-3-26,6 6 21,4 2-32,1-6 32,5 2-7,3-3 2,3 1-2,3-4 0,1 2 2,5-2-4,0 0 0,4-1-5,0-1-18,0 0 19,2-1-24,-2-2 23,2-1-11,1-1-2,0-5-9,2 0-21,0-2 26,3 0-20,2-2 30,3-4-23,-1-3 24,3-2-26,1-2 28,1-4 0,0-3-11,2 1 12,2-5 1,-1 1 4,3-4-3,0-2-2,1 1 7,-1-4-4,0-2 6,-2 0 0,-1-2-3,-2-1 9,-3-2-7,-1-2 5,-1-5-1,-5 0 0,-1-4 0,-3-1-2,-1-6 0,-4 0-18,-4-6 22,-2-1-24,-5-2 26,-3-5 6,-4 1-18,-4 1 41,-8-3 19,-2 3 5,-7 0-4,-7 8-4,-5-1-5,-5 2 1,-7-1-12,-3 1 17,-7 1-27,-5 4 3,-6 1-18,-7-6 10,-3 4-22,-4 2 16,-1 3-28,3 8 14,0-1-39,1 3-19,-1 2-67,0 5-68,3 0-87,2 3-144,2 5-106,3 2-180,1 3-593,0-1-898</inkml:trace>
  <inkml:trace contextRef="#ctx0" brushRef="#br0" timeOffset="12079.626">6468 7778 669,'0'0'692,"-5"-8"-100,5 8-53,0 0-48,-7-7-41,7 7-51,0 0-49,0 0-65,-7-7-43,7 7-40,0 0-15,0 0 4,0 0-3,0 0 7,0 0-19,3 15-5,3-5-11,1-1-12,1 4-18,6 3-17,0-2-11,4 6-5,3-1 58,5 3-17,4-2-26,3 2 39,4-4-55,1 2 19,2-2-51,3-1 15,1-1-41,-2-1 21,1-2-41,-3-1 22,-2-2-47,-6 0 2,1-5-64,-7 1 0,0-2-93,-6-1-41,0-2-47,-2-1-73,0-1-32,-2-4-58,-1 2-15,-2-2 6,-3 0 13,-2-2-1,-2-3-11,-1 2 14,-2-3 65,-1 0 26,-2 11 97,-1-23 63,0 10 113,-1 1 34,-1 0 45,0 0 49,-1 0 58,0 1 44,2 0 29,-2 0 7,-1 1 11,5 10 14,-5-16-2,5 16-20,-1-16-1,1 16-25,0 0 8,1-11-29,-1 11 53,0 0-23,14-3 8,-14 3 7,16 10-14,-3-3 14,-1 1 17,1 4-46,2 1 31,0 1-43,0 2 37,0-1-34,0 2 10,-2-2-52,-1 2 19,-1-2-94,-2 3-69,-3-4 0,-2-1 0,-3 4 0,-2-3 0,-3 1 0,-4 1 0,-1-1 0,-4 0 0,-3 1 0,-6-1 0,4-3 0,-6 3-270,0-1-256,0-2-160,4 0-225,-3-4-919,2 2-1537</inkml:trace>
  <inkml:trace contextRef="#ctx0" brushRef="#br0" timeOffset="12834.978">8109 8197 583,'0'0'673,"4"-15"-93,-4 15-31,2-14-25,-2 14-55,3-11-10,-3 11-56,0 0-37,0-17-82,0 17-12,0 0-15,-8-4-22,8 4-15,-9 3 0,9-3-12,-13 12-26,7-4 17,1 3-78,-3 1 33,3 5-58,-1-1 34,0 3-24,3 1 7,0 0-23,2-2 8,1 1-73,1 0 27,0 0-43,3-3 31,1 1-38,3-1 30,0-3-34,2 0 32,2-5-38,1 0 34,3-4-12,-1 1-13,3-4-1,-3-1-14,3-4-4,-1 1 7,3-4 4,1-2-6,-5 1-2,2-4 0,-2 0 5,-1-2 1,-2-1-3,-3-2-32,-1 0 32,-4 3-24,-1-4 33,-2 0-36,-3-1 51,-3 3-36,0 0 38,-1-2-44,-1 4 46,-3 2-48,-1 1 44,-2 0-32,-1 6-6,-1 1 3,0 1-7,1 3-18,-2 0-26,1 3-27,-1 1-38,1 1-54,0 3-58,2 1-64,2 0-110,0 1-69,2 2-79,3-1-76,5-11-670,-4 21-922</inkml:trace>
  <inkml:trace contextRef="#ctx0" brushRef="#br0" timeOffset="13536.586">8468 8265 626,'0'0'771,"5"-11"-80,-5 11-68,1-11-60,-1 11-55,0 0-66,-1-11-75,1 11-56,0 0-36,0 0-25,0 0-36,-12 6 20,12-6-66,-6 16 14,2-7-54,3 2 10,0 1-68,-1 2 44,2-1-48,0 1 14,3-1-62,-1 2 43,2-2-59,1 0 47,0-1-51,2 0 43,-1-5-58,4 1 36,-1-4-64,2 3 20,1-6-50,0 3 8,2-4-24,0-4 9,-1 3-8,2-6 14,-1 4 11,0-4 3,-1 0 10,0-3 8,-2 0 9,-2-1 3,1 0 14,-3 1 3,-2-2 0,-1 1 6,0 2 17,-4 9 8,5-17 6,-5 17 3,1-13-2,-1 13 0,0 0 10,-6-7 9,6 7 1,0 0 22,-9 6-27,9-6 30,-6 12-42,6-12 24,-5 18-34,5-18 24,-4 20-40,3-11 33,1-9-39,1 23 35,2-12-44,0-1 18,0-3-42,4 2-4,-1-1-32,3-3-19,1 2-13,1-5 15,4 3-32,-2-3-49,2-2-18,1-1-19,1-2-12,0-1 7,2-1 10,0-1 25,-1-3 27,1-1 6,-3-2 31,0 0 9,-2-2 36,2-1 0,-3-2 31,-2 0 11,-1-1 38,-2-3 12,1 2 29,-4-3 13,1 1 32,-2-1 19,-1 5 8,-1-1 38,1 0-2,-2 3 11,-1 1-35,0 0 49,0 3 2,-1 0-17,1 11-26,-1-14-21,1 14-7,0 0-9,-6-9 15,6 9-7,-6 6-8,6-6 1,-6 16-5,3-6 10,-2 4 36,3 4-49,-1-1 30,0 2-52,1 3 32,-1 2-18,2-1-16,0 0-13,-1 1-11,2-2-10,0 2-7,3-1-4,-1-1-34,1 1 29,2-4-36,0-2 31,3-2-47,-2-1 29,3-1-70,1-2 16,1-4-82,0 1 4,1-4-60,-1-1-31,2-3-28,-13 0-71,24-3-42,-10-1-44,-1-1-44,0-4-2,-2 1-111,0-2-76,0-3-429,-3 0-685</inkml:trace>
  <inkml:trace contextRef="#ctx0" brushRef="#br0" timeOffset="14508.137">8882 8310 691,'-18'4'779,"5"-3"-142,0 4-87,13-5-70,-18 3-61,18-3-46,-11 4-54,11-4-65,0 0-49,0 0-40,0 0-34,0 0-28,18 1-22,-18-1-17,25-1-33,-9 0-41,3-2-47,0 2-45,3-1-73,1 0 1,2-1 13,3 1 12,2-1-11,4 0 19,2 0 9,0-1 45,1-2 0,0 3 35,-1-2-8,-1 1 29,-1-3-6,-1 2 22,-2-1-12,-5 2 19,0-2-9,-3 2 24,-5 1 8,0-1 34,-3 1 26,-2-1 42,-2 2-16,-11 2-11,17-3-9,-17 3 0,9-5 24,-9 5-14,0 0 25,0 0 5,0 0 7,-13 0-11,13 0-7,-18 2 13,6 1 0,-4 0-3,1 1-35,-1 1 0,0 1-15,2-1-13,1 1-13,-1-1-8,4 1-8,0-1-4,2 2-7,8-7 0,-10 9-5,10-9-24,-4 11 19,4-11-8,0 0-22,7 10-4,-7-10-39,15 5 10,-15-5-41,20 2 25,-20-2-17,26 0 16,-14-2 2,2-1 1,-1 1 3,1-1 18,-1 0-4,-1 0 2,0 0 16,-1 0 13,0 1 6,-11 2 4,15-4 16,-15 4 10,14-3 3,-14 3 14,0 0 13,14 2 14,-14-2-2,7 9-1,-7-9 33,2 18 36,0-6-8,-1 3-10,-1 4-6,0 0 15,1 5 19,-1 1-23,3 1 2,-2 1-36,0-1 5,1 3-12,0-2-8,-1 2 25,1-2-45,-2 1 38,1-1-39,-2-2 46,1-1-64,-3 0 47,2-4-65,-2-2 47,-2 0-48,1-2 40,-1-3-56,0-1 47,-3-2-43,0-1 39,-3-2-47,1-5 47,-3 3-54,1-5 58,-4-2-64,1-2 49,-2-2-55,-1-2 51,1-4-48,0-1 45,-1-5-53,4-3 44,-1-1-52,4 0 30,3-2-44,1 0 14,5 0-44,2-1 0,3-1-15,5-1-15,2-2-16,4 3-27,7-4 22,0 2-43,6 2 31,-1 2 4,5 0 16,-1 3 27,2-1 14,0 1 3,-1 4 5,-3 2 25,-2 2 10,-1-1 10,1 4 6,-6 1 11,-2 0 14,-3 4 22,-2-1 25,-2 5 33,-11 1 6,16-1 1,-16 1 5,0 0 16,10 5-11,-10-5 2,0 0-5,2 17 1,-2-17-13,0 12-6,0-12-13,0 17-24,0-17 20,3 12-12,-3-12 5,5 17-12,-5-17-1,9 12-6,-9-12-3,14 11-5,-14-11-1,17 6-3,-17-6 0,19 0-6,-19 0 5,19 0-8,-7-3 2,-2 1-4,-1-3 12,1 3-2,-2-3 14,-8 5 0,13-12 24,-7 6-9,-6 6 18,6-13-12,-6 13 20,3-15-33,-3 15 20,-3-12-34,3 12 20,-7-12-30,-1 5 0,8 7-10,-14-10 0,5 7 0,9 3 0,-19-2-10,19 2-81,-22 0-79,22 0-109,-22 2-174,11 1-158,-2 3-938,3-2-1191</inkml:trace>
  <inkml:trace contextRef="#ctx0" brushRef="#br0" timeOffset="14739.935">10158 8292 289,'0'0'958,"-7"-10"-210,7 10-100,-5-8-63,5 8-47,-7-11-50,7 11-98,-6-6-80,6 6-57,0 0-48,0 0-10,-13 0-46,13 0-9,-6 6-35,6-6-7,-3 12-21,3-12 6,0 15-40,0-15 17,4 18-35,0-6 20,0-4-37,3 0-9,0 1-39,0-3-40,2 1-34,1-1-75,1-2-30,1-2-148,-12-2-32,23 1-55,-10-2-146,-1-3-656,2-1-864</inkml:trace>
  <inkml:trace contextRef="#ctx0" brushRef="#br0" timeOffset="15056.224">10129 8100 307,'-13'4'681,"4"0"-101,9-4-68,-13 11-32,13-11-68,-7 10-31,7-10-42,0 0-28,1 14-36,-1-14-38,9 10-42,-9-10-21,15 5-20,-15-5-16,21 4-23,-8-3-17,-13-1-2,25 0-25,-13-1-3,0 0-13,-1-1 1,1 0 9,-3-2 4,-9 4-11,16-9 0,-16 9-8,11-11-6,-11 11-10,3-15-2,-3 15-9,-3-15-9,3 15 1,-8-16-5,2 10-5,-2-1-3,1 1 2,-2 2-1,-3 1-6,12 3 1,-23 0-2,12 0-27,-1 5-22,-2 0-42,3 2-30,-3 2-64,3 1-115,2 1-80,1 1-133,1 1-155,3 1-539,2 0-819</inkml:trace>
  <inkml:trace contextRef="#ctx0" brushRef="#br0" timeOffset="15943.034">10402 8308 334,'0'0'897,"0"0"-177,-1-11-55,1 11-94,0 0-51,0 0-75,-1-11-91,1 11-70,0 0-22,0 0-19,0 0-7,-8 5-44,8-5 4,-1 12-62,1-12 6,1 12-64,-1-12 30,4 17-57,1-9 26,-1 1-47,0-1 29,2-1-45,-1 0 30,3 0-40,-1-3 33,3 1-48,-10-5 14,17 3-48,-5-5-10,-1 1-28,2-3-5,1-1-13,1 0 14,0-3 13,0 0 7,0-2 19,1-2 0,-2-1 11,-3 1 11,-1 2 3,-2-1 10,0-1 18,-2 4 20,-2-1 28,-4 9 0,6-13-1,-6 13-6,3-11 4,-3 11 6,0 0 4,0 0 8,0 0-4,0 0 23,0 0-36,-8 7 18,8-7-39,-1 14 28,1-14-44,1 15 29,-1-15-43,4 19 28,0-7-42,1-4 12,3 4-63,-1-3-17,2 2-51,3-2-2,2 0 4,3 3-79,3-4 1,0 1-103,3-4 68,-1 2 0,4-2 19,0-2 25,1-2 10,1 0 30,1-2 12,-1-2 46,0-2 6,1-3 40,-2 0-2,0-3 30,-4-1 4,-3-1 42,-3-1 27,-1 0 36,-3-2 25,-3 3 44,-1 2 36,-5-1-20,0 1 8,-4 11-1,0-15-12,0 15-6,-10-12 12,10 12 13,-17-2-15,17 2-8,-22 1 12,11 1-46,-4 4 3,1 1-48,2 0 13,-1 1-41,3 0 20,1-1-47,4 2 23,-2-2-35,7-7 21,-6 14-40,6-14-3,0 14-32,0-14-13,7 11-24,-7-11-21,15 8-4,-5-5-55,3-1 22,-13-2-66,24 0 51,-10-1 2,-1-1-13,1-1 5,2-1 4,-1-1 31,-4 2 15,1-1 32,-2 1-5,-1-2 47,-9 5 24,17-5 14,-17 5 22,11-3-4,-11 3 33,0 0 18,13 4 12,-13-4 15,4 11-49,-4-11 63,5 21-12,-5-6 44,2 5-14,-2 1-9,0 4-5,0 4-16,-2 5 12,2 3-6,-3 1-6,3 6-12,-1 3-12,0 0-12,1-1-19,1 1 10,-1-3-26,0-5 18,0 0-13,-1-3 51,-1-2-18,1-2 53,-3-6-53,2-1 42,-1-6-53,-1-3 57,1 0-61,-3-4 52,0-3-22,-4-2 1,1-4-14,9-3-19,-26-2 9,10-3 22,-10-7-53,-1-4 30,-7-5-36,-1-2-1,1-5 8,-6-5-46,9 1 34,2 1-32,2-3 36,7 0-43,1-2 36,6-1-68,5 4 27,7 1-85,4-1 15,5 3-88,7-5-63,6 3-67,7 3-184,6 1-100,8-3-197,6 2-669,5 3-1086</inkml:trace>
  <inkml:trace contextRef="#ctx0" brushRef="#br0" timeOffset="16978.959">12065 8489 484,'0'0'748,"0"0"-138,0 0-65,0 0-72,0 0-39,0 0-60,0 0-43,0 0-42,0 0-55,7-7-28,-7 7-46,18-5-17,-6 1-36,-1 1-4,5-2-30,-1 0 0,1 1-23,-3-2-1,4-2-20,-2 2 11,1-1-24,-1 0 12,1-1-19,-3 1 12,0-1-22,-1 1 18,-3-2-9,-2 4-2,0-3-1,-7 8-1,6-12-2,-6 12-4,-4-9 4,4 9-3,-14-9 3,14 9-3,-23-3 12,8 3 4,-1 3 16,-1 0 7,0 1-4,-2 0 9,0 3 23,-1 3 3,3 0 19,0 0-17,0 2 25,3 2-37,5-4 11,-1 4-35,4-1 13,1-1-25,5-12 25,1 22-39,6-10 22,0-1-39,3-1-33,3-2-36,2-1-41,7 0-43,0-2-45,1-3-70,2-1-45,0-1-16,4 0 12,-2-3 16,7 1 60,2-3 21,-1-1 53,3 0 11,-4-2 22,2 0 1,-4-3 47,-1 2 0,-2-1 42,-1-2-2,-5 1 43,0 0 25,-6 1 53,-2-2-1,-1 3 39,-3 1 11,-5 0 9,-1 1-4,-5 7-3,5-11 5,-5 11 23,-6-7 6,6 7 15,-12-3-8,12 3-39,-23 5 35,9 0-21,-1 0 28,1 2-11,-4 2-22,3 1-31,-2 0 1,4 0-24,4-1-12,-2 1-13,2-1-9,3 1-5,0-3-7,2 1-6,4-8-8,0 12-28,0-12-27,10 9-31,-10-9-26,15 4-58,-4-6-64,1 0-22,3-2-31,-1 1-5,1-4-28,1 0 17,2-5-38,-2 2 55,2-3-14,-2-1 48,0 0 0,-3-3 21,0-1-37,-1-1 39,1-4 12,1-1 80,-3-3 81,-1 2 139,0-2 26,-1-1 73,-5 4 8,1 2 33,2 0-2,-5 0 16,0 5-13,1-2 17,-1 4 28,0 2 4,-2 0-1,2 3-46,-2-2-27,0 12-54,0-14 5,0 14 4,0 0 45,0 0-30,0 0 19,0 0-7,0 0-28,-4 17-12,2-5-15,-1 1-18,3 2-9,-4 3 11,4 0-64,-2 2 28,-1 3-60,1 0 37,-1-1-60,3 2 3,0 0-64,0-2-20,0 2-79,2-3-78,1 0-26,2 0-101,-1-2-56,1 0-59,3-1 61,1 1-22,5-4-33,-1-1-142,6-2-341,-1-2-535</inkml:trace>
  <inkml:trace contextRef="#ctx0" brushRef="#br0" timeOffset="17544.089">13303 8453 677,'7'-12'584,"0"3"-87,-7 9-25,5-18-23,-5 18-33,0-17-39,-5 7-31,5 10-34,-11-14-24,4 6-39,-2 1-25,-3 5-21,1-3-5,-2 3-20,-1 0-25,1 2-18,-3 0-36,3 2-1,-1 0-35,3 2-8,0-1-13,0 0 4,2 4-22,0-2 6,2 0-16,0 3 4,7-8-17,-8 12-17,8-12-13,0 0-26,2 14-12,-2-14-14,10 9-15,-10-9-14,14 5-1,-14-5-1,18 1-13,-18-1-17,20-3 1,-7 3 18,1-3 6,-5-1 15,5-1 13,-3 1 20,0-1 7,-1 1 18,0 0 10,-10 4 5,15-7 18,-15 7 7,13-5 26,-13 5 32,0 0 19,15 3-44,-15-3 57,7 9-43,-7-9 35,5 19-6,-3-9 5,0 7-4,-2-1-8,2 2-10,0 6 13,-2 3 55,1-1-19,3 6-23,-4-1-17,2 3-11,-2-1-2,0-3-7,0 4 5,-2-5 2,2-1-4,0 2 18,-2-3 30,0-1-20,1-1 32,-3-1-39,2-6 23,-2-1 24,1 0-7,-6-1-3,4-4 15,-3-1 1,-1-1 7,-3-4-1,-1-1-11,-1-2 0,1-2-10,-5-2-18,0-3-11,-5-3-35,1-1 14,-3-4-23,-1-4 20,3 0-31,-2-1 22,3-1-31,4-2 22,0 2-35,2-2 31,2 2-38,6-1 24,-1 0-40,1 0-6,6 1-60,2-1 4,2 2-76,6-2 4,1-2-83,4-1-43,3 0-49,5 1-38,3-4-78,2 1-50,2 4-51,1-2-61,2 1-114,-2 4-373,-1 1-715</inkml:trace>
  <inkml:trace contextRef="#ctx0" brushRef="#br0" timeOffset="17878.799">13523 8419 276,'0'0'649,"23"0"-118,-11-2-43,1 1-43,1-1-57,3-1-25,0 0-20,0-2-36,1 2-49,-2-2-8,4 0-31,-1-2-28,2 0-5,-2 0-25,-1-1-21,1-1-4,-4 4-21,0-3-18,-1-1-12,-3 2 0,0-1-12,1 0-4,-6 2 0,2-2 0,-8 8 2,9-11-14,-9 11-13,6-11-8,-6 11-6,0 0-4,-6-11 0,6 11-6,-9-3-5,9 3 6,-17 0 11,17 0 9,-18 5 14,7 0 39,-1 2-13,1 2 59,0-1-44,0 4 38,2 0 14,0 1-29,2 1 0,0 0-7,3 1-10,2 0-40,0-2 27,2 0-29,2-1 28,2 3-32,3-3 22,2-3-40,0 1 17,0-2-37,5-1 17,3 0-35,1-5 0,5-2-132,8-2-83,5-2-187,7-3-118,0-2-196,2-2-210,-3-1-744,1-4-1339</inkml:trace>
  <inkml:trace contextRef="#ctx0" brushRef="#br0" timeOffset="18101.592">14665 8301 431,'0'0'957,"0"0"-127,6 6-89,-6-6-48,0 0-29,0 0-25,0 0-68,0 0-6,0 0-72,0 0-7,0 0-58,0 0-4,9 4-155,-9-4-269,0 0 0,0 0 0,0 0 0,0 0 0,0 0 0,0 0 0,0 0 0,0 0 0,0 0 0,8-4 0,-8 4 0,0 0 0,0 0 0,0 0 0,2-10-294,-2 10-235,0 0-109,0 0-118,0 0-196,-14-4-638,14 4-1241</inkml:trace>
  <inkml:trace contextRef="#ctx0" brushRef="#br0" timeOffset="23694.801">27434 667 409,'2'-11'584,"0"0"-84,2 1-26,-2-1-27,1 1-42,-3 10-22,6-15-37,-6 15-33,5-12-51,-5 12-34,3-10-62,-3 10-3,0 0 33,0 0-1,9 13 1,-9-2-11,2 7-23,-2 6 23,0 7-24,-2 5 37,2 10-46,-2 4 29,-1 1-68,-1 3 18,-1 2-89,0-1 33,1 0-30,0 1 1,-1-4-19,1 2 5,0-4 0,-2 0 15,2-4-29,0-4 0,-1-6 8,3-5-16,0 1-2,-1-6-7,2-2-24,-2-5-18,1-2-47,2-4-44,-3-1-62,3-12-64,-2 14-50,2-14-91,0 0-31,0 0-16,0 0-59,9-5-46,-9 5-641,7-23-802</inkml:trace>
  <inkml:trace contextRef="#ctx0" brushRef="#br0" timeOffset="24349.855">27663 649 527,'2'-11'487,"0"0"-25,-2 11-95,8-16-7,-2 8-88,0-1-31,1 3-10,5-2 10,1 1-19,5 1 6,2-1-35,5-1-23,6 4 12,3-3 0,6 3-46,9 2 2,4 0-46,3-3-1,4 4-19,5 1 17,17-1-17,1 1-31,8 0-5,7 0-50,5 0 47,9 2-29,22 3-2,5-1 7,2 0-20,4 1 2,6-3 7,4 2-27,2 0 21,1 0-12,-1 1 9,1 0 26,-4-1 4,0 2-24,-5-3 9,-2 3-2,-3-1 3,-4-2 17,-5 3-19,-26-3 26,20 4-15,-27 1-6,-5-5-12,-3 3 33,-8-1-9,-6 0 10,-18-2-13,-3 0 14,-8 0-22,-4 1 31,-11-1-34,-6 0 34,-4-1-12,-4-1 18,-4 1 1,0-1-2,-4-1 10,0 0 25,-14 0-31,19 2 16,-19-2-14,15 2 12,-15-2-22,0 0 2,12 1-13,-12-1-2,0 0-15,4 8-2,-4-8 12,0 0 0,-1 16 1,1-16 9,-3 12-12,3-12 9,-2 24 7,-1-8 35,0 6 41,1 2-24,-2 8 17,0 3-13,-2 11 15,1 2-7,-2 4-11,0 11 56,0-10-94,0 11 69,-1 0-66,1-10 42,0-1-50,-1-2 72,2 0-67,-1-3 52,1-2-61,-1-2 45,0-2-58,2-7 51,0-5-48,1-2 22,1-4-55,-1-2 0,3-3 0,-3-2 0,3-2 0,-1-1 0,0-4 0,2-10 0,-2 19 0,2-19 0,-2 13 0,2-13 0,0 0 0,0 14 0,0-14 0,0 0 0,0 0 0,0 0 0,0 0 0,0 0-164,0 0-259,6-11-78,-6 11-119,-7-9-165,7 9-136,-15-11-595,2 6-1144</inkml:trace>
  <inkml:trace contextRef="#ctx0" brushRef="#br0" timeOffset="25114.233">27547 1581 426,'-19'-3'529,"3"1"-81,3 0-62,-1 0-56,14 2-30,-22-2-68,22 2-36,-18-1-8,18 1-32,-13-2 8,13 2-1,0 0-6,0 0 5,0 0 45,0 0-22,0 0-2,0 0-18,6 7-8,7-5-26,3-1-7,2-1-28,9 1 33,5 0-8,6 1-24,7-2-4,7 0 0,6 0-26,3 0 2,17-2-4,3 1-12,3 0-15,4 3 9,3-2-14,3 2-4,3-2-1,4 2-2,8-1-18,21 3 5,4 1 0,-1 0 13,3 0-29,2 1 15,2 0-7,2-1 6,3 2-36,0-1 23,0-1-27,-2 1 0,0 0-28,-1-2-26,-3 1-38,-5-4 12,-24 0-12,1 1 2,-1-4 24,-2 0-33,-2-1-3,-5 3 16,-6-1 26,-1-3 18,-7 2 15,-3 0 4,-6-1 36,-12 3-5,-4 0 15,-2 0-12,-3 0 22,1 0 2,-5 0-2,0 2-1,-12 1 23,-1-2-13,-4-1 13,-6 2-7,-4-2 31,-5 2 11,-1-1 51,-3 0 11,-2-1 24,0 0-14,-15 0 17,24 0-25,-24 0 3,20 0-12,-20 0-11,14 3 7,-14-3-41,14 0-19,-14 0-2,0 0-7,16 0-13,-16 0 0,0 0-19,12 0-44,-12 0-56,0 0-105,0 0-152,0 0-177,0 0-164,0 0-756,-5-8-1056</inkml:trace>
  <inkml:trace contextRef="#ctx0" brushRef="#br0" timeOffset="28693.354">31508 4838 732,'-6'-9'615,"6"9"-43,-10-11-60,10 11-61,-5-9-58,5 9-76,-5-7-67,5 7-33,0 0 2,0 0 16,-9 14-17,7-3-30,-1 7 5,0 7-27,-2 4-14,2 7 18,-1 7-11,-1 2-2,-2 3-15,1 2-25,-2 1-20,2-1-15,-1 2-14,1 1-10,-2-2-14,3-1-7,1-1-11,1-3-8,0 0-5,0-9 3,2-1-6,1-3-5,-1-4-39,2-5-47,-1-2-49,1-2-53,2-6-75,0 1-49,-1-3-87,2-3-60,-4-9-87,8 8-131,-8-8-454,0 0-742</inkml:trace>
  <inkml:trace contextRef="#ctx0" brushRef="#br0" timeOffset="29410.864">31591 4911 530,'2'-16'510,"2"1"-91,0 2-41,4 1-65,4 0-33,2 0-43,6 0-17,5 0-36,4 1 6,10 0 10,4 1-1,6 1-19,4 1-7,4 1 5,14 1-33,4 1-25,2-1-22,4 4-16,2-1-17,1 3 0,2 0-13,-2 1-7,-2-1-6,-1 4 1,0-2-33,-3 3 13,-4 0 57,-14-2-78,-1-2-46,-2 2 63,-4-1-4,-3 1-7,0-2-5,-8 1-3,-1 0 9,-2 1-12,-2-3 0,-6 1 9,-3 0 7,-6 1-6,0-2 1,-4 1 42,-3-1 5,0 1 15,-2-1-8,0 1-1,-13-1-6,19 0-10,-19 0-11,17 2-2,-17-2-5,12 0-9,-12 0 0,8 5 1,-8-5 21,6 12 1,-6-12-3,0 17-4,-1-5 3,-1 5 7,-3 0-6,1 5 9,-1 6 22,-3 5 26,0 4 16,-1 4 13,0 1-24,2 0 3,-3 3-27,1 2 29,1 3-29,0-1 21,-2 1-38,2 1 11,2 0-33,-1 0 25,0-3-35,2 1 24,0 0-33,-1-2 21,3-5-40,0 1 40,-1-7-6,3-2-6,-1-2-3,0-6-1,2-1-5,-1-1 2,0-5-4,1 0 5,-2-2-10,1-4 4,1-2 2,-1 2 9,1-13 32,-3 17-7,3-17-5,-2 12-4,2-12-11,-7 9-6,7-9 4,0 0-6,-16 5-11,16-5-2,-21-2-3,5-1 1,-6-1-4,-5-1 8,-7-4-16,-11 0-2,-5-2 10,-14-3-14,-5 0 14,-9 0-7,-6-1 11,-4 2-12,-4 0 15,-2 0-18,1 0 29,-1 3-17,-1-1 4,2 3-8,-2 0 3,1 2 7,4 3 12,3 1-7,7-1 0,4 1 2,16 2 2,3 0-9,6 2 1,11-2 1,4 3-6,7-2 1,2 0-6,5 1-6,3-1-2,1-1-32,5 2-49,-1-2-49,14 0-61,-19 0-96,19 0-76,-11 0-128,11 0-149,0 0-253,0 0-552,-9-8-1070</inkml:trace>
  <inkml:trace contextRef="#ctx0" brushRef="#br0" timeOffset="31817.799">21371 13260 537,'0'-28'591,"3"-4"-120,2 1-55,3 1-31,0 1-62,0 6-15,0 3-27,0 2-37,-1 5-24,-2 6 8,-5 7 5,0 0-30,13 2 29,-8 10-32,-1 3 5,-3 10-45,-1 3-16,-1 11-16,-2 7-25,-3 5-27,-3 13 10,0 3-37,-2 2 18,-2 2-33,0 3 12,0-3-31,0 0-4,1-1-1,-1-2-4,1-4-14,1-1 5,2-14-50,1 0-6,-1-2-35,3-6 2,1-5-42,1-3-54,1-7-39,1-1-42,-2-3-53,1-4-31,1-1-13,1-4-81,1-13-133,0 16-306,0-16-444</inkml:trace>
  <inkml:trace contextRef="#ctx0" brushRef="#br0" timeOffset="32904.933">21535 13205 271,'-7'-12'479,"2"1"-108,0 2-55,0 0-66,0 2-27,5 7-32,-9-13-29,9 13-34,-7-11-19,7 11-15,-5-8-2,5 8-10,-4-9-5,4 9-13,0 0-1,-4-10 1,4 10 11,0 0 15,0 0-1,0 0-9,0 0-12,4-9-9,-4 9-10,0 0 4,0 0 1,16 0 12,-16 0-24,16 3 20,-5-2-15,-11-1 4,26 4-15,-7 0 2,1-2-15,4 3 5,4-3-15,5 3 9,3-1-11,9 2 8,2-2-10,4 1-7,3 0 11,3 0-12,2 2 10,9-1-15,1 3 14,1-1-16,6 3 16,-1-3-14,4 3 12,5 2-22,3-4 25,5 4-14,4-1 6,3 0-10,22 0 17,2-1-17,1 0 17,5-1-17,5 3 15,1-2-23,5-1 24,-2 1-15,4 0 16,2 1-15,1 0 13,5-1-14,-3 1 8,3-2-7,-1 1 9,6 0-15,-1 1 15,2-1-10,0-1 8,-2 1-2,-1 0 6,2 0-9,-4 0 8,-5-1-13,-7-2 5,0 1-9,-4-4 18,-6 0-12,-24-1-2,-2-1-10,-2-3 14,-6 0-8,-5 0 10,-4-5-1,-7 2 5,-6-1-19,-13 0 25,-6 0-9,-5 0-11,-3-2 16,-10-1 4,-3 2 2,-6-2-1,-3 3 0,-3-3-1,-2 3-1,-2-3-9,1 3 10,-4-2-4,0 0 0,-1 1-2,-2 2 4,-2-2-4,0-1 4,-9 6-6,16-6 1,-16 6-6,11-8 4,-11 8 0,14-4 1,-14 4-8,10-5 5,-10 5 2,13-5 1,-13 5-3,16-3 2,-16 3-7,21-1 9,-10-2-3,-11 3-21,26 0 25,-13 0 6,3 0-8,0 0 1,3 3-1,2-3 3,1 0-7,1 1 6,4 0-1,-5-1-4,3 2 4,-3-2 0,0 1 0,-3-1 0,0 0-1,0 0 3,-4-1-7,1 1 3,-2-2 5,-1 1 3,-2 0 0,-11 1 28,19 0 52,-19 0 42,16-3-34,-16 3 37,14-2-32,-14 2 12,11-2-37,-11 2 3,0 0-23,14-1-2,-14 1-27,0 0 20,11-3-11,-11 3-13,0 0-21,0 0 17,9 5-18,-9-5 18,0 0-8,-2 17 26,0-7-10,0 0 3,-1 5-9,-1 2 9,-3 7 10,-1 3 26,0 3-14,-3 7 0,0 2-23,0 0 6,2 2-12,-3 2 13,3-1-14,-1 0 11,1 2 1,0-4 26,0 3-10,1-4 15,0-1-9,1-5 9,1-1-3,-1-2 21,0 0-12,2-5-10,1-3-4,0-1-8,0-3-8,1-4 2,1 2 10,2-3 19,-1-1 20,1-12 7,-2 20 21,2-20 1,-1 14-15,1-14-1,0 12-16,0-12-8,0 0-20,1 13-11,-1-13-21,0 0 6,5 6-12,-5-6-2,0 0-32,0 0-6,0 0-29,0 0-33,15 0-60,-15 0-50,0 0-54,0 0-79,0 0-26,0 0-91,0 0-71,0 0-71,0 0-160,0 0-529,0 0-877</inkml:trace>
  <inkml:trace contextRef="#ctx0" brushRef="#br0" timeOffset="33760.562">20865 14599 331,'-12'1'438,"12"-1"-91,-19 1-37,19-1-54,-14 1-22,14-1-27,-12 2-19,12-2-36,0 0-20,-13 0-14,13 0 0,0 0-7,0 0-5,0 0-2,-11 3 4,11-3 27,0 0-36,0 0 44,16 1-39,-16-1 2,23 0-20,-6-3 18,4 2-13,6-1-15,1 0-5,8-2 2,6 2 6,10-3-12,7 3 8,16-2-9,4 0 10,6 0-9,7-1-10,10 1 3,6-1-26,27-1 11,4-1-20,6 2 7,4 1-16,7-2 13,7 3-14,4 2 4,4-2-19,7 3 12,1 0-10,5 0 12,4 3-23,3 0 20,1 1-16,6 1 1,1 0-3,0 1-2,2 1 18,3 1-15,-3 0-6,-2 0 0,-1 0-1,-3 2-6,1-2-21,-9 1 37,-3-1-33,-4 0 38,-5 0-21,-7 0 19,-6-2-18,-6-1 32,-9 0-30,-11-2 35,-24-1-9,-5-2 16,-10 1-14,-3-4 29,-8 2 5,-7-3 34,-17 2 41,-5-2 18,-8 0 29,-2 0 15,-13-1 32,-4 2-9,-3-2-19,-5 1-13,0-2-1,-4 2 10,-2-1-21,-1 1-15,-3 0-44,-1-1-3,-2 2-26,-9 3-14,17-7-19,-17 7-7,10-6-55,-10 6-65,9-5-99,-9 5-95,0 0-114,10-7-120,-10 7-161,0 0-189,0 0-606,0 0-1090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8:28:34.148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16771 19026 6931,'0'-56'-5,"2"2"19,-2-2-29,0-1 22,0 1 1,0-3-5,0 2 0,1-2 21,-2-9-15,1 8 0,-2-10-3,2 0 0,-1-1-1,-1 3 0,2-2-3,-1 2-9,0 10 10,1-12-5,0 11 10,0-11 14,-2 11-16,2-9 7,-1 0-14,1 9 7,0-10-11,-1-1 23,0 3-3,1 8-18,-2-1 12,2-8 24,-1 10-7,1 0 4,-1-1-3,1-1-2,0-8 12,-2 0-13,2-2 2,0 3-3,0 6 25,-1-5-40,1 7 3,-1 0 11,1 1 2,0 0-5,-1 0 9,1-2-11,0-9 0,0 0-10,0 11 3,0-3 7,0 2-5,0 0-1,0-2 26,0-7-39,1 9 37,-1-1-30,1-9 16,-1 11-21,0-13 18,1 3-29,-1 0 3,2 7 33,-2-7-45,1 0 33,-1-1-40,1 1 37,1-2 0,-2 0-26,1 1 23,0 0-37,-1-1 26,1 0-20,1-1 39,-2 1-34,1-2 38,-1 3-38,1-1 38,-1-1 1,2 1-1,-1 1-39,1-3 37,-2 1-40,1-1 41,1 2-40,-2-2 43,1 1-12,-1-1-1,1 0 29,1-3-32,-2 1-2,1-2-4,-1 0 6,1 0-5,-1-2 0,1 1-1,-1 0 0,2 1 23,-2-2-22,1-1 31,0 1-22,-1-1-26,2-1-3,-1-1 16,0-1-9,-1 0 24,2 0-30,-2-1 34,1-3-28,0 3 9,-1-2 9,1-1-7,1 0-3,-1-3-6,0 2 23,-1-1-37,4-1 37,-3-1-35,0-1 28,1-1-30,-1 0 32,2 0-32,-3-2 27,1 2-14,0-2 25,0-1-27,1-4 25,-1 2-24,0-1 23,1 0-27,-1-1 31,0 1-17,0 0 24,-1-2-21,2 1 16,-2-2-25,0 0 32,0-1-22,1 0 18,-2 0 4,1 0-44,1-19 20,-1 20-17,0-1-5,0 0 30,0 1-12,0-1 27,1 1-31,-1-1 33,2-17-25,-1 18-5,-1 0 20,2 1-18,-2-1 29,3-18-28,-2 21 24,0-3-35,-1 0 1,2-1 7,-2 1 3,1 1 24,2 1-5,-2-1-2,1-18-29,0 17-9,-1-1 3,-1 2-5,1-1-8,1 4 55,-1-2-22,0 3-2,0-1-29,1-2 36,-1 3-45,0-2 49,3 3-6,-3 0-16,0 1 29,1 1-47,-1-2 45,0 4-44,1-2 54,0 2-46,-1-1 46,1 3-75,-1-1 59,0 2-43,-1 1 10,2 1 4,-1 2 12,0 2 11,1 0-4,-1 0-11,1 1-12,-2-1-5,2 3 58,-1 0-44,0 2 1,-1 3-1,3 0 9,-2 0 11,-1 2-6,1-3-14,0 0 0,1 2 4,-1 0 5,-1 3 4,0 0-5,1 12 1,1-12-6,-1 2 7,0-1-3,0 12 7,1-1-7,-2 0 3,0 0-4,1 0-1,-2-2-1,2 2 3,2 0 10,-2 0 12,0-1-3,0-9-17,1 11 8,-1-1-12,0 1 11,1 0-23,-2 1 18,2-2-23,1 0 29,-3 2-25,1-2 27,0 1-18,0 0-5,1-2 5,-1 1-6,0-1-21,1 1 21,-1 0-19,0 1 14,2 0-32,-2-1-13,0-12-52,1 2-23,-1-4-84,1 4-44,1-1-105,2 2-69,0 8-76,-5 59-60,18 0-695</inkml:trace>
  <inkml:trace contextRef="#ctx0" brushRef="#br0" timeOffset="19589.834">502 597 126,'0'0'381,"0"0"-83,-7-5-30,7 5-41,0 0-35,0 0-13,-5-9-11,5 9 20,0 0 18,0 0 7,-10-6-10,10 6 14,0 0 26,0 0 23,0 0 36,-10-4-16,10 4 15,0 0-29,0 0-3,0 0-27,0 0-2,0 0-4,0 0-16,-13 1 10,13-1 0,0 0 13,0 0-27,0 0 12,6 9-15,-6-9 33,12 5-55,-3-1 43,0-2-53,5-1 19,-3 3-164,5 0-36,-1-1 0,3-3 0,0 3 0,0-2 0,3 0 0,-4 1 0,5-1 0,-4-1 0,1 2 0,-1-2 0,-1 1 0,-1 1 0,-2 0 0,0-2 0,-1 2 0,-13-2 0,22 0 0,-22 0 0,16 1 0,-16-1 0,15 2 0,-15-2 0,12 1 0,-12-1 0,0 0 0,16 1 0,-16-1 0,0 0 0,0 0 0,13 0 0,-13 0 0,0 0 0,0 0 0,0 0 0,0 0 0,0 0-319,0 0-167,0 0-87,0 0-90,0 0-96,0 0-96,-7-9-586,7 9-1053</inkml:trace>
  <inkml:trace contextRef="#ctx0" brushRef="#br1" timeOffset="21811.384">477 584 316,'-10'-4'524,"10"4"-68,0 0-52,0 0-28,-10-6-25,10 6-39,0 0-7,0 0-4,-9-6-10,9 6-25,0 0-7,-6-5-30,6 5 8,0 0-39,-12-4-1,12 4-27,0 0-4,-9-4-19,9 4-6,0 0 4,-16-1-6,16 1 2,0 0-11,-15-2 9,15 2-22,0 0-13,-14 2-1,14-2-10,0 0-5,-11 4-3,11-4 22,0 0-1,0 0-6,0 0-11,2 12-5,-2-12 35,11 7-6,-2-3-10,2 0 31,3-1-49,2 1 30,4-2-47,-1 2-30,6 0-38,-2-1 0,4 1 0,-2-3 0,2 3 0,-3-2 0,1 1 0,-4-1 0,2 0 0,-4-1 0,0 1 0,-4 0 0,1 0 0,-3-1 0,-1 0 0,-12-1 0,21 1 0,-21-1 0,17 2 0,-17-2 0,12 3 0,-12-3 0,0 0 0,17 0 0,-17 0 0,0 0 0,13 2 0,-13-2 0,0 0 0,0 0 0,0 0 0,14 2 0,-14-2 0,0 0 0,0 0 0,0 0 0,0 0-139,0 0-365,0 0-79,0 0-128,0 0-123,0 0-879,0 0-1393</inkml:trace>
  <inkml:trace contextRef="#ctx0" brushRef="#br1" timeOffset="22196.92">1532 417 900,'0'0'782,"-5"-11"-40,5 11-115,-5-11-29,5 11-35,-6-11-56,6 11-25,-5-11-60,5 11-1,-5-11-21,5 11-49,-5-10-37,5 10-44,0 0-45,-4-7-36,4 7-2,0 0 24,0 0-211,-5 12 0,5-12 0,0 20 0,0-9 0,0 3 0,-1 1 0,2 2 0,-1 0 0,0 1 0,0 0 0,1-2 0,-1 0 0,0 2 0,0-1 0,2-1 0,-2-1 0,0-2 0,0 0 0,0-1 0,-2 0 0,2-12 0,0 18 0,0-18-477,0 14-103,0-14-111,0 0-128,-5 16-138,5-16-524,0 0-1104</inkml:trace>
  <inkml:trace contextRef="#ctx0" brushRef="#br1" timeOffset="22482.14">1212 423 478,'-6'-6'905,"6"6"-94,-12-11-100,12 11-78,-7-8-51,7 8-80,-2-11-39,2 11-84,2-11-27,-2 11-21,14-16-33,-3 8-13,2 1-40,7-1-12,1-1-15,1 3-27,3-2-22,4 0-28,1 0-28,-1 2-22,-2 0-31,0 2-60,0-1 0,0 0 0,-1 1 0,-1 1 0,2 1 0,-2-1 0,-2 3-103,-1-2-48,-4 2-39,2 0-66,-3 2-51,-2-2-39,-2 3-65,-2 2-94,-2 0-53,-1-1-56,-8-4-46,5 15-635,-5-15-899</inkml:trace>
  <inkml:trace contextRef="#ctx0" brushRef="#br1" timeOffset="23052.551">1367 664 741,'-14'14'644,"1"-5"-66,2 0-64,-1 0-56,6-1-13,-1-2-51,7-6-26,-8 13-32,8-13-69,0 0-35,4 15-52,-4-15-26,12 6-43,-1-3-19,1 0-17,2-3-18,2 1-10,5-2-13,0 1-8,6-3-10,0 3-32,0-3-19,0 1-30,0-2-5,1 1-26,0 0 4,-1 1 15,0-2-10,0 1-33,-2-2-19,0 0 8,-1 0 9,-6 1 25,-1-3 30,-1 3-11,-1-2 7,-3-1 22,-1-1-3,-3 1 14,-2-2 8,-1 1 25,-1 0 5,-4 8 30,6-16 28,-6 16 39,4-12 7,-4 12 26,2-12-23,-2 12-1,0 0-34,1-12 13,-1 12-27,0 0 29,0 0-31,0 0 9,0 0-27,-1 14-2,1-14 2,-2 15-3,2-15-10,0 16 1,0-16-7,3 18-1,-3-18-8,2 18 3,-2-18-1,6 18-4,0-9 4,0 1-4,-1-3-1,3-2 1,0 1-3,-1-1-3,5-3-9,-12-2-3,19 2-21,-19-2-7,21-3-7,-7-1 4,-4 0 8,1-4 17,2 1-2,-3-3 2,1 0 1,-1-1 2,-1-3 26,-1 0-20,-1 0 19,-1 1-23,0-1 31,-1 3-4,-1 0 36,-1 1-3,-3 10 22,8-16-23,-8 16-1,4-9-17,-4 9 33,0 0 7,0 0 17,0 0-6,0 0-1,3 11-13,-3-11-13,2 14-7,-2-14-6,3 17-8,-1-8-16,-2-9 7,4 18-4,-4-18-4,5 18-3,0-8 23,-1-1-29,1 0-10,1-2-32,0 0-51,0 1-71,2-2-59,1-3-94,-9-3-102,17 8-109,-17-8-160,18 3-582,-18-3-872</inkml:trace>
  <inkml:trace contextRef="#ctx0" brushRef="#br1" timeOffset="23886.092">3258 451 383,'9'-7'664,"-3"-2"-85,2 1-29,-2 2-37,3-2-39,-1 1-22,-2 0-62,1 0-16,-1-1-40,0 2-6,-6 6-11,8-11-19,-8 11-25,7-11-47,-7 11-28,0 0-40,-2-11-32,2 11-5,-10-2-20,10 2-16,-16 1-16,16-1-7,-20 5-10,6 1-18,3-2-5,-3 4-8,1-2-7,0 5 9,3-3 35,-2 2-64,2 3 64,1-1-75,3 0 57,-1 0-63,4 1 58,-1 0-56,4 0 70,1-1-87,3 1 60,0-1-68,3 2 35,1-1-50,3 0 72,1 0-81,2-1 42,1 2-25,0-4 33,0 2-23,-2-2 37,-1-2-26,0 1 42,-2 0-43,-1-4 56,-1 2-54,-2 0 40,-6-7-19,5 11 25,-5-11-32,-1 10 38,1-10-31,-9 11 55,1-8-47,-2 1 50,-1 0-48,-1 0 36,-2-2-44,-3 0 38,0-1-45,0 1 46,-2-2-51,0-2 48,1 0-52,0 0 47,0-2-44,0-1 44,2 1-62,0 1 4,1-3-81,2 1-46,3 0-96,0 0-97,10 5-120,-13-10-127,13 10-39,-5-9-793,5 9-1045</inkml:trace>
  <inkml:trace contextRef="#ctx0" brushRef="#br1" timeOffset="24171.321">3673 413 24,'8'-11'953,"-3"1"-155,0 2-75,-1 0-68,-4 8-53,6-16-35,-6 16-77,4-11-61,-4 11-70,4-8-59,-4 8-29,0 0-23,0 0-16,0 0-13,-2 15-36,2-15 48,-3 22-69,2-5 41,-1 1-79,1-1 32,-2 4-62,2 1 31,0 2-82,0-2-43,-2 0 0,2 0 0,1-4 0,-4 2 0,3 0 0,0-3 0,-2 0 0,2 0 0,-1-1 0,1 1 0,1-5-195,-1 1-103,0-2-102,1-11-76,0 15-117,0-15-161,-2 15-121,2-15-585,0 0-1079</inkml:trace>
  <inkml:trace contextRef="#ctx0" brushRef="#br1" timeOffset="25036.022">3480 678 473,'0'0'600,"0"0"-92,0 0-87,4-13-53,-4 13-89,16-6-40,-3 2-61,3 1-26,4-1-41,5-1-22,1 2-45,6-4-20,-2 5-34,3-2 2,4 1-11,0 0 19,3-1-19,1 1 15,-2 0-13,1-2 24,-2 2-13,-2-1 27,-3 0-19,-6 1 24,-2 0 6,-4 1 34,-1-2 10,-2 1 32,-2 0 18,-4 0 1,-1 1-1,-2-2-12,-9 4 27,11-3-22,-11 3-19,0 0 17,0 0-1,0 0-3,-10-5 2,10 5 1,-17 6 5,6-2 0,-2 0 7,-2 3-2,1 1 0,-3 1 24,2 2-41,-2-1 5,4 1-41,3-1 6,-1 2-35,0-2 11,4-1-33,0 1 17,4-1-20,3-9 15,-3 16-28,3-16 18,3 13-24,-3-13 21,12 11-28,-12-11 16,18 5-47,-18-5-6,23 0-38,-10-1 10,2-1-25,3-3 7,-3 1-1,2-2 18,-2-1 15,2 2 9,-3-4 13,0 1-1,-1-2 4,-3-1 5,2 3 13,-3-3-3,-2 1 11,2-1 2,-4 3 17,0-1 18,-5 9-5,8-12 4,-8 12-8,5-9-9,-5 9 7,0 0 1,0 0 4,0 0 4,0 0-2,0 0-8,0 0 1,-1 12-5,1-12-2,0 13-7,0-13 23,1 16-14,-1-16 9,3 15-27,-3-15-1,5 17-36,-5-17-8,7 16-27,-1-8 9,1 0 10,5-1-65,-2-2-33,3 2-35,2-3-20,1 0-29,0-2-20,1 0-6,2-2-21,0-3 16,-1 2 13,1-4 28,-1-1-10,-3 1 75,1-4 0,-1 0 67,-2-3-7,1-1 73,-4-1-12,1-3 71,-3 0 24,-1-2 69,-1 1 6,-2 1 31,0 1 24,-2-2 51,1 3 3,-3-2 7,1 4 8,-1 1-21,0-1 6,-1 3-30,1 10-4,-2-19-34,2 19-14,-1-11-36,1 11 17,0 0-18,-7-6 10,7 6-5,-7 7-12,7-7 1,-5 17-14,2-7-9,1 5 9,-1 2-19,1-1 52,0 0-75,1 3 45,0 0-68,1 0 19,0-1-30,0 0 15,1 0-30,0 1 31,1-4-42,0 2 40,1-2-43,1-1 37,0 0-40,1-2 43,0-3-40,0-1 55,1 0-59,1-2 33,0-2-39,-7-4 17,18 3-62,-18-3 5,21-1-65,-10 0-3,1-1-37,-1-4-21,-1 1-53,2-1-63,1-1-83,-4-1-89,1-1-100,-1 4-237,-2-6-310,-1 3-734</inkml:trace>
  <inkml:trace contextRef="#ctx0" brushRef="#br1" timeOffset="25243.113">4466 638 172,'0'0'825,"-17"0"-166,17 0-82,0 0-99,-13 0-62,13 0-50,0 0-40,0 0-62,7-7-42,-7 7-49,17-7-27,-5 6-35,3-5-24,2 3-10,1-1-26,1 0-54,0 1-81,3-3-79,-3 3-90,0-1-114,0-1-34,-2 1-178,1 0-390,0-1-561</inkml:trace>
  <inkml:trace contextRef="#ctx0" brushRef="#br1" timeOffset="25590.85">4973 681 435,'0'0'697,"0"0"-101,10 6-66,-10-6-77,0 0-46,20-1-39,-20 1-41,20-2-29,-9-1-52,1 0-44,0 1-25,0-2-24,-2-1-18,3 3-19,-3-3-21,-1 0-10,3-1-17,-5 0-20,1 1-8,-1-2-10,-7 7-4,8-10-15,-8 10 2,3-11-7,-3 11-3,-7-7 5,7 7-10,-12-5 1,12 5-4,-20 0-7,5 3 2,4 1-3,-5 1 8,3 1-1,-2 1 0,4 1 16,-1-1-13,1 3 53,2-1 7,1 1 17,2-1-15,2 0 45,3 2-17,1-11 11,2 19-35,2-12 10,2 2-32,1-1 15,0-1-31,2-1 23,2 1-39,1-1 20,2-1-27,1-2 18,-2 0-61,2-1-40,-2-2-40,0 0-75,2-1-102,-3 0-152,4-4-171,-6 0-841,0 0-1082</inkml:trace>
  <inkml:trace contextRef="#ctx0" brushRef="#br1" timeOffset="26361.549">6203 642 590,'0'0'639,"14"-4"-95,-14 4-40,17-7-50,-17 7-40,18-8-22,-9 4-26,-9 4-27,16-9-41,-16 9-23,12-8-15,-12 8-2,9-8-11,-9 8-33,5-9-55,-5 9-30,-5-8-18,5 8-19,-13-7-26,13 7-9,-20-3-10,7 2-14,0 2-3,-2 0-4,-3 1 2,3 2 7,-3-1-28,4 3 19,-3-1-36,4 1 34,-1 1-36,3 1 23,0-1-17,3 3 14,1-1-20,3 1 26,2 0-18,0 0 17,5 1-26,1 0 22,2 1-23,4-1 17,1 2-30,4 1 20,-1-3-30,3 0 21,-1 1-12,1-1 19,-2-2 11,1 0-11,-4-2-15,1 2 22,-4-4-19,-1 1 23,0 0-20,-1-1 31,-7-5-16,5 10 20,-5-10-15,-2 8 20,2-8-14,-12 7 20,3-3-28,-1 0 27,-4-2-37,-1 1 33,-5-2-26,4 0 16,-5-1-25,1 0 24,-2 0-22,3-1 16,-1 1-52,-1-2-27,3 0-69,2 1-66,2-1-91,0 0-104,2 1-121,12 1-84,-18-1-754,18 1-962</inkml:trace>
  <inkml:trace contextRef="#ctx0" brushRef="#br1" timeOffset="26693.665">6543 766 561,'9'-6'821,"-2"-1"-79,-7 7-57,10-12-37,-10 12-52,9-10-20,-9 10-82,5-10 11,-5 10-54,5-8-50,-5 8-54,0 0-49,5-11-52,-5 11-52,0 0-38,0 0-18,0 0 9,0 0-8,7 11-93,-7-11-46,1 21 0,-1-8 0,2 5 0,-2 7 0,1 2 0,-1 2 0,0 6 0,0 0 0,-1 4 0,-1 4 0,1-4 0,-1 4 0,0-4 0,0-3 0,1 3 0,-1-3 0,-1-2 0,0 3 0,1-6 0,-2 0 0,3-6 0,-2-1 0,2-5 0,-3-2 0,3-1 0,0-3 0,-1-2 0,2-11 0,0 14-295,0-14-393,0 0-98,0 0-149,0 0-799,7-10-1418</inkml:trace>
  <inkml:trace contextRef="#ctx0" brushRef="#br1" timeOffset="26963.287">6534 848 715,'0'-17'688,"2"2"-73,0 1-58,3 0-56,0-3-53,3 5-56,4-5-19,3 5-59,0-2 2,6 3-59,0 2 5,1 1-24,4 3-4,-1 0-62,1 3 5,-2 4-50,2-2 5,-2 3-41,-4 0 19,3 3-39,-5 2 44,-2-1-55,-5 3 45,0-2-66,-3 2 60,-4-1-72,-4-9 57,0 19-68,-4-9 49,-1 0-84,-3 0 81,-2 1-72,-3-2 61,1 0-76,-2-1 58,-2-1-46,2 0-85,-1 0-22,1-1-90,1-1-54,-1 0-82,4-2-98,10-3-115,-18 4-95,18-4-863,-13 3-1149</inkml:trace>
  <inkml:trace contextRef="#ctx0" brushRef="#br1" timeOffset="27411.203">7203 788 330,'8'-7'812,"-2"-1"-119,-6 8-55,7-14-91,-7 14-60,2-15-23,-2 15-43,-4-12-53,4 12-59,-11-13 4,3 9-39,-1-1 10,0 3-68,9 2 6,-25-3-74,13 4 1,-1 2-52,-1 1 26,-1 2-65,0 2 32,0 0-66,2 4 48,-1 0-62,4 0 46,1 0-60,0 0 55,2 0-68,3 0 62,1-3-63,3-9 53,-1 18-59,5-10 40,1-2-72,-5-6 19,15 11-51,-6-7 7,3-2-34,-12-2 13,25 0-21,-10-1 10,1-3 1,0 0 6,0-1 0,0-2 19,0 0 27,-2-1-1,-1 0 24,-2-1-1,2 1 19,-4-1-5,-1 2 39,0 1 15,-1 0 33,-7 6-16,10-8 26,-10 8-26,9-4 30,-9 4-4,0 0 69,0 0-47,9 4 28,-9-4-41,1 10 65,-1-10-82,3 13 38,-3-13-69,1 16 53,-1-16-62,3 15 34,-3-15-69,2 15 45,-2-15-101,4 16-30,-4-16-81,7 13-53,-7-13-58,8 12-88,-8-12-88,12 8-58,-12-8-49,14 5-31,-14-5-100,16 3-310,-16-3-617</inkml:trace>
  <inkml:trace contextRef="#ctx0" brushRef="#br1" timeOffset="27680.775">7684 773 421,'7'-12'610,"0"3"-81,-7 9-38,5-15-41,-5 15-52,2-14-23,-2 14-22,-3-13-34,3 13 6,-10-6-18,10 6-34,-13-5 6,13 5-37,-16 3 15,16-3-26,-20 7 39,8 0-46,0 2 39,1 1-31,-3 5-32,3-3-23,-1 4-79,3-3 44,1 1-83,2 0 37,-2-2-65,3 2 44,2-4-66,2 1 48,0 0-58,3-1 43,-2-10-66,7 18 23,0-12-95,1 1 13,1-2-87,0-1-32,4-2-71,-3 1-47,4-2-32,-1-1-70,2-3-52,-2 2-58,5-2 52,-2-2-65,2 0-100,3-1-359,-2-2-606</inkml:trace>
  <inkml:trace contextRef="#ctx0" brushRef="#br1" timeOffset="28028.256">7874 842 349,'11'-4'667,"-11"4"-77,0 0-67,0 0-61,10-4-54,-10 4-37,11-6-32,-11 6-27,13-7-27,-4 3-33,2 0-32,-2-2 0,1 1-40,2-2-19,0 2-44,0-3 12,0 2-31,0-2 8,1 0-43,-3 0 13,-1 0-24,1-1 1,-2 1-27,-1-2-8,-1 2 3,-1 0-4,-5 8-7,7-15 0,-7 15-8,3-12 3,-3 12-3,-4-9-1,4 9 0,-10-5-3,10 5-3,-13 0-3,13 0 2,-17 5 36,10 0-16,-2 3 35,-1 1-14,2 0 65,0 4-53,0-1 26,2 1-27,1 1 28,1 0-15,2 1 30,-1-2-43,3-1 33,0 0-55,1 0 42,2-3-46,1 4 43,0-5-42,3 1 28,1-2-53,1-1 49,4 1-55,-2-3 46,1-1-64,2-1-12,0 0-80,0-1-30,0-2-75,1-1-43,1 0-164,0-3-136,-2 1-118,0-2-793,-1 0-1100</inkml:trace>
  <inkml:trace contextRef="#ctx0" brushRef="#br1" timeOffset="28645.513">9081 567 719,'0'0'604,"3"-11"-36,-3 11-24,1-10-33,-1 10-46,4-11-26,-4 11-16,2-9-29,-2 9-17,0 0-22,5-12-30,-5 12 4,0 0-95,0 0 19,2-12-111,-2 12 52,0 0-81,0 0 106,2 10-58,-2-10 40,0 15-42,0-3 29,-1 1-4,1 2-94,1 3-90,-1 2 0,-1-1 0,1 2 0,0 1 0,0-1 0,0 0 0,1-3 0,-1 3 0,3-1 0,-2-3 0,2 1 0,0-1 0,1-2 0,1 1 0,2-2 0,-2-2 0,3 0 0,-1-3 0,5 1 0,-2-3 0,0-1 0,5-4 0,-3 2 0,3-3 0,-1-1-349,2 0-77,0-2-39,2-1-34,-4-1-66,2-1-37,-2-3-14,0 2-139,-4-2-479,-2-1-845</inkml:trace>
  <inkml:trace contextRef="#ctx0" brushRef="#br1" timeOffset="28830.426">8992 785 399,'-13'3'897,"13"-3"-138,-19 2-94,19-2-102,-13 0-56,13 0-76,0 0-37,0 0-62,0 0-44,0 0-67,0 0-29,15-2-59,-1 2-11,2-3-42,4 1-4,2 1-93,0 0-64,4 0-89,1-3-134,3 4-135,-2-3-98,-2 1-230,1 0-410,0-1-789</inkml:trace>
  <inkml:trace contextRef="#ctx0" brushRef="#br1" timeOffset="29184.699">9527 739 32,'-11'-2'941,"11"2"-211,0 0-110,0 0-85,0 0-61,0 0-51,8-5-23,-8 5-59,16 2-32,-4 1-67,1 0-15,4 1-45,-2 3 4,4 1-54,-2 1-12,1 0-38,-3 2 5,-1-1-32,-3-1 6,0 3-30,-3-4 13,-3 0-21,0 2 13,-5-10-19,3 15 9,-3-15-21,-3 15 18,-2-8-19,5-7 13,-10 12-19,1-8 25,9-4-26,-14 8 21,14-8 7,-13 3 58,13-3-1,-13 1 43,13-1-55,0 0 44,-14-2-94,14 2 75,-6-8-69,6 8 43,1-13-60,-1 13 35,9-14-54,-1 6 39,2-2-58,2 1-15,4-2-76,2 2-42,0-1-64,2 0-63,2-1-78,-1 1-72,0 1-85,2-1-41,-1 3-186,-3-1-412,4 1-779</inkml:trace>
  <inkml:trace contextRef="#ctx0" brushRef="#br1" timeOffset="29532.423">10071 822 758,'0'0'726,"0"0"-61,4 11-73,-4-11-70,0 0-49,13 2-57,-13-2-51,15-1-64,-15 1-21,20-3-68,-6 0-12,0-1-44,2-1-6,-2 0-46,2 1-2,-2-3-38,0 3 8,-1-3-30,-3 3 13,-1-2-23,-2 1 5,0-1-20,-7 6 4,7-10-26,-7 10 22,0 0-27,-6-10 20,6 10-11,-13-4 4,13 4-15,-16 0 14,5 3-15,1-1 26,-1 2-23,0 1 30,1 4 5,0-2 47,1 4-12,1-1 41,1 1-31,0-1 31,2-1-51,1 1 39,2 0-66,1 1 30,1-11-40,-2 18 48,5-9-61,1-1 43,-4-8-51,10 15 42,-3-9-92,2 0-30,2-1-69,0-3-37,1 2-63,2-3-55,0 1-83,0-2-57,5-2-20,1-1-74,-2 1-206,4-3-335,1-2-705</inkml:trace>
  <inkml:trace contextRef="#ctx0" brushRef="#br1" timeOffset="29917.901">10561 777 686,'-11'-1'729,"11"1"-109,0 0-71,0 0-59,0 0-48,0 0-57,0 0-22,9-6-68,-9 6-21,16-5-51,-5 2-20,2 0-43,2 0-8,1-2-40,0 0-1,-2 1-35,3-1-2,-3 0-26,0 0 12,-1-1-32,-4 1 20,1-1-20,-2 1 5,-8 5-27,11-11 13,-11 11-21,4-10 12,-4 10-23,0 0-7,-2-14-8,2 14 0,-11-5 1,11 5 0,-15-1-3,15 1 23,-20 1-15,7 3 21,3 1-15,-3 2 21,0-1-20,1 3 14,0 1 20,2 2 30,-1 0 6,1 0 13,2 2-12,2-2 11,2 0-37,0-1 21,3 1-27,1 1 13,3-1-22,-1-1 21,3-1-32,2 1 19,3-1-23,0-3 13,0 2-50,4-3-13,0 0-38,2-1-14,-2 0-46,2-3-22,1 2-91,2-2-52,-1-2-91,3 3-108,-2-1-245,1-5-403,3 1-776</inkml:trace>
  <inkml:trace contextRef="#ctx0" brushRef="#br1" timeOffset="30272.179">11334 989 327,'0'0'816,"0"0"-146,-8 7-52,8-7-64,0 0-58,-9 5-63,9-5-65,0 0-62,-8 7-46,8-7-35,0 0-31,-11 7-26,11-7 3,0 0-47,-13 1-16,13-1-13,0 0-32,-18-1 5,18 1-21,-12-2-1,12 2-21,-14-3 21,14 3-20,-11-7 20,11 7-20,-10-5 32,10 5-9,-9-9 24,9 9-25,-4-8 27,4 8-26,0 0 37,4-12-27,-4 12 49,9-7-44,-9 7 57,16-3-54,-4 5 60,0 1-66,4 0 62,1 2-66,1 2 49,0 1-76,1 3 57,-1 0-70,0 1 44,-1-1-64,0 3 60,-5 3-12,-1 1-12,-4 0 1,-2 0-13,-5 1-58,-3 1-72,-7 6-155,-5-2-167,-7 1-191,-6 6-322,-4-5-834,-12 7-1475</inkml:trace>
  <inkml:trace contextRef="#ctx0" brushRef="#br1" timeOffset="31290.608">12283 857 395,'5'-16'585,"-5"16"-59,6-14-22,-6 14-28,3-18-39,1 9-23,-4 9-29,5-17-8,-5 17-32,5-13-7,-5 13-32,4-11-2,-4 11-63,0 0-21,-4-13-37,4 13 13,0 0-21,-12 2 22,5 5-20,-1-1-16,0 6-8,0-1-15,1 2-81,-1 2 54,0 0-81,2 0 51,1 2-68,2-1 51,2-1-70,1 0 59,2 1-69,4-2 67,1-1-68,4-2 62,2 2-74,4-2 41,-2-5-80,3 0 20,2-3-67,1 0 19,-1-3-49,3-2 11,-3 1-25,0-3 13,3-3-6,-4 0 30,4-2-11,-5 0-6,-3-2 12,2 0 33,-4-3 7,-4 3 25,0-1 5,-2 1 22,-3 3-7,0 0 10,-4 8 6,3-13 14,-3 13-4,0 0 23,-5-9-3,5 9 17,0 0-5,-13 6 15,13-6 11,-10 12 4,4-3-17,2-1 26,4-8-22,-7 17 19,7-17-31,-2 21 13,2-21-20,0 18 17,0-18-20,4 19 9,3-13-15,-1 2 15,2-2-25,1-2 30,1 0-36,3 0 10,0-2-4,2-2 0,-1 0-4,2 0 5,1-2 2,0-2-3,-2 0 2,3 0 2,-3-2-1,-1-2 1,1-1 4,-2-1-2,-1-1-1,-3-1 8,1-1 22,-3 1 9,-1-1 29,-2 1-25,-4 2 23,0 10-29,0-20 17,0 20-24,-8-17 12,3 8-27,-3 3 22,0 1-36,-1 0 19,-2 1-20,0 1 9,11 3-43,-23 0-42,23 0-76,-22 3-74,12 1-104,2 0-114,-1 2-40,2-1-47,0 2-152,7-7-459,-11 13-756</inkml:trace>
  <inkml:trace contextRef="#ctx0" brushRef="#br1" timeOffset="31638.36">13140 865 640,'11'-8'648,"-5"2"-70,-6 6-79,10-10-85,-10 10-34,0 0-12,-2-17-44,2 17-28,-10-8-19,10 8-51,-15-7-3,15 7-36,-21-4-3,10 2-44,11 2-11,-24 0-45,24 0-2,-21 4-29,12 0-9,1 1-5,8-5 6,-13 12-28,13-12 1,-2 14-20,2-14-28,5 18-18,2-6-27,0-1-5,2 0-21,2 1 1,-2-2 3,2 1 18,1 0-1,-1-1 32,-1-1 10,0 1 7,-1-1 22,-3-2-10,1-2 28,-7-5 14,12 13 23,-12-13 16,6 9 10,-6-9 12,0 0-5,2 11-8,-2-11-16,0 0-13,-10 6-1,10-6-15,-12 4-1,12-4-10,0 0-31,-18-1-49,18 1-43,-16-3-76,16 3-83,-15-7-97,15 7-78,-12-10-154,12 10-554,-9-11-765</inkml:trace>
  <inkml:trace contextRef="#ctx0" brushRef="#br1" timeOffset="31938.829">13450 701 774,'6'-13'693,"2"3"-62,-2 2-36,-6 8-43,9-15-42,-9 15-25,8-13-77,-8 13-52,5-11-43,-5 11-59,5-8-32,-5 8-55,0 0 47,0 0-55,0 0 13,5 10-34,-5-10 38,-1 20-20,-1-6-11,2 4-11,-2 1-75,-3 3 56,3 0-68,0 1 52,-1 1-61,1 0 39,0-4-69,0 0 49,2-2-52,-2 1 42,4-2-65,-2-1 50,4-1-53,0-1 67,-1-2-67,4 1 37,2-4-104,-1-2 35,1-3-89,1 3 0,1-4-69,1-1-45,-1-1-39,-11-1-42,27-1-73,-14-2-52,1-4-77,-1 1-17,1-2-176,-1-3-402,0 0-748</inkml:trace>
  <inkml:trace contextRef="#ctx0" brushRef="#br1" timeOffset="32123.926">13477 814 160,'-13'2'824,"13"-2"-185,-21 3-88,21-3-90,-16 0-57,16 0-21,-9 3-34,9-3-48,0 0-70,0 0-40,0 0-45,16 5-29,-16-5-22,20 0-35,-8 0-63,3-1-87,1-1-63,2 2-89,2-3-100,1 1-81,-2 2-189,4-3-342,2 0-538</inkml:trace>
  <inkml:trace contextRef="#ctx0" brushRef="#br1" timeOffset="33126.716">14613 761 757,'0'0'638,"-6"-10"-71,6 10-51,-9-11-71,9 11-28,-11-10-11,1 6-57,0-1-15,10 5-56,-21-6-19,11 6-38,-3-2-7,0-1-48,2 6 3,-3-1-41,-3 1 12,1 2-34,3 2 7,-4 0-35,2 2 0,-3 1-35,5-1 12,-1 2-30,5 1 14,0-2-23,0 2 16,3-2-25,1 1 33,3-3-37,2-8 23,2 18-29,3-9 26,1 0-28,3-2 27,3-2-58,2 2 9,1-1-31,2-3-11,3 0 3,-1-1-3,2-2 23,-2 0 3,1-2 5,-2 1 0,0-3 6,-1-3-1,-2 2 0,-2-2 3,-1-3 0,-1 1 8,-2-3 5,-2 0 1,-3 1 20,1 0-20,-3 0 16,-2-1-14,0 1 8,0 11-2,-7-20 2,5 12-6,-6-1 0,2 2 3,-1 0 12,-1 1 3,8 6-12,-15-9-1,15 9 3,-12-7 0,12 7-5,0 0 23,-12-2-11,12 2 5,0 0-15,0 0 19,0 0-17,0 0 19,11 9-18,-11-9 11,16 5-48,-4-1-21,-1-3-26,3 2-30,-1-2-36,3 0 3,1-1-7,2-1-6,-2 0 12,4-2 10,1 1 21,-2-5 20,1 4 11,-1-4 1,-2-2 11,-2 2 1,-1-2 29,1-2-1,-3 1 19,-1-4-5,-2 1 11,-1-1 21,-1-1 19,-3 1-2,0-1 21,-2-2 0,0 2-5,-1-2 21,-2 5 22,0-3-8,-2 2-4,1 1 15,-3-1 39,3 1 2,-2 1-21,1 1 11,-3 2-13,1-1-9,4 9-23,-8-11 29,8 11-21,-7-4 8,7 4-15,0 0 23,-11 1-13,11-1 31,-9 11-2,5-1 24,2 0-2,-1 4 1,1 2 12,-2 2 35,4 1-40,-1 5 46,-1 3-70,2-1 50,-1 2-70,1 1 53,0 1-54,0 5 42,0 0-45,0 0 44,0 1-63,1 0 32,-1 1-62,0-2 38,0 3-56,-1-2 47,0 0-57,-2-2 46,-1 2-14,1-2-13,-1 0 7,-4-3-33,4 3 0,-3-4 0,-1 1 0,-1-2 0,1-3 0,0 3 0,-1-3 0,1-4 0,3-1 0,-4 0 0,4-3 0,0-2 0,0-2 0,2 1 0,0-3 0,2 0 0,-1-1 0,2-11 0,0 16 0,0-16 0,6 15 0,-6-15-13,10 11-27,-2-6-4,-8-5-3,18 6-1,-18-6-1,23 3 7,-12-5 7,1 1 6,-1-2 2,2 1 4,1-4 0,-3 1 3,2-2-14,-4-1 17,0-1 9,-1-3-13,-1 0-4,-1-1 8,-4-1 6,-2-2-2,0 1-15,-1-5 7,-4-1-54,-3-3 45,-1-4-36,-2 2 55,-3-3-41,1 4 52,1-1-39,0 2 48,0 0-43,2 5 49,0-1-51,5 2 62,-1-1-58,2 1 38,3 1-44,2-1-24,3 1-95,4-4-71,2 2-108,8-3-121,3 2-172,4-3-178,6 0-630,3 1-1048</inkml:trace>
  <inkml:trace contextRef="#ctx0" brushRef="#br1" timeOffset="34684.505">1032 1649 146,'0'0'807,"-13"-3"-137,13 3-15,-12-4-59,12 4-75,-8-4-37,8 4-46,0 0-38,-13-6-25,13 6-48,0 0-32,-6-9-34,6 9 44,6-7-91,-6 7 38,13-4-89,-13 4 44,22-2-63,-7 2 44,1 2-79,0-1 47,4 3-59,1 2 39,0 1-52,1 0 31,-2 0-69,0 4-46,-2-1 0,-1 1 0,0 1 0,-4 0 0,-2 2 0,-2-2 0,-2 0 0,-3 1 0,-4 1 0,0-2 0,0 0 0,-3 3 0,-3-3 0,0 0 0,-1 0 0,-1 0 0,0-2 0,1-3 0,-1 1 0,-2-1 0,10-7 0,-13 9 0,13-9-79,-11 2 39,11-2-91,0 0 68,-10-9-54,10 9 45,1-17-62,3 5 4,1-3 4,2-1 12,2-1 13,1 0 12,2-2 10,1 2 22,3 2 7,0 0 7,0 1 11,1 4 9,1 0 2,-3 3-4,2 3 7,-4 1 2,3 2 4,-3 4-4,-1-1 20,1 4-15,-1 3 10,-2-1-2,-1 1 4,-1 1-3,1 0 4,-2 0-1,1 0-1,0-1-2,-2 0 0,1-1 0,-1 0 12,2-2-6,-2 1-1,3-2 10,-9-5-7,15 7 5,-15-7-9,16 1 15,-16-1-12,20-4 2,-10 0 1,-2 0-7,4-1 3,-1-3 4,-2-1 1,1 0 0,-2-2 15,-2 0-19,-1-2 38,-1-1-40,-1 2 21,-3-1-34,0-1 31,-1 2-36,-3 0 35,1 0-34,-2 2 27,0 0-40,-2 3 27,-1 0-18,-2 4 12,10 3-73,-19-2-59,19 2-64,-19 2-87,11 1-101,-2 1-107,1 1-64,0 3-229,1-1-414,0 0-813</inkml:trace>
  <inkml:trace contextRef="#ctx0" brushRef="#br1" timeOffset="35047.824">1934 1678 488,'0'0'753,"17"-5"-132,-17 5-65,0 0-105,12 0-31,-12 0-46,0 0-36,0 0-30,-3 9-33,3-9-35,-9 12-32,5-4-28,-1 2-27,0 0-23,1 1-20,-3 2-25,4-3-11,0 1-18,1-1-6,-1 2-12,3-12-2,1 17-4,-1-17-4,4 17 0,-4-17 11,10 15-13,-10-15-5,14 9-11,-14-9 1,19 5 1,-19-5-2,22 0-4,-8-3-2,-1 1-1,2-2 8,-1-1-1,0 0-8,1-2 4,-3 0-2,0-1 24,-2 1 9,2-3 0,-5 0-2,0-1 19,-2 1-11,-3 0 22,2 0-33,-4 10 49,0-22-63,-4 12 27,2 1-38,-2 0 15,0 1-27,-1 0 18,-1 2-25,-4 0 24,3 1-62,7 5-33,-15-4-60,15 4-88,-17-1-87,17 1-107,-15 1-123,15-1-52,-17 5-773,17-5-974</inkml:trace>
  <inkml:trace contextRef="#ctx0" brushRef="#br1" timeOffset="35386.466">2442 1588 161,'10'-7'870,"-4"-3"-161,-2 3-14,0-2-93,-4 9-31,9-16-24,-9 16-91,3-16-8,-3 16-61,4-13 28,-4 13-112,2-11 19,-2 11-109,0 0 27,3-15-110,-3 15 29,0 0-94,0 0 42,0 0-75,0 0 43,0 0-5,0 0 5,3 17-3,-3-17-10,0 25-60,0-9 58,-1 1-53,1 1 44,-2 1-53,2 0 46,0 0-53,0 1 50,0-1-53,0 1 30,2 4-32,-2-2 58,2-1-60,0-1 56,0-3-77,2 0 71,0 0-50,1-3 50,1 1-39,1-4 41,-1 1-65,3-4 37,0-1-80,0-1 31,0-2-95,2-2-4,-11-2-100,20 2-68,-20-2-54,23-7-78,-12 3-123,-1-3-101,2-3-3,-2 3-742,-1-6-1013</inkml:trace>
  <inkml:trace contextRef="#ctx0" brushRef="#br1" timeOffset="35564.88">2459 1719 311,'-14'2'863,"1"1"-151,13-3-52,-18 4-125,18-4-78,-13 3-75,13-3-42,0 0-56,-11 2-45,11-2-40,0 0-41,0 0-31,18-4-28,-4 2-47,2-3-71,1 2-67,5-2-85,-3 1-103,4-1-91,2-1-77,0 4-210,2-2-412,0 0-680</inkml:trace>
  <inkml:trace contextRef="#ctx0" brushRef="#br1" timeOffset="36504.055">3333 1758 745,'0'0'718,"0"0"-66,-5-9-69,5 9-32,0 0-46,0 0-17,-5-11-77,5 11-27,0 0-82,0 0-23,0 0-92,0 0-17,0 0-51,0 0 27,0 0-47,0 0 29,10 13-57,-10-13 33,9 17-52,-4-8 24,1 3-49,0 1 33,-2 0-36,1-1 26,-1 1-39,-2-1 24,1 0-36,-3-12 33,2 20-42,-2-20 43,2 17-37,-2-17 49,-3 15-57,3-15 46,-5 11-51,5-11 53,-8 12-49,8-12 47,-9 5-53,9-5 52,-11 3-55,11-3 41,0 0-37,-17-3 43,17 3-44,-11-7 35,11 7-38,-8-15 31,6 5-39,0-1 47,2-3-45,2 1 41,1-1-39,1-2 44,3 2-44,1-1 40,4 1-32,2 1 52,0 2-44,3 0 49,-2 4-46,2 2 90,1 2-65,-1 3 55,1 0-58,0 3 61,0 1-72,-1 1 59,-1 2-77,-2 0 76,0 3-79,-2 0 74,-2-1-67,0 3 55,-1-3-85,-2 2-11,-1 0-121,-1-1-64,2-2-97,-4 2-101,1-3-138,-4-7-117,7 15-125,-7-15-532,5 14-947</inkml:trace>
  <inkml:trace contextRef="#ctx0" brushRef="#br1" timeOffset="36889.543">3904 1805 562,'4'-9'717,"-4"9"-89,7-11-52,-7 11-90,4-8-77,-4 8-64,0 0-61,0 0-19,0 0-27,0 0-21,-11 3-2,11-3-28,-12 14-31,7-6-20,-3 3-6,0-1-3,1 2-8,0 1-16,2-1 5,0 1-40,2-2 23,1 0-29,0-1 14,1 1-35,1-11 21,3 19-28,-3-19 20,7 16-33,-1-8 24,1-3-29,3 0 19,-1-1-28,2-1 19,0-1-25,1 0 28,-12-2-29,25 0 21,-12-3-30,1 2 18,-1-4-7,2 0 20,-2-1-25,0 2 28,-2-3-29,-1-3 59,1 1-15,-4 0 27,-2-2-50,1 0 38,-4 0-53,1 0 42,-3-2-35,0 13 39,-2-20-59,-1 9 46,3 11-51,-8-17 51,8 17-63,-12-11 38,3 6-23,9 5 36,-15-4-47,15 4 22,-18 0-37,8 3-28,1 0-86,-2 1-78,2 1-81,1 2-92,-1-2-105,9-5-93,-12 15-78,12-15-615,-6 12-897</inkml:trace>
  <inkml:trace contextRef="#ctx0" brushRef="#br1" timeOffset="37475.532">4453 1874 847,'7'-5'718,"0"0"-64,-7 5-82,8-12-47,-8 12-89,1-12-35,-1 12-53,-4-12-32,4 12-19,-9-10-17,3 3-52,6 7 1,-18-7-52,7 4 17,1-1-57,-2 1 42,0 3-98,-2 0 17,1 2-55,-3 2 37,1 1-58,0 0 27,2 4-45,-1 0 35,2 1-46,0 1 37,2 1-36,0 0 30,2 1-30,0-1 29,3 2-34,3-4 35,-1 1-28,4 0 18,1 0-65,2-2 27,-4-9-40,12 16 0,-5-11-36,2 0 2,2 0-30,1-2-14,-1-2-20,4 0-16,0-2-8,1-3 8,2 1-11,-1-4 10,2 0 9,-1 0-2,-1-4 16,-1 0 4,0-3 4,-3 1 25,1-3 26,-2-1 16,-2-1 21,-1-1 19,-1-2 13,-2-1 14,-1 0 34,1-3 43,-3-3-3,0 3 20,-2-3 32,0-1-12,-2 2 4,1 0 52,-3 0 2,2 5-20,-2-1-16,1 6-3,-2 0 10,3 2-8,-2 3-23,1 2-16,-3 3-19,5 7 10,-7-10-4,7 10 29,0 0-29,-10 8 37,5 0-31,2 3 27,0 1-19,0 5 74,0 0-44,2 3 50,0 4-76,-1 0 42,4 1-89,-2 1 58,1 0-78,0 0 56,1-1-67,0-1 56,2 0-68,-1-2 52,1 1-68,0-5 68,-1-1-72,1 0 39,0-3-41,0-1-85,1 1-11,-1-4-66,2 0-21,-2-2-60,-4-8-48,11 12-79,-11-12-64,14 9-55,-14-9-60,13 2-200,-13-2-329,17-2-718</inkml:trace>
  <inkml:trace contextRef="#ctx0" brushRef="#br1" timeOffset="37841.677">4790 1826 190,'0'0'846,"0"0"-163,0 0-66,6-10-105,-6 10-63,8-7-62,-8 7-25,13-8-49,-5 1-43,2 2-4,1-1-38,2-1 2,1 1-50,0-1 3,-1-2-49,2 3-1,-2-4-30,2 3-5,-3-3-32,2 3 10,-4-1-41,1-1 10,-3 0-26,0 1 13,-3 1-30,0-2 19,-5 9-25,5-13 17,-5 13-30,-2-12 16,2 12-28,-9-4 17,9 4-16,-17 0 23,6 4-24,-2 1 19,-1 1-13,-3 3 23,1 3-21,2-1 24,-2 4-22,5 0 29,-2 2-22,3 0 57,2 0-10,2 0 27,1-3-11,2 3 77,2 0-47,1 0 21,2-1-47,2-1 31,3-3-50,-2 1 30,2-2-9,2-3-10,3-1 2,-1 0-26,2-3 7,-1-3-51,0 2-93,4-3-38,0-3-91,1-1-104,2-1-137,-4 1-175,1-4-996,0-4-1318</inkml:trace>
  <inkml:trace contextRef="#ctx0" brushRef="#br1" timeOffset="42939.23">6308 1959 239,'0'0'895,"0"0"-155,0 0-55,0 0-67,0 0-27,0 0-65,0 0-50,0 0-87,1-12-25,-1 12-59,0 0-45,0 0 12,0 0-11,0 0-25,3 13-28,-3-13-9,3 16-19,-3-16-24,1 18-25,0-7-18,-1-11-25,1 22-3,1-12-32,-2-10 2,0 22-17,0-22-10,-2 21-28,2-21 0,0 21 0,0-21-34,-3 20-76,3-20-85,-3 17-87,3-17-92,-4 12-120,4-12-150,-5 10-133,5-10-893,-8 7-1340</inkml:trace>
  <inkml:trace contextRef="#ctx0" brushRef="#br1" timeOffset="43193.186">6277 1856 578,'0'0'963,"0"0"-120,2-13-76,-2 13-71,0 0-33,0 0-75,1-15-70,-1 15-58,0 0-51,0 0-55,0 0-41,3-10-37,-3 10-35,0 0-38,0 0-13,0 0-61,0 0-129,0 0 0,0 0 0,0 0 0,2-12 0,-2 12 0,0 0 0,0 0 0,0 0 0,0 0 0,0 0-51,0 0-227,0 0-106,-6 12-94,6-12-103,-4 9-171,0-1-259,4-8-467,-5 13-1099</inkml:trace>
  <inkml:trace contextRef="#ctx0" brushRef="#br1" timeOffset="43409.401">6534 2065 1042,'0'0'941,"0"0"-93,0 0-68,0 0-49,0 0-86,4 8-86,-4-8-67,0 0-86,0 0-87,0 0-62,0 0-53,0 0-40,0 0-29,0 0-47,3-10-72,-3 10-97,0 0-102,0 0-111,7-9-103,-7 9-130,9-5-161,-9 5-177,9-3-593,-9 3-1075</inkml:trace>
  <inkml:trace contextRef="#ctx0" brushRef="#br1" timeOffset="43810.651">6818 2138 68,'0'0'916,"13"1"-189,-13-1-47,15-1-84,-6-2-76,1 0-41,3-1-39,0-1-64,0 0-42,2-3-30,0 3-27,1-3-29,-2 0-29,1 1-45,-1-2-25,1 1-26,-2-2-17,1 1-30,-2 1-2,-2-1-18,1 0 7,-2 1-22,-2-1-16,0 1-4,-1 1 3,-3-3-10,-3 10-14,4-15 4,-4 15 2,-1-13-10,1 13-8,-5-12-44,5 12 18,-14-8-24,14 8 12,-18-3-26,18 3 27,-23 5-10,10-2 27,-1 4-5,0 1 13,-1 1 6,1 3 5,0 2 5,1 0 0,1 1 0,2 2 6,4-4 7,-1 1 4,5 0 16,-2-1-4,6-1-11,1 0 46,1-2-11,2 2-13,3-3-4,3 0-9,0-1 4,4-1-9,-2-2 2,4 0-3,0-1 5,2-1-17,0-3 15,1 1-50,-1-1-47,3-1-56,-3-1-76,4 0-97,-1-4-115,-5 2-129,2 3-171,-2-5-692,3-2-1021</inkml:trace>
  <inkml:trace contextRef="#ctx0" brushRef="#br1" timeOffset="44712.942">8179 2054 589,'-3'-17'801,"3"17"-117,-2-14-21,2 14-54,-3-14-40,3 14-77,-4-14-39,4 14-33,-6-10-48,6 10-52,0 0-20,-14-3-41,14 3-29,-13 8-24,4 2-15,0 2-28,2 2-13,-1 3-21,1 2-14,0-1-16,2 2-13,1-1-25,3 0-10,1-2-6,0-1-8,4 1-8,1 0-7,3-2 3,3-2-11,2-2-7,3-3-27,2-1-30,0-3-22,4-2-14,-1-2-21,5-2-20,0-2-13,0-3-9,4-3-21,-2 1-17,0-2 26,-3-1 4,0-2 18,-5 0 0,-2-1 14,-2 1 20,-3 0 18,-2 1 17,-3-2 14,-1 4 6,-3 0 5,-2 2 17,-2 9 2,2-13-3,-2 13 17,-4-8 9,4 8 7,0 0 5,0 0 14,-15 4 7,15-4 0,-8 13 8,4-5-7,0 0 2,2 2-8,2-10-2,-2 19-5,2-19 1,0 17-13,0-17 12,7 15-10,-7-15 3,11 14-8,-1-10 10,-1 2-14,3-2 12,2-3-10,0 1 7,3-2-9,1 0 7,1-2-9,0 1 3,-1-3 0,0-2 3,-2 2 4,1-2-2,-4-2 0,2 0 3,-5-2 0,-1 1 26,0-2 14,-4 1 10,-2-1 16,-2 0-16,-2-1 4,0 0-22,-5-1-2,1 1 2,-4-1-4,2 4 2,-4 0-24,0 1-8,-1 2 1,2 2-6,-2 0-8,0 1-39,12 3-50,-24 3-56,12 1-76,1 0-116,0 2-97,2 4-114,2-3-72,3 1-742,0 1-969</inkml:trace>
  <inkml:trace contextRef="#ctx0" brushRef="#br1" timeOffset="45076.27">9197 2007 604,'5'-7'710,"-5"7"-84,4-12-49,-4 12-86,-1-12-61,1 12-41,-6-10-45,6 10-40,-13-7-41,13 7-28,-18-4-43,18 4-3,-19 0-20,19 0-29,-21 4-27,11-2-25,1 3-17,1 2-17,1 0-14,-1 1-9,4 2-14,1-1 7,1 1-6,2-10-4,2 22-3,0-10-6,2 0 2,2-2-16,2 2-4,0 2-13,1-4 15,-1 2-6,1-2 11,2-1-5,-1 1 2,-3-1 0,0-2 5,-1 0-2,1-1 18,-7-6 8,10 12 28,-10-12 20,2 10 18,-2-10-10,-5 9 3,5-9 1,-11 8-2,2-3-21,0-1-2,-4-1-11,2-1-20,-3 0 6,1-1 3,0 1-14,-1-2-9,2-2-49,-1 1-42,1-1-54,0 0-100,2-3-88,1 0-179,9 5-119,-11-10-937,11 10-1201</inkml:trace>
  <inkml:trace contextRef="#ctx0" brushRef="#br1" timeOffset="45414.866">9546 1847 937,'10'-12'771,"-3"3"-60,-1 1-72,-1-1-28,2 1-42,-7 8-51,9-13-37,-9 13-35,6-11-64,-6 11-44,5-9-92,-5 9-48,0 0-27,0 0-39,0 0-18,0 0-8,10 7-2,-10-7-5,2 19 1,-4-7-13,2 3 4,0 2-10,0-2 6,0 5-14,0 0 12,0 0-71,0 5-14,0 0 0,2 0 0,-1-1 0,0 1 0,2 0 0,-1-2 0,2-2 0,1 1 0,2-1 0,0-3 0,1-1 0,2-2 0,0-2 0,-1-3 0,3-2 0,1 0 0,-2-2 0,3-4 0,-2-1-266,1-2-49,2-1-47,-1-3-37,1 1-59,-1-4-69,2-1-60,-2-1-36,-3 0-207,-1-2-375,-2-1-813</inkml:trace>
  <inkml:trace contextRef="#ctx0" brushRef="#br1" timeOffset="45615.427">9448 2051 678,'-17'4'826,"2"-1"-125,3-1-103,12-2-69,-17 3-69,17-3-52,-12 3-36,12-3-42,0 0-25,0 0-53,0 0-31,12 1-36,-12-1-36,25-2-28,-6 0-24,0-1-20,6-1-14,0 1-44,2-1-77,0-1-68,1-1-90,3 0-118,-1 1-110,0-3-80,-5 3-116,7-2-640,-1 0-888</inkml:trace>
  <inkml:trace contextRef="#ctx0" brushRef="#br1" timeOffset="45947.474">10626 1819 366,'0'0'797,"4"-10"-104,-4 10-30,1-10-80,-1 10-33,0 0-45,-2-14-10,2 14-42,-4-9-51,4 9-33,-7-8-16,7 8-45,-10-5-30,10 5-24,-10-4-29,10 4-27,-12-1-7,12 1-42,-15 5 13,6-1-39,0 2-49,-2 1-74,-1 2 0,2 4 0,-4 1 0,2 3 0,0 2 0,0-1 0,-1 6 0,2 0 0,-1 4 0,0-1 0,1 2 0,1-2 0,1 0 0,4 2 0,0-4 0,4 0 0,1-4 0,2 2 0,2-3 0,2 1 0,5-2 0,-4-2 0,5-2 0,0-1 0,4-4 0,0-3 0,-1 0-476,4-5-154,0 1-91,1-3-108,1-2-153,2 0-464,0-3-1060</inkml:trace>
  <inkml:trace contextRef="#ctx0" brushRef="#br1" timeOffset="46217.144">10928 1993 520,'1'-11'746,"-1"11"-81,1-19-32,-1 19-70,0-14-6,0 14-20,-1-14-41,1 14-40,1-10-40,-1 10-51,0 0-68,-1-12-45,1 12 11,0 0 8,0 0-4,0 0-39,0 0 6,4 14-36,-4-14 3,4 17-175,-3-5-26,0 0 0,2 3 0,-1 2 0,-1 0 0,-1 2 0,2 0 0,-4 1 0,2-1 0,-1-2 0,-1 3 0,0-3 0,2-1 0,-1 1 0,1-3 0,-1-1 0,1-1 0,0-12 0,-1 19 0,1-19 0,1 16-145,-1-16-397,2 12-107,-2-12-141,0 0-146,11 4-688,-11-4-1280</inkml:trace>
  <inkml:trace contextRef="#ctx0" brushRef="#br1" timeOffset="46549.231">11074 1682 418,'-5'-6'877,"5"6"-133,-7-12-64,7 12-67,-4-9-63,4 9-60,0 0-72,0 0-36,4-13 30,-4 13-26,14-4-40,-14 4-29,23 4-12,-7-2-6,5 6 5,0 1-24,4 3 14,0 3-218,2 2-76,2 2 0,-2 3 0,0 2 0,0 0 0,-1 3 0,-3 1 0,0 0 0,-3 0 0,-2 1 0,-2-4 0,-5-1 0,0 0 0,-4 0 0,-2-4 0,-3 1 0,-2-1 0,-1-1 0,-3 5 0,-2-3 0,-4 0 0,-3 3 0,-3 0 0,0-3 0,-3 1 0,-11 5-1092,2-5-1145,0-2-2024</inkml:trace>
  <inkml:trace contextRef="#ctx0" brushRef="#br1" timeOffset="49728.091">12904 2019 544,'-3'-9'807,"3"9"-74,-6-13-55,6 13-35,-5-12-71,5 12-40,0 0-114,-5-12-48,5 12-40,0 0 23,0 0-22,0 0-44,0 0-31,-6 12-41,6-12-8,-3 17-26,3-17-22,-4 19-32,4-8-19,-2 2-30,2-2-5,0 1-23,-2 0-4,2-12-26,0 22-26,0-22-36,2 21-39,-2-21-50,2 19-58,-2-19-60,4 13-81,-4-13-38,7 9-79,-7-9-101,8 5-48,-8-5-106,0 0-706,12 1-1012</inkml:trace>
  <inkml:trace contextRef="#ctx0" brushRef="#br1" timeOffset="50032.061">12701 1985 85,'0'0'713,"-15"3"-126,15-3-63,-11 2-63,11-2-73,0 0-30,0 0-28,0 0-49,0 0-27,4-10-34,-4 10-19,15-11-34,-6 5 4,3-1-17,-1 0-9,1 0-31,1-2 2,-4 1-27,4-1 9,-2 1-16,-4 1 28,1 1-23,0-2 6,-8 8-31,9-13 13,-9 13-34,4-10 5,-4 10-28,0 0 11,-2-12-28,2 12 17,0 0-45,-11-2-27,11 2-34,-9 3-38,9-3-67,-14 9-62,6-4-80,-1 5-120,1-1-85,0 4-739,1-2-886</inkml:trace>
  <inkml:trace contextRef="#ctx0" brushRef="#br1" timeOffset="50491.781">13227 2063 696,'11'-7'765,"0"2"-90,1-2-82,-3-3-52,0 3-51,0-3-35,-2 3-73,-1-1-32,-1 0-46,-1-1-17,-4 9-73,3-12-10,-3 12-59,-3-12-12,3 12-45,-11-6 9,2 2-36,9 4 13,-22-1-38,9 2 16,-2 2-35,0-1 22,-3 2-14,5 1-4,-3 1-6,3 1-5,-1 0 5,3 2-7,2-1-1,1 0-13,4-1 1,0 2-16,4-9-7,0 13-1,0-13-7,8 17-2,-3-10-12,4 1-5,0-2 2,2 4-6,3-3 4,-1 0 2,1 1 4,-1-2 3,4 2 10,-2 0 9,1-1 8,-1 2 2,1-3 13,-5 2-8,3-2 14,-3 4 13,-2-5 24,-2 1 22,0 2 9,-1-3 21,-6-5 18,7 12 37,-7-12 22,0 0 6,-4 14-12,4-14-3,-11 10-11,11-10 3,-19 5-18,8-3-17,-3 0-24,1-2-17,-1 0-12,-1-2-11,-1 2-17,-1-5-32,2 4-14,0-4-35,-1 2-34,3-2-38,1 0-106,3 0-88,-1-1-108,3 1-101,-1 0-150,8 5-145,-12-10-751,12 10-1211</inkml:trace>
  <inkml:trace contextRef="#ctx0" brushRef="#br2" timeOffset="53468.221">1459 2706 319,'0'0'380,"0"0"-10,2-14-81,-2 14-9,3-10-26,-3 10 16,1-14 3,-1 14-2,0-15-5,0 15 10,2-17 14,-2 17-2,-2-19 2,2 19-5,0-20-6,2 8 24,-2 12-4,0-16 29,0 16-38,-2-15 45,2 15-86,2-15 44,-2 15-64,-2-12 16,2 12-29,0 0-67,0 0 33,0 0-31,0 0 49,0 0-158,0 0-42,0 12 0,2 1 0,-2 0 0,0 4 0,0 2 0,0 0 0,0 4 0,1 0 0,-2 0 0,2 2 0,-1-1 0,0-2 0,0-1 0,0-1 0,1 1 0,-1-1 0,4-2 0,-4 0 0,2 1 0,1-2 0,-1-1 0,0-1 0,0-4-244,0 1-312,1-2-72,0 0-89,-3-10-37,1 16-191,-1-16-437,0 13-982</inkml:trace>
  <inkml:trace contextRef="#ctx0" brushRef="#br2" timeOffset="53855.629">1237 2938 663,'-2'-9'598,"1"-3"-64,1 12-57,1-20-70,5 8-47,1-2-45,3 2-22,5-3-50,3 1 6,3 0-21,3 1-39,3 1-14,0 2-24,1 0-30,-2 6-14,-1-1-23,-2 5-15,0 0-16,0 4-3,-1 1-8,1 4-6,-5 0-4,1 3 2,-1 2-1,-4-2-7,0 0-6,-1 3 18,1-5-31,-4 1 22,0-1-21,0-1 20,0-3-16,1 3 26,0-6-16,1 1 23,-1-3-27,-11-1 14,25 0-16,-13-3 13,2-1-25,0-1 21,-1-2-21,0-2 20,-2 1 2,-3-2 40,4-1-10,-6 0 26,0 0-21,-2-2 33,-2 1-28,-2 0 22,-3-2-37,-1 0 20,-2 0-36,-3 0 32,-1 0-36,-1 2 26,-1-1-49,-1 4 31,-3 1-41,2 2 31,-1 3-45,0 0-1,-2 3-87,2 0-22,-3 5-66,1 1-77,0 0-103,4 5-117,-1-3-102,1 6-242,2-2-392,3-1-833</inkml:trace>
  <inkml:trace contextRef="#ctx0" brushRef="#br2" timeOffset="54138.853">2223 2602 819,'3'-10'797,"-3"-2"-54,0 12-84,0-17-39,0 17-2,-3-16-99,3 16-10,-1-12-112,1 12-9,0 0-76,-3-12-62,3 12-26,0 0-92,0 0 52,-8 9-66,8-9 28,-5 19-71,4-6 43,-2 1-57,-1 5 31,3-2-14,0 3-12,0-1-14,0 1-5,-2 3-9,3-2-10,0 0-26,1-2-19,-1 2-35,0 0-53,2-2-89,-2 1-81,1-2-70,0-1-92,1-1-97,-2 0-95,0-4-153,-1-1-715,-1-1-1127</inkml:trace>
  <inkml:trace contextRef="#ctx0" brushRef="#br2" timeOffset="54702.306">2027 2951 479,'0'0'698,"-7"-12"-93,7 12-72,-5-11-94,5 11-64,1-14-49,5 6-59,1 0-45,3-1-34,3 1-36,3-2-41,3 2 1,2 0-33,3-1-21,4 1-19,3 0-3,-2-1-4,3 1-10,0 0 2,-1-1-8,1 2 3,0 0-18,0 1 14,-1-3-12,-1 4 5,-4-1-5,-2 0 2,-1 0 5,-6 0 5,-1 1 27,-2-1 19,0 2-2,-5-1 15,-1 0-7,-8 5 19,10-7-12,-10 7 11,0 0 6,0 0 32,0 0-25,-6-9 41,6 9-26,-14 5 29,14-5-26,-19 9 28,7-1-26,0 1 21,0 2-8,0 0-17,0 3-20,0 0-14,3-1-9,-1 0-18,2-1-14,2 2 2,1-2-14,1-2-20,1 0 17,3-10-18,0 16 15,0-16-22,7 12 1,-7-12-14,15 8-47,-4-6-34,-11-2-28,24-1-4,-11-1-31,2-3 16,0 1-13,0-3 29,1-1-1,-2 0 20,0 2 21,-1-4 26,-2 0-5,-1 1 32,-1 1 7,-1 1 35,-3 0 2,0-1 34,-5 8-12,8-11 30,-8 11-27,6-9 20,-6 9-29,0 0 30,0 0-8,0 0 29,0 0-41,0 0 27,0 0-45,5 8 27,-5-8-26,3 11 17,-3-11-31,2 13 23,-2-13-25,3 13 19,-3-13-26,6 12 4,-6-12-56,8 9-2,-8-9-17,15 10-6,-15-10-52,18 7-26,-18-7-50,23 1-30,-8-1-51,1-1-27,2-3-32,0 0-39,3-4-36,2 0 0,-2-1-21,4-3-17,-2-1 25,-4 2 53,-2-3-148</inkml:trace>
  <inkml:trace contextRef="#ctx0" brushRef="#br2" timeOffset="54902.842">3151 2592 1512,'-3'-15'239,"-2"3"54,-1 1 34,-1 1 13,2 0 26,0 1-1,0-1-9,-1 1 25,0 2-26,6 7 13,-7-11-36,7 11 21,-7-7-68,7 7-11,0 0-41,0 0-4,0 0 1,-11 3-3,11-3-6,-4 17-11,3-5-10,-1 5-2,0 0 3,1 4-105,-1 3-96,1 0 0,-2 1 0,2 2 0,-1 1 0,-1 3 0,-1-3 0,1-2 0,0 1 0,-1-1 0,1-1 0,2-2 0,-3 0 0,2-4 0,0-2 0,1 0 0,0-4 0,0-2 0,-1 1-411,2-12-209,-1 15-155,1-15-281,0 12-629,0-12-1358</inkml:trace>
  <inkml:trace contextRef="#ctx0" brushRef="#br2" timeOffset="55642.585">3964 2946 12,'0'0'982,"0"0"-218,0 0-68,6-12-85,-6 12-50,7-7-52,-7 7-60,13-8-49,-13 8-25,23-5-59,-9 5-29,3 2-20,2 1-52,0 2-28,3 3-9,-2 3-75,-2-1-3,1 2-31,-1 3 5,-4-1-27,0 1 15,-2-1-36,-3 2 15,0 0-24,-4-4 13,-1 3-13,-3-1 9,-1-2-12,-1 0 8,-2-2-13,-1 2 7,-2-4-7,0 1 10,-1-4 25,-1 2 28,8-7 19,-16 6-11,16-6 23,-16 1 2,16-1 9,-13-5-42,13 5-72,-13-9 0,13 9 0,-8-14 0,4 3 0,4 11 0,0-19 0,4 8 0,1 1 0,2-2 0,2-1 0,3-1 0,2 1 0,3-2 0,0 4 0,2-1-57,1 0-219,1 2-108,-1 0-75,2 1-62,-2 4-68,-2 1-67,-1 1-42,-2 2-747,-1 1-1060</inkml:trace>
  <inkml:trace contextRef="#ctx0" brushRef="#br2" timeOffset="55959.068">4582 3112 722,'9'9'709,"-9"-9"-84,11 4-54,-11-4-77,16 0-57,-16 0-51,19-5-42,-8 1-34,3-2-26,0 1-29,-1-2-23,2 0-24,-2-2-11,3 1-17,-4 1-26,1-1 2,-1-1-24,-2 1 1,0-1-13,-2 2 11,-2 0-38,-1 0-6,-5 7-24,8-13-3,-8 13-22,0 0 9,0-14-27,0 14 12,-8-5-21,8 5 13,0 0-8,-19 0 9,19 0 0,-18 5 12,9-1-12,0 3 11,-2 2 8,1 0 0,1 2-18,-2-1 17,2 4-10,2-1-6,-1 2 1,2-3-10,2 3 2,0-1-17,3-2-4,1 0-33,1 1-47,2-3-62,2 1-59,1 1-34,7-1 8,2 1-54,4-1-76,4-2-66,4 1-49,3-3 2,2-1 16,1-1-69,1-1 7,2-4-505,3 0-631</inkml:trace>
  <inkml:trace contextRef="#ctx0" brushRef="#br2" timeOffset="56861.452">5354 3171 440,'16'-15'510,"-3"1"-62,-2-3-48,-4 2 1,-2 0-34,-2-1-37,-5 3 17,1 2-45,-4-2-3,-2 1-8,-3 3-18,0 1-18,-2 4-10,0 0-16,-2 3-19,-2 1-8,1 2-37,-3 5 3,-1 1-6,0 2-16,-2 2-18,2 4-21,0 1-10,3-4-26,-1 7-10,3-4-10,2 1-1,3 0-18,-1-1-7,5-2-2,0 2 3,4-4-24,1-12-12,1 21-28,3-11-38,2-2-17,3-1-24,0 0-33,3-4-34,2 1-39,0-3-21,2-1-25,1-3-35,2-1-24,3-1-7,-2-5-39,2 0 27,2-4-21,-1-1 55,-1-2-33,-2 0 36,-1-2-60,-2-3 97,1 0 37,-4-2 146,0-2 137,-2 1 20,0-2 89,-3-2 28,-1 3 42,-2 0 23,1 1 36,-5 2 0,1 2 19,-1 2 13,-2 0-7,2 2 10,-2 2-18,0 1 8,0 1-33,-2 3 4,2 10-51,-2-18 6,2 18-20,-4-11-13,4 11 15,0 0-24,0 0-5,-15 3-21,10 5 8,1 1 10,-1 5-19,-2 2 13,2 3-20,0 3 16,1 1-69,-1 2-107,2-1 0,0 2 0,-1 1 0,3 0 0,-1 0 0,1 2 0,1 0 0,1-2 0,1 2 0,0-3 0,3 0 0,-1-2 0,1-2 0,0 1 0,2-5 0,2 0 0,-2-3 0,2-2 0,0-1 0,5-2-25,-2-1-156,3-2-16,-1-1-23,3-2 4,-2-3 12,0 1 10,0-4 1,2 1 12,-1-4 10,0-1 12,3-4 10,-2-1 14,1-2 30,-4-3 9,1-1 27,1-4-1,-2 3 26,-3 0 10,0 2 36,-3-1 22,-1 3 21,-1 1 13,-2-2 33,0 6-2,-1 0 14,-3 9-9,3-13 16,-3 13 3,0 0 3,0 0 16,-9-7-1,9 7-5,-6 9-1,6-9-37,-8 15 14,4-5-21,-1 2-8,3 0-4,-1 0-26,2-1 2,0 1-16,1-12 3,0 22-13,2-11 6,1-1-10,-3-10-7,9 18-1,-4-10 4,3-3-34,-1 0-13,2 0-26,1-3-20,1 1-15,-11-3-12,21-1-9,-8-1-6,0-3-2,0 0 14,1 1-11,-1-6-13,-1 0 20,-2 1 15,1-4 30,1-1 4,-4 1 13,0-2 5,0 1 18,-1 1-4,-2 0 45,0 1 14,-1 0 22,0 3 4,-4 9 11,8-15 2,-8 15 8,3-13-9,-3 13 6,0 0 11,0 0 13,0 0 13,0 0-17,0 0 4,0 0-11,4 12 10,-4-12-22,-1 15-5,1-15-17,-1 22 21,1-22-34,0 21-1,0-21-33,0 20-27,0-20-67,0 21-42,0-21-49,1 18-57,-1-18-55,6 17-22,-6-17-92,11 14-58,-2-7-71,0-1-70,2 0-637,4-3-855</inkml:trace>
  <inkml:trace contextRef="#ctx0" brushRef="#br2" timeOffset="57378.442">6578 3180 619,'5'-11'612,"-1"1"-66,-4 10-38,1-17-60,-1 17-2,-5-17-57,-2 9-1,0 3-47,0-2-20,-2 2-32,-1 1-1,-1 2-9,-2-1-18,0 5-4,0-1 2,0 3-19,-2 1-29,0 2-23,1 5 3,0 0-20,1 1-14,3 3-14,-2 1-21,5 0-32,0 0-6,1-1-18,3 0-9,-2 4-15,4-4 0,1 1-8,1 0-5,3-2-11,-1 1 2,3-2-17,0-2-9,2-1-37,2 1-35,2-4-23,2 1-29,-1-4-27,1 0-38,4-1-41,-1-3-14,1-1-29,4-1-3,-2-1-34,4-3-7,0-2 18,0-1 24,2-2 2,-1-4 4,0-1 35,-1-3 10,1-4 45,0-2 26,-2-3 42,-3 0 12,-1-2 42,-3 4 27,-2-1 37,-2 0 42,0 0 36,-3 1 46,-1 3 32,-3 2-1,1-1 33,-2 5-3,-3 0 11,2 0-2,-2 3 5,0 2 1,-1 11-1,0-18-21,0 18-5,-2-10 11,2 10 20,0 0-14,0 0 12,-16 9-8,13 0-16,-3 5 9,1 3-11,0 5-12,0 0-16,-3 6-25,3 2-3,-1 1-26,1 1 6,-2-1-30,1 1-7,2-3-56,-1 3-8,1-6 0,2-1 0,-1-1 0,0-2 0,2-1-26,1-4-108,0 0-53,1-1-63,1-3-51,-1-1-70,3 0-32,-4-12-102,5 17-89,-5-17-22,7 8-212,-7-8-428,0 0-863</inkml:trace>
  <inkml:trace contextRef="#ctx0" brushRef="#br2" timeOffset="57679.37">6704 3357 366,'-8'-7'666,"1"1"-119,7 6-45,-6-11-55,6 11-63,0 0-48,1-14-38,-1 14-46,15-9-40,-5 5-42,6-2-35,-1 0-22,7 1-42,0 0-9,3-1-5,6 0-19,3 0-6,1 2 0,0-2-15,1 3-25,-1 0 38,-6 2 27,-1 1 33,-1 1-11,-3 3 48,-2 1 27,-4 2 28,0 0 15,-7 4 15,0 1 13,-3 1 23,-2 3-20,-3 0-17,0 2-36,-2 1-25,1-1-19,-1 2-21,-1-1-19,1 1-22,-1-2-13,3 1-18,-1-2 2,2 0-9,2-4-12,0 1-37,1-1-44,2-4-49,1-1-34,1-2-51,-1-2-56,1-1-47,1-2-63,1-2-68,-2-2-75,2-1-48,1-1-112,-1-4-627,3 0-896</inkml:trace>
  <inkml:trace contextRef="#ctx0" brushRef="#br2" timeOffset="57980.124">7342 3096 94,'-18'2'865,"4"0"-234,1 2-57,3 0-34,0 0-64,1 0-30,2 2-77,7-6-25,-6 10-33,6-10-18,0 0-38,5 12-23,-5-12-46,14 8-22,-14-8-24,21 4-28,-7-4-17,0-1-26,4-2-13,0 1-4,1-4-10,-2 1 3,-1 1-14,0-1 10,-3-3 8,1 2-6,-5-5 16,0 2-8,-2 0-5,-7 9 5,6-18-19,-6 18-8,-4-17 3,4 17-22,-7-14 1,7 14 5,-16-11-6,16 11-4,-19-4 4,19 4-20,-23 0-44,12 3-35,-3 3-44,1 1-81,1 1-67,-1 1-105,3 2-70,1 0-57,2 0-128,2 3-635,2-1-888</inkml:trace>
  <inkml:trace contextRef="#ctx0" brushRef="#br2" timeOffset="58350.077">7701 3341 218,'0'0'667,"0"0"-96,-11 8-35,11-8-40,-15 10-53,6-5-28,-1 1-17,1 3-59,2-1-14,-3 1-56,2 3-2,0-3-47,3 4-11,-1-4-32,3 1-16,1 0-33,2-10-19,1 18-15,-1-18-14,7 17-16,0-11-9,0 3-12,4-5-6,3 3-9,0-4-10,4 0 2,-2-2-1,5-1-11,-1-1 4,-1-2-4,3 0 3,0-1-7,-4 0 7,0-2 0,-2 0-5,-3-1 8,-3-1 14,0 0 17,-3-1-4,-3 0 6,-4 9 0,2-21 28,-4 11-18,-1 0-1,-2 1-13,-4-1 4,-1 2-25,0 1 2,-3 1 11,-1 1-16,1 4-15,-1-1 8,0 4-24,-1-1-34,0 3-57,0 0-67,4 2-61,-2 1-71,5-2-45,2 1-82,6-6-24,-7 13-76,7-13-63,2 12-631,-2-12-832</inkml:trace>
  <inkml:trace contextRef="#ctx0" brushRef="#br2" timeOffset="58713.401">7969 3468 154,'20'3'633,"-20"-3"-115,15 2-83,-15-2-14,15 5-26,-7 0-2,-1 1-23,1 1-28,-1 2 24,-1-2-16,1 3-24,0 0-22,-2 0-13,2-1-5,-4 2-38,4-1-20,-4-2-18,1 1-30,0 1-23,-4-10-25,8 14-24,-8-14-9,5 11-8,-5-11 15,4 9 0,-4-9 19,0 0-9,5 9-10,-5-9-20,0 0-16,0 0-10,0 0-14,0 0-6,2-12-11,-2 12-3,0-14-7,0 14-1,0-23-5,2 10-2,-1-4-5,3 0 8,0-2-2,1-3 2,1-2 7,6-1-4,-3-1 5,5 0-4,-1 2 0,3 1 1,1 4-3,2 0-16,1 4 0,0 5 0,1 1 0,-1 6 0,-1 1 0,1 4 0,1 3 0,-1 2 0,0 5 0,-3 1 0,3 3 0,-5 1 0,-3 1 0,0-1 0,-3 1 0,0 2 0,-4 0 0,-3-1 0,0-1-86,-2 0-362,-4 2-217,-3 2-380,-1-2-831,-3-2-1594</inkml:trace>
  <inkml:trace contextRef="#ctx0" brushRef="#br2" timeOffset="62825.342">10011 3319 223,'0'0'632,"9"4"-87,-9-4-28,0 0-22,14 0-53,-14 0-4,10-2-59,-10 2 10,0 0-42,12-7-22,-12 7-29,5-8-17,-5 8-26,0 0-9,4-12-55,-4 12-23,-5-11-14,5 11-25,-9-12-15,2 7-25,-3-2 3,-1 3 3,-3 0-8,-3 3-13,0 2-5,-3 2-10,-2 2 4,-2 3-21,0 3 5,-2 3-22,3-1 10,0 3-18,4 1 7,4-5-2,1 4-11,2-1 3,3-1-6,3-3-9,2 3 10,1-4-2,3-10-2,3 19-1,2-12-5,-5-7-25,16 10-15,-5-8-17,2 1-20,1-3-11,2-3-7,2 2 3,0-4-4,3-2 6,-1-1 9,-2 0 18,2-1 6,-3-3 16,1 0 5,-2 1 13,-1-3 0,-1 0 13,-5 4-5,0-2 17,0 2 7,-2 1 18,-2 1 11,0 0-8,1 2-8,-6 6 0,6-10-2,-6 10 8,0 0 4,0 0-3,0 0-5,14 6 2,-14-6-11,5 10 3,-5-10 0,4 13 3,1-4-7,-1 0-30,3-1-42,-1-1-44,1 1-91,2 1-50,4-1-82,0 0-12,3 2 14,2-1-31,3-1-71,0 1-4,4-4-33,-2 2 15,2-2-468,1-1-486</inkml:trace>
  <inkml:trace contextRef="#ctx0" brushRef="#br2" timeOffset="63264.234">10625 3423 608,'17'-7'443,"-5"-3"-45,0 0-13,-2-2-9,-3-2-43,-1 0 3,-3 0-12,0-1-19,-3 2 13,-3 1-45,0 2-19,-3-2-43,-3 2 6,-1 3-22,-3 0-4,0 5-21,-2 1 7,-2 2-2,-1 4-16,-5 2-14,-2 0-11,0 4-12,-1 2-9,2 2-20,0-1-16,1 2-17,1-1-10,7-2-8,-1 1-12,3 0 3,4-2-16,1-1-1,4-2-9,1 0-21,3-9-25,4 17-42,4-11-15,-1-1-34,5-1-23,2-2-39,0 0 7,4-4-40,0 2-28,2-5-5,2 0-13,0-2-8,1-3 0,1-3 19,0 0 10,-1-3 14,-2-1 74,-2-3 35,-2 0 20,-2-4 29,-2 0 23,-2-3 31,-2 0 33,-3-2 37,0 1 70,-3 0 20,0 3 47,-2 2 15,0-2 23,-1 5 20,0 0-2,-1 1-31,1 1 15,-1 2-21,-1 2 6,1 2-12,1 12-16,-2-22-40,2 22-13,-4-12-9,4 12 8,0 0 12,0 0-27,0 0 5,-9 10-12,9-10-6,-3 21 2,3-4-6,-1 2-27,2 5-4,-1 1-12,0 3 7,3-1-24,0 6-38,0-2-72,3 0-70,0-1-81,0 0-80,2-3-118,0-1-118,2 0-27,1-1 72,5-2-48,-1 0-665,3-5-819</inkml:trace>
  <inkml:trace contextRef="#ctx0" brushRef="#br2" timeOffset="63580.671">11108 3416 687,'1'-12'656,"0"0"-63,-1 12-23,0-22-29,0 22-35,-2-20-33,2 20-56,-3-15-53,3 15-52,-4-12-37,4 12-20,0 0-40,0 0-8,0 0-16,-11 5 4,11-5-30,-1 20 8,2-7-22,-1 4-21,2 1-7,2 7 1,-1 3-8,-1 3-10,1 1-11,-2 2-6,0 2-15,-1 0-8,-1 2-12,1-1-6,-3 0-7,0 1-8,-2 3 4,0-5-5,-1-3-2,0 1-3,-2-4-7,0 0-20,-2-3 0,3-5 0,-2-1 0,-3-4 0,2-1 0,-1-3 0,0-2 0,0-3 0,-3-1 0,1-1 0,0-6 0,1 0 0,-4-4 0,-2-6 0,0-2 0,-1-8-146,-3-8-176,2-5-107,2-5-98,0-2-160,3-3-146,-2-11-827,3-2-1326</inkml:trace>
  <inkml:trace contextRef="#ctx0" brushRef="#br2" timeOffset="63749.958">10847 3113 367,'11'-15'755,"0"4"-78,-2 0-55,2-1-59,-1 3-83,-1-2-41,0 2-82,-1 2-67,-2 0-72,-6 7-36,13-12-47,-13 12-21,10-7-90,-10 7-27,11-3-86,-11 3-77,13 2-92,-13-2-94,13 8-90,-6 1-201,2 1-377,-3 2-629</inkml:trace>
  <inkml:trace contextRef="#ctx0" brushRef="#br2" timeOffset="64166.875">11636 3348 448,'16'-4'738,"-7"1"-107,-1-3-19,0-1-61,-5 0-56,-3 7-19,0-15-39,-3 6-36,-5 1-51,0 2 10,-3-2-12,-5 4-44,1-1-25,-2 2-28,-3 3-24,1 3-27,-2-1-29,1 5-29,-2 1-31,0 1-24,4 4-15,-1 0-15,3 1-13,1 2-4,3-2-5,2 2-6,2-2-10,1-1 2,5 2-9,1-3 1,1-12-6,2 22 3,4-13-16,0-1-27,4-1-21,3 0-9,1-4-19,2 0-22,3-2-16,-1-2 32,1-2-31,0-2-4,4-1 6,-3-3 23,0 1 19,-2-2 15,-2-2 12,0-1 2,-3 1 20,-1 0 30,-5 2 28,1 0 35,-2 1 8,2 1 5,-8 8-3,6-14 6,-6 14-1,5-6-16,-5 6 15,0 0 18,0 0-18,0 0-4,4 11-15,-4-11-8,2 12 2,-2-12-25,1 15-6,-1-15-1,4 21-37,-1-11-47,0 0-72,1 0-74,2-1-80,-2 1-83,3-2-84,3 0-113,-3 0-62,5-2-85,-2 0-702,3-2-1019</inkml:trace>
  <inkml:trace contextRef="#ctx0" brushRef="#br2" timeOffset="64414.344">12096 3327 421,'3'-17'670,"-3"3"-95,0 0-21,-3-1-87,-1 2-36,-1-2-16,-3 5-52,0-2 14,-1 4-66,1 1-2,-3 4-8,0 1 12,11 2 1,-21 2-20,7 4 20,4 2-32,-7 3-22,4 2-2,0 4-2,2 0-27,2 1-23,-1 2-28,4-2-85,1 0-93,3 0 0,0 0 0,2-1 0,4 1 0,1-2 0,3 2 0,2-2 0,1-4 0,5 2 0,-1-4-30,4-1-297,-1-3-85,0 1-53,2-3-55,-2-2-34,4-1-66,-1-2-119,4-2-698,-4-2-1049</inkml:trace>
  <inkml:trace contextRef="#ctx0" brushRef="#br2" timeOffset="65085.069">12315 3405 15,'0'0'844,"0"0"-167,0 0-53,2-13-81,-2 13-65,5-8-34,-5 8-79,8-12-25,-1 6-67,1-1-15,-2-2-23,5 1-13,0-1-17,-1-1-10,0 0-31,2 1-14,-3-1-8,0 1 5,0-1-15,-3 2-24,-1 0 15,-5 8-48,9-13 5,-9 13-35,0 0-3,-3-14-11,3 14-3,0 0-13,-14 2 8,14-2-12,-15 8 22,7-1 8,1 4 17,-2 0-38,2 1 28,0 1-17,1 1 0,1-1-15,2 2-3,1-3-7,2 2 14,3-1-18,2-2-9,1 1-40,1 0-22,2-3-56,2 0-31,2-4-22,1 2-69,-1-3-32,0-1-32,1-2-28,0 0-3,2-2-3,-3 0 40,3-3 32,-1 1-1,-1-2 60,-3-2 22,-2-1 63,1-1 34,-2 0 48,-4 0 43,3-4 69,-2 1 34,-2-2 27,1 0 51,-2 3 35,0-1-10,0-1 25,0 4-21,1 0 0,-3 9-49,6-15-17,-6 15-1,5-7 17,-5 7-14,0 0-21,9 5 22,-9-5 4,5 12-6,-1-3 7,-4-9-21,5 17-14,-4-5-3,2-3-22,-3-9-12,3 20-17,-3-20-3,2 17-19,-2-17 3,0 15-24,0-15 14,0 14-10,0-14 9,-2 10-16,2-10 9,0 0-17,-7 10 2,7-10 17,0 0-17,0 0-12,0 0 15,-12-4-17,12 4 11,-2-13-15,2 13 8,1-19-11,0 6 12,4-4-11,-1 2 11,3-6-13,2 1 18,0 1-21,2 2 0,3 0 6,-1 0-1,3 3 3,-1 1 5,2 1-4,0 4 5,-1 2 10,1 3 6,-2 2 30,1 2 1,-3 2 19,2 2-5,-1 1 26,-1 4-5,-1-2-16,-1 5-7,-2 0-6,-2-1-13,0 0-1,-3 1-13,-2 1-35,1-3-72,-3 1-67,1 0-63,-2-1-105,1-11-76,-3 20-137,3-20-54,0 18-72,0-18-142,0 18-444,0-18-854</inkml:trace>
  <inkml:trace contextRef="#ctx0" brushRef="#br2" timeOffset="65871.761">13326 3306 95,'4'-17'760,"-1"3"-111,-1 2-57,-2-1-35,-2 1-38,0 1-69,1 0-35,-1 1-47,-4 2-34,6 8-38,-9-10-1,9 10-17,-14 0-4,5 3-5,-2 3-39,2 2-15,-2 1-19,-1 5-21,-1 0-21,2 0-21,1 3-18,0-1-18,5 1-13,-1-2-23,0-1-7,4 0-16,2-1-5,4 2-7,2-3-2,2 0-12,1 0-22,1-4-15,3 1-26,2-2-7,-1-2 0,5-2-1,-2-1-41,1 0-19,0-4-12,2-2 21,-1 0-7,2-2 22,-2-2-2,-2-1 23,2-3 8,-5 0 17,-1 0 6,-2 2 13,-2 0-3,0 0 26,-3 2 13,-1 1 9,-5 7-2,6-9 16,-6 9 16,0 0 8,0 0 12,0 0-5,0 0 2,0 0-15,6 9 4,-6-9-18,2 10 2,-2-10-13,4 12 6,-4-12-10,7 13 12,-7-13-17,6 11 1,-6-11-15,14 13 5,-9-8-4,3 0 0,4-1-26,-3 0-9,2 0-14,1-3-4,1 0-8,1-1-8,1 0 2,1-1 8,2-3-7,0 0-1,-1-2 2,2-2 9,-1-3 2,-3-3 14,3 0 4,-2-4 10,0 1-4,-5 0 16,0 0 0,1 0 19,-4 3 11,1 2 22,-2-2 12,0 3 8,-2 2-2,-1-1-9,-4 10-6,8-12-13,-8 12 6,0 0 4,6-8 22,-6 8-4,0 0 23,0 12 10,0-12 17,0 20-9,0-5-4,0 3 30,0 3 8,0 2 19,2 5 6,0 5 0,4 1 6,-3 12-61,3-3-101,3 4 0,-1 0 0,-2 4 0,1-2 0,-1 2 0,2 2 0,-2-4 0,0 1 0,-3-2 0,1 0 0,1-2 0,-2-3 0,-3-7 0,-2-2 0,0-3 0,-4-3 0,0-3 0,-5-6 0,-1-1 0,-3-2 0,-8-1 0,-2-5 0,-4-2 0,-5-4 0,-6-7 0,-6-1 0,-4-6 0,-2-2 0,2-3 0,1-11 0,6 6 0,7-6 0,4-4 0,7-3 0,1-5 0,8-1 0,5-1 0,4-3 0,7 6 0,4-6 0,10 0 0,2 2 0,6 4 0,12-6 0,4 6 0,9 1 0,3 5 0,4 2 0,4 4-153,0 1-294,-1 4-67,-7 6-62,-4 2-138,-2 2-150,-2 0-696,-8 2-1202</inkml:trace>
  <inkml:trace contextRef="#ctx0" brushRef="#br2" timeOffset="67222.275">1572 4261 65,'0'0'714,"-7"-11"-140,7 11-63,-8-12-27,8 12-45,-8-13-18,3 6-50,5 7-25,-8-12-15,8 12 3,-8-11-24,8 11-2,-7-8-42,7 8-15,0 0-55,-8-9-2,8 9 7,0 0 40,0 0-28,-4 14-18,4-14-24,2 22-24,-2-9-6,2 4-11,1 1-25,-1 0-14,0 1-9,-1-2-16,2 1-12,-3 0-6,0-2-10,0 0-10,0-2-4,0-2 4,0-12-6,0 22 2,0-22-9,0 14-3,0-14-12,0 12 0,0-12 0,0 0 0,0 0 0,0 0-6,0 0-21,-6-9-1,6 9 3,0-19 10,1 6 2,0-4 0,0 2-3,2-7 0,2-2 2,1 2 1,1 0-8,2-6 16,0 5-7,3 0 7,-1 3-6,3 2 5,-1 2-3,-1 4-2,5 2 1,-4 2 11,3 3-4,-3 5 4,2 0-2,1 2 15,-1 4-16,0 0 2,1 2-2,-3 4 3,1 0 1,0 2 1,-3-2-1,-2 1 2,-1-1 5,-2 2-4,2-1-3,-3 1-1,-3-4-1,1 1 10,0-1-3,-3-10-5,-2 19-4,2-19 5,-6 14-8,6-14 1,-10 11-10,10-11-9,-10 7-1,10-7-23,-13 2 22,13-2-10,-14-5 14,6-1 3,2 1 1,-1-3-2,0-4 5,2-1 1,2 0 1,0-1-3,1 0 10,4-1-3,2 0 2,0-1 6,3 2 2,3-1-9,-1 1 1,7 2-16,-3 2 22,3 2 17,0 3 5,2-1 15,-3 6 3,3 0 12,0 3-9,0 1-5,0 1-4,-3 3 10,2 1-23,-1 1 9,-2 2-10,-1 2-4,-5-3-6,3 3-31,-3 0-34,-2-2-73,0 4-72,1-3-106,-3 0-100,1 0-76,-1-2-104,0 1-58,0-3-123,0 0-645,3-1-1018</inkml:trace>
  <inkml:trace contextRef="#ctx0" brushRef="#br2" timeOffset="67892.539">2506 4305 17,'15'-13'792,"0"0"-135,-4-2-80,-3 1-47,0 2-36,-2-2-42,-3-1-43,-2 3-30,-2 2-29,-2-2-23,-3 5-26,-2 1-26,-1 0-19,-1 4-19,-4 1-4,1 3-29,-5 3-5,-1 2-36,1 4 7,-2 0-19,0 6-25,0 1-13,1 1-34,4-1-9,1 0-20,2-1-7,3 3-8,-1-4-12,5-1 2,2-1-13,2 0 1,1-1-3,4-3-3,0-1-2,3 0-25,2-3-15,3-1-22,0-3-14,1-1-8,4-1-10,-2-2-16,4-2-13,-2 0-2,3-4-6,1-1 8,-4-1 8,0-2 11,-1-1 2,-1 1 19,-2-2 25,-3 0-3,0 2 11,-2-3 17,-3 2 7,0 2 13,0 1 30,-1 1 11,-4 9-4,4-14 3,-4 14-5,3-9-2,-3 9-3,0 0 16,0 0-1,0 0 1,0 0 2,-3 9-8,3-9-6,0 14-5,0-14-1,1 17-8,-1-17 7,4 20-14,-1-10-2,-1 1-30,3-4-37,-1 2-26,2-2-34,1 1-41,1-1-63,-1-2-23,3-3-69,-10-2-16,20 5 15,-6-5 29,0-2 2,4-1-43,-2-1 10,3-2 13,2-3 91,-3 1 8,1-1 85,-1-3 21,-3-1 73,-1 0 10,0-1 73,-3-3 8,0-1 57,-3 1 17,-2-5 42,-1 1 36,-1-2 16,-3 0 46,2 1-4,-3 1 13,-3 0 8,2 2-31,-1 0 20,0 2 13,1 3 0,-2-1 15,2 4-47,0 0-24,1 11-69,-3-17-11,3 17-27,0 0 15,0 0-4,0 0-2,0 0 1,-6 16-17,6-3-2,0 4-13,0 2 20,1 3-17,0 1-72,2 1-38,-2 2 0,1-1 0,-1 1 0,1 0 0,0-1 0,-1 0 0,2-1 0,-1 0 0,2-1 0,-2-4-34,2-2-218,-1 0-61,-2-2-73,2-1-33,-1-4-75,1 1-73,-1-1-53,-2-10-124,2 14-642,-2-14-989</inkml:trace>
  <inkml:trace contextRef="#ctx0" brushRef="#br2" timeOffset="68093.093">2760 4322 883,'-9'-9'733,"0"-1"-125,2 2-37,2-1-67,0 1-72,5 8-59,-9-16-63,9 16-60,-4-16-41,4 16-38,3-14-33,-3 14-26,10-14-23,-2 6-16,1 3-20,3-1-9,1-1-9,4 2-20,0 0-45,3 1-30,2-3-37,1 2-47,2 1-40,1 0-32,1 1-72,-1 2-53,0 0-64,-4 1-36,-1 0-169,0 1-267,-3 0-432</inkml:trace>
  <inkml:trace contextRef="#ctx0" brushRef="#br2" timeOffset="68509.819">3170 4224 550,'0'0'689,"-8"4"-88,8-4-27,-9 4-41,9-4-37,0 0-28,-10 3-32,10-3-70,0 0-46,0 0-66,0 0-46,0 0-28,0 0-23,2-10-2,-2 10-10,16-2-14,-16 2-16,25 1 10,-10 1-12,2 3-3,0 2-5,1-1 29,1 5-32,-2-3-7,1 3-31,-3-1-7,1 2-11,-3 1-7,1 0-6,-3-2-3,-1-1-6,-3 2 5,-1-1-7,-1-1-5,-5-10-4,4 18-6,-4-18-21,0 16-5,0-16-13,-4 13-24,4-13-8,-8 9-16,8-9-11,-10 8 0,10-8 13,-12 3-8,12-3 9,0 0 6,-14-2 4,14 2 8,-9-9 12,9 9 1,-5-18 15,5 18 1,0-21 11,1 7-2,3-1 7,4 1-4,0-4 5,2 3 10,2-1 1,3 3 14,1 0 26,0 4 7,3 0 11,-3 5 11,4 1 26,-1 2 9,-3 2-1,3 4 1,-2-2 9,0 5-11,-1 0-17,0 2-2,-2 2-11,-2 0-11,-1 0-19,-2 0-8,0-1-2,-3 2-15,0-1-54,-2-2-79,-1 0-73,-3-10-79,0 18-119,0-18-153,-5 17-169,-3-8-994,8-9-1380</inkml:trace>
  <inkml:trace contextRef="#ctx0" brushRef="#br2" timeOffset="68779.399">3418 4189 787,'9'-9'733,"1"0"-32,1-2-72,2-3-49,0 0-42,1-1-59,-1 1-58,-2-1-54,-1-2-53,-2 0-51,1-2-23,-4 2-32,-1 2-23,-1-1-31,-3 2-19,0 1-31,-3 1-18,-1-1 9,-1 4-49,-2 0-16,-1 1 2,-1 4-10,-3 0-5,1 3-8,11 1-20,-24 4-43,11 1-36,-2 2-40,2 2-52,-3 4-59,4-1-84,1 2-81,1 1-70,4-1-42,2 2-103,1 0-685,3-2-908</inkml:trace>
  <inkml:trace contextRef="#ctx0" brushRef="#br2" timeOffset="69265.171">3770 4261 455,'0'0'777,"14"-3"-117,-14 3-31,0 0-46,12-5-108,-12 5-5,10-7-67,-1 3-59,-9 4-35,17-7-23,-6 4-25,1 2-22,1-1-39,1 2-26,0 2 2,3 1-40,0 1 1,0 3-32,2 3-13,-2-2-12,-1 3-16,-2-1-14,0 2-4,-2 0-6,-3 0-15,0 0 3,-4-2-6,-1 0-5,-2 1-5,1-1-11,-3-10-16,-2 16-13,2-16-32,-3 17-5,3-17 11,-7 11-18,7-11-5,-5 11 6,5-11 9,-8 6 4,8-6 0,0 0 3,0 0 1,0 0 6,0 0 0,-7-7 3,7 7-2,2-16 17,2 5-12,0-1 12,2-3-38,1-3 26,-1-3-10,2 0 16,1-1-8,-2-2 16,2 3-4,-1 0 17,0 2-9,-2 1 16,0 3 0,-2 2 16,0 3-16,0 1 7,-4 9-5,5-9 34,-5 9-4,0 0 22,0 0 3,3 13 9,-3-13 11,0 22 22,0-6 5,0 1 21,1 1 11,0 3 12,2 1 3,-1-1-2,2 1 9,3 2 12,-1-5-14,1 2-12,1-3-22,1-1-8,3 0-15,-3-5-15,1-1-15,1-1-10,1-2-9,-2-1-31,1-2-11,0 0-2,0-3-107,-11-2-93,23 0-121,-23 0-137,21-5-168,-12 1-228,-2-1-916,2-3-1466</inkml:trace>
  <inkml:trace contextRef="#ctx0" brushRef="#br1" timeOffset="82601.186">5773 4371 448,'0'0'525,"20"-4"-40,-10 1-32,3-1-24,-3 1-28,1 0-34,1-2 18,-1-1-58,-1 1 19,0 0-28,-1 0-18,0-1-16,0 1-2,-1-1-13,-8 6-16,10-11-35,-10 11-36,4-10-25,-4 10-31,-3-11-37,3 11-7,-10-7-16,10 7-6,-18-6-10,6 4-12,12 2-15,-25 0 1,13 3-1,-2 0 4,0 0-18,-1 2-3,2 1-9,-1 1 14,4 2-13,0 2-3,0-1 5,2 2-6,0 0 4,3 2-1,1-2 12,3 1-9,1-2 2,2 4-5,4-2 7,0 1-5,2-1 5,0 0-6,3 2 5,0-4-12,1 2 13,-1-3-12,0 3 13,1-2-14,-3-2 26,0 1-22,0-2 10,-4 1 4,0-2-1,-5-7-8,4 14 6,-4-14-9,-4 13 10,4-13-2,-11 11 8,2-6-6,0 1 8,-1-4-8,-3 0 4,1 0-3,-1-1 2,-2-1-3,0-1-1,1 0-11,-3-2 5,2-2-7,-1 2-5,0-3-23,1 1-2,2-3-51,0 1-1,-1-1-60,4 2-54,0 1-63,2 0-86,2-1-83,6 6-60,-8-9-38,8 9-173,0 0-477,0 0-795</inkml:trace>
  <inkml:trace contextRef="#ctx0" brushRef="#br1" timeOffset="83635.213">6274 4488 798,'10'-4'673,"-10"4"-106,13-6-16,-13 6-82,6-8-16,-6 8-43,-5-9-21,5 9-45,-10-5-17,10 5-37,-18-5-10,18 5-17,-26 2-17,10 0-15,0 1-22,-2 2-25,3 2-19,-4 1-26,1 2-11,3 1-34,-2 0-15,4 2-2,-1-1-27,4-1-7,2 1-2,1 0-9,0 0-10,4-2-3,0-1 2,2 3-26,1-12 23,2 15-9,3-8 13,-5-7-21,14 11-20,-5-7-7,2 0-23,3-3-12,-2-2-17,4-1 7,-1 0-13,2-3 26,-1 0-15,2-1 0,0 0-1,-1-5 23,0 2-4,-2-3 30,0 2-15,-5-2 7,-1 1 9,1 1 4,-3-1 5,-1 3 20,-2-1 18,0 1-5,-4 8 25,6-12-4,-6 12-4,0 0 0,0 0 30,0 0-3,0 0 3,0 0 9,0 0-7,0 13-7,0-13-4,0 18-9,0-18-5,0 17-6,3-7-7,-3-10-1,5 21-13,-1-13 5,0 1-2,1 1-2,1-4 0,3 0-2,1 1-6,0-3 5,3-1-20,1 0-17,0-1-15,2-2-14,1 0-5,0-2 35,2 0-59,0-2 19,-2 0 6,1-1 4,-1-3 6,-1 2 14,-2-2-15,0 0 23,-2-3-3,-1 2 15,-2 0-5,-1 0 10,-2 1-6,1 1 13,-7 7 1,6-14 10,-6 14-9,5-7 22,-5 7-7,0 0 14,0 0 2,0 0 11,0 0 5,0 0-8,-4 10-7,4-10-4,-4 11-1,4-11 2,0 13-10,0-13 9,2 11-23,-2-11 3,4 12-2,-4-12-3,6 10-2,0-3 1,2-2-3,1 0-1,1 1-16,2-4-12,0 2-12,4-1-1,2-1-27,0-1 10,0-1-25,1-1 28,-3-1-22,3-2 31,-1 1-19,-2-4 21,0 1-25,-2-2 40,2 0-21,-4-3 9,1 1 12,-1 0 5,-5-2 5,2 0 6,-1 1 18,-3 2 15,0-1 11,-1 0 6,0 3 6,-4 7 7,5-14 2,-5 14-7,6-10-8,-6 10-8,0 0 13,0 0-3,0 0 15,0 0 2,0 0-2,2 12-1,-2-12-5,-3 19 5,2-2 24,-2 2 54,2 4-1,1 4-24,-1 1-13,-2 8 1,1 0 9,-1 9 6,-1-2-21,0 3-40,-1 1-47,0 0 0,-1-1 0,-1-1 0,2 1 0,-1-1 0,-2-1 0,1 0 0,-1-1 0,0-3 0,-2-1 0,0-2 0,-2-2 0,1-6 0,-1-1 0,-2-3 0,1-2 0,-1-3 0,0-1 0,0-5 0,-1-1 0,1-4 0,0 0 0,-2-5 0,1-2 0,1-2 0,-4-2 0,0-4 0,-2-6 0,-4-2 0,1-5 0,-4-6 0,2-2 0,2-3 0,2-2 0,1-2 0,1-2 0,4 2 0,2-1 0,4 4 0,2 2 0,3 3 0,3 1 0,1 1 0,2 0 0,2 0 0,5 1 0,1-2 0,3 2-103,1 0-75,4 3-62,-1-1-34,3 1-72,2 2-36,-1 0-67,4 3-108,0 1-71,1 0-97,2 0-644,6-1-970</inkml:trace>
  <inkml:trace contextRef="#ctx0" brushRef="#br1" timeOffset="83967.352">8033 4359 156,'0'0'1030,"-7"-14"-186,7 14-82,-4-12-65,4 12-17,-5-12-46,5 12-38,-4-10-46,4 10-34,0 0-43,-5-15-30,5 15-51,0 0-46,-4-8-274,4 8-72,0 0 0,0 0 0,0 0 0,0 0 0,-4 12 0,4-12 0,1 16 0,-1-16 0,0 22 0,1-10 0,1-1 0,-1 3 0,2-1 0,-2-1 0,1 1 0,0 2 0,0-1 0,2 0 0,0 0 0,0-1-421,2 0-233,-2 0-111,1-1-130,0 1-830,0-4-1405</inkml:trace>
  <inkml:trace contextRef="#ctx0" brushRef="#br1" timeOffset="84553.393">8397 4691 397,'0'0'922,"-7"-13"-151,3 6-73,4 7-86,-6-17-38,3 6-57,0 1-67,3 10-64,-2-20-21,3 8-47,-1 12-24,7-19-38,-2 9-16,2 0-21,5 3-22,-1-2-32,3 5-15,0 0-13,2 4-20,-1 0-20,3 4-11,-1 0-4,2 5-6,0 2-11,-2 0-65,-1 2 0,-2 1 0,-1 2 0,-2-1 0,-2 1 0,-1-1 0,0-2 0,-3 1 0,-1 0 0,0-1 0,-2-3 0,-1 1 0,-1-11 0,0 20 0,0-20 0,0 14 0,0-14 0,-1 14-19,1-14-28,0 0 2,0 12-4,0-12 15,0 0-18,0 0-6,0 0-8,0 0 5,10-11-5,-5 3-2,3-4-11,0-2-5,3-4 14,-1 0-22,3-6 26,3 1-4,-4-1 28,2-2 3,-1 3 18,0 1-15,-3 2 9,-1 3 9,1 0 4,-3 3 15,-1 3 18,-1 0 6,-1 3 2,0-1-12,-4 9-4,5-10 8,-5 10 5,0 0 30,0 0-30,0 0 9,0 0 17,-8 10 0,6-1 29,1 3-35,-2 0 23,0 2 18,2 3 9,0 1-6,0-1-10,2 0-11,-1 1 1,2 0-16,1-1-4,1 0 0,1-1-11,2-1-21,0-3-16,1 1 0,1-2 0,2-1 0,-1-2 0,3 0 0,-1-2 0,-1-3-53,2-1-101,-2 0-80,-11-2-56,25-2-112,-14 0-75,1-2-108,-2-1-69,0-2-107,2 0-694,-3-2-1070</inkml:trace>
  <inkml:trace contextRef="#ctx0" brushRef="#br1" timeOffset="84785.218">9238 4282 595,'-2'-9'814,"-2"-1"-97,4 10-9,-5-14-45,5 14-39,-4-14-57,4 14-51,-5-10-45,5 10-65,0 0-58,-4-12-66,4 12-51,0 0-35,0 0-17,0 0 14,0 0-14,0 0-27,0 0-22,-6 8-13,6-8-23,0 17-85,0-17-9,0 22 0,1-9 0,-1 0 0,0 1 0,0 3 0,0 0 0,1 0-93,1 0-163,-2 0-119,0 1-85,3 1-160,0-3-193,-1 2-947,1 1-1453</inkml:trace>
  <inkml:trace contextRef="#ctx0" brushRef="#br1" timeOffset="85039.172">9498 4703 762,'0'0'923,"0"0"-87,11-3-74,-11 3-17,0 0-79,15 0-61,-15 0-35,0 0-32,12-1-37,-12 1-18,0 0-22,0 0-122,18-1-339,-18 1 0,0 0 0,0 0 0,14-2 0,-14 2 0,0 0 0,0 0 0,0 0 0,13-2 0,-13 2 0,0 0 0,0 0 0,0 0 0,0 0 0,9-6 0,-9 6 0,0 0-894,0 0-336,-6-10-682,6 10-1642</inkml:trace>
  <inkml:trace contextRef="#ctx0" brushRef="#br1" timeOffset="87762.849">400 6239 189,'0'0'613,"-15"1"-112,15-1-47,-16 1-3,16-1-48,-13 1-6,13-1-36,-14 4-6,14-4-1,-9 0-14,9 0-17,0 0-21,-13 4 11,13-4-5,0 0 11,0 0-11,-3 9-37,3-9-21,0 0-34,8 7-24,-8-7-28,13 5-19,-13-5-30,22 4-22,-9-1-16,1-3-19,4 1-17,2 0-42,-1-1-44,2 2-58,-2-2-105,4 0-101,-4-2-100,4 2-93,0 0-145,-1 0-158,0-1-743,1 1-1187</inkml:trace>
  <inkml:trace contextRef="#ctx0" brushRef="#br1" timeOffset="90200.314">1601 6212 768,'0'0'619,"0"-13"-66,0 13-39,-3-13-26,3 13-63,-1-14-3,1 14-45,-4-11-18,4 11-1,-4-10-26,4 10-11,-2-10-17,2 10-11,0 0-27,-3-12-18,3 12-32,0 0-25,0 0-35,-4-9-29,4 9-24,0 0 0,0 0 18,0 0-8,0 0 0,0 0-13,0 0-15,-2 13 2,2-13-58,0 0-29,0 16 0,0-16 0,0 0 0,-2 14 0,2-14 0,0 0 0,0 13 0,0-13 0,0 0 0,0 0 0,0 13 0,0-13 0,0 0 0,0 0 0,0 0 0,0 13 0,0-13 0,0 0 0,0 0 0,0 0 0,0 0-36,0 0-30,0 0 4,0 0 5,0 0 13,0 11-10,0-11 6,0 0 10,0 0-2,0 0 3,0 0 4,0 0 8,0 0 5,0 0-2,0 0 8,0 0 10,0 0 1,0 0 1,0 0-4,0 0-2,0 0 7,-5-7-5,5 7 2,0 0 3,0 0 2,-6-11 6,6 11 6,0 0 13,-3-10 9,3 10 2,0 0-2,-2-14 3,2 14 2,-1-10-1,1 10-6,-2-10-2,2 10 9,-2-10 8,2 10-11,0 0 6,-2-13-1,2 13-11,0 0-9,-2-10-12,2 10-6,0 0-5,0 0 4,0 0 11,0 0-11,0 0-3,2 11 0,-2-11 0,3 16 0,-2-5 0,1 2 0,-2 2 0,0 1 0,0 4 0,0-1 0,-2 0 0,2 2 0,-1 2 0,-2-1 0,1 2 0,0-2 0,-1 0 0,0-1 0,0-1 0,-1-2 0,2 0 0,0-1-176,-1-1-187,1-1-69,-1-3-93,3-1-97,-2 0-79,2-11-131,-1 15-610,1-15-1055</inkml:trace>
  <inkml:trace contextRef="#ctx0" brushRef="#br1" timeOffset="90639.132">1528 6445 876,'0'0'689,"0"-12"-88,0 12-62,0 0-66,7-12-52,-7 12-86,9-8-25,0 3-64,0 0-33,5-2-47,1 2-24,2-2-38,1 1-10,5 0-29,-1-1-2,2 0-24,-1 1-14,3-2-35,-2 0-10,0 3-46,-1-2 14,-2 0-47,2 1-11,-3-1 4,-3 0 2,-1 2 15,-4-2 11,2 1-6,-4 2 5,-1-3 9,-1 0 14,-8 7 5,10-12 15,-10 12 8,3-15 9,-3 15 21,3-12 18,-3 12 49,-3-17-6,1 7 35,2 10-22,-5-17 57,3 8-29,2 9 31,-6-17 0,3 10 16,3 7-8,-7-16 23,7 16-6,-3-13 0,3 13-11,-4-11 1,4 11-20,-4-9-19,4 9-14,0 0-11,-4-12-12,4 12-16,0 0-5,-4-9-19,4 9-9,0 0 10,0 0-19,-4-8-1,4 8-8,0 0-9,0 0-5,0 0-22,0 0-25,0 0-21,-6-7-28,6 7-28,0 0-44,0 0-33,0 0-73,0 0-25,0 0-53,6 7-58,-6-7-35,0 0-84,0 0-123,1 15-312,-1-15-562</inkml:trace>
  <inkml:trace contextRef="#ctx0" brushRef="#br1" timeOffset="91904.058">1965 6159 297,'0'0'505,"0"-13"-74,0 13-46,0 0-7,0 0-13,0-12-28,0 12 14,0 0 35,0 0-34,2-12 32,-2 12-30,0 0-11,0 0-13,0 0-17,2-11-16,-2 11-21,0 0-31,0 0-43,0 0-14,0 0-17,0 0 45,0 0 10,6 9-5,-6-9 8,3 20-9,-3-8-31,0 3-189,2 1 0,-2 1 0,0 0 0,0 3 0,-2 0 0,2-2 0,-2 3 0,1-1 0,0-1 0,-2-1 0,1 2 0,-2-2 0,2 0 0,0 1 0,-2-5 0,2 3 0,-2-2 0,3 0 0,-2-1-48,0-4-389,2 1-86,0-1-59,1-10-103,-2 18-47,2-18-909,0 14-1301</inkml:trace>
  <inkml:trace contextRef="#ctx0" brushRef="#br1" timeOffset="92643.795">2122 6587 583,'0'0'750,"0"0"-112,11-5-70,-11 5-48,11-4-40,-11 4-77,11-8-40,-3 3-66,1-1-36,0 0-41,2-1-14,3 0-38,-2-3-16,2 1-24,-1 0-19,0 0-26,-1-2-8,0 3-19,0-3-1,-1 3-16,-2-2 0,-2 1-10,2-1 5,-2 0-8,-3 2 7,-1 0-9,-3 8 5,6-13-6,-6 13-1,0 0-9,-2-14 3,2 14-7,-9-5 0,9 5-2,0 0 3,-20 2 12,20-2 19,-17 10 21,8-3-2,-1 4 22,1-1-22,1 2 14,0 0-22,2 1 3,1 1-22,1-1 7,3 0-20,0 0 3,1-3-12,2 2-9,2 0 7,1-1-22,2 0-16,3-3-30,0 1-26,2-2-13,2 1-2,2-4 0,2 1-26,1-3-37,2-1-14,-1-1-17,3-1 24,1-1-11,0-3 18,1-2-14,-2 2 37,-1-2 0,-3-2 19,-1-1 16,-3 0 23,1-1 15,-6 0 13,0-3 32,-2 2 18,-3-1 43,0 2-8,-2-1 60,-2 2 1,-1 10 33,2-19 11,-2 19 14,0-16-19,0 16-6,0-13-28,0 13-3,0 0 23,0 0 19,0 0 33,0 0-47,3 11-5,-3-11-19,4 18 0,-3-6-25,1-1 12,1 4-13,1-1-6,0 1-14,1 0-9,0-1-8,1 1 0,1-3-12,-2 1-5,0-4 33,3 3-40,0-3-4,2-4-4,-1 2-35,1-3-9,0 0-27,1-4-19,2 0-7,0-4-7,1 1-9,0-5 16,1 2-7,-1-2 8,3-5 2,-3-1 18,1 1 1,-2-2 29,0-1-3,0 0 14,-4 1 7,0 1 29,0 3 17,-2 0 23,-2 1 3,2 2 11,-1 1-3,-6 7 1,9-11 14,-9 11 8,0 0 8,12-3 12,-12 3 1,6 7 13,-6-7 1,6 13-13,-6-13 6,7 16-9,-5-6-23,-2-10-7,4 22-23,-1-13-5,1 1-14,-2 0-27,1-1-43,0 1-55,1-2-48,1 1-54,-5-9-77,9 12-79,-9-12-122,14 10-118,-14-10-96,17 5-729,-17-5-1032</inkml:trace>
  <inkml:trace contextRef="#ctx0" brushRef="#br1" timeOffset="92922.178">3459 6280 580,'1'-14'616,"-1"14"-77,0 0-15,-7-11-66,7 11-13,0 0-26,-16 3-42,16-3-2,-16 9-44,8-1-22,-1 2 5,0 4-9,-3 1 7,3 4-4,0 0-32,2-1-23,-1 3-9,2-1-34,0-2-35,1 0-25,3-1-23,0-2-17,1 1-25,1-1-7,3-3-20,1-2-7,-1 2-16,6-4-19,2 1-41,0-4-40,2-1-48,4-1-47,-2-2-51,4-2-54,0-4-68,3 2-41,1-3-100,0-2-90,0-1-57,2-4-168,0 1-505,-1-2-897</inkml:trace>
  <inkml:trace contextRef="#ctx0" brushRef="#br1" timeOffset="93207.369">3751 6408 519,'0'0'664,"0"0"-115,9-12-59,-9 12-85,12-12-38,-6 3-43,6 1 6,-2-3-44,1 0-36,2-1-16,-1-2-23,2-1-19,-3 2-15,2 0-9,-3-2 8,-1 1-30,0 4-3,-3-2-34,-2 2 12,0 1-31,0 1 3,-4 8-38,0 0 7,-3-14-30,3 14 22,0 0-21,-11 2 39,11-2-13,-12 11 16,7-3 8,-1 5 5,-1-1 12,0 5 5,2-3-13,-2 3-16,3 0-10,1 2-12,-1-2-5,1-1-20,2 1-26,0-1-49,-2-3-51,6 0-53,-1 0-68,1-2-91,2-1-122,1 2-132,2-5-89,3 3-226,2-2-348,4-1-834</inkml:trace>
  <inkml:trace contextRef="#ctx0" brushRef="#br1" timeOffset="93376.689">4338 6524 312,'0'0'999,"13"5"-172,-13-5-75,11 10-20,-6-3-19,-5-7-43,8 17-53,-6-7-45,1 1-56,-2 2-35,1 1-63,-2 1-73,0 2-108,-2 0-237,0 1 0,0-1 0,-1 1 0,-1 2 0,-1-1 0,-2-1 0,0 0-154,0-3-461,-6 7-280,-2-5-1159,3-2-1818</inkml:trace>
  <inkml:trace contextRef="#ctx0" brushRef="#br3" timeOffset="110542.647">5644 6257 264,'0'0'822,"0"-13"-105,0 13-34,2-12-59,-2 12-32,3-15-2,-3 15-64,0 0-32,2-14-35,-2 14-4,0 0-88,3-10-42,-3 10-10,0 0 2,0 0-10,0 0 6,-1 12-292,1-12-21,-4 23 0,0-9 0,-1 5 0,0 0 0,-2 5 0,1-2 0,0 1 0,-2 3 0,-2 0 0,1 1 0,0-1 0,1-4 0,-1 0 0,2 0 0,-1-1 0,1-1 0,-1-3 0,1 0 0,2-5 0,0 2 0,2-3 0,-2-3 0,5-8-380,-5 14-93,5-14-32,0 0-43,-5 7-37,5-7-6,0 0-39,0 0-41,5-13-528,-1 4-809</inkml:trace>
  <inkml:trace contextRef="#ctx0" brushRef="#br3" timeOffset="110755.319">5591 6384 730,'6'-22'540,"2"-2"-57,-1 4 2,-2-1-48,1 2 6,1 4-4,0 1-55,0 1-3,0 1-46,0 4 25,3 2-8,-1 1-9,3 2-24,-12 3-5,22 0-22,-8 3-32,-1 3-22,2 3-30,1 0-20,-1 8-15,-2-2-30,1 2-21,1 2-15,0 2-18,0 2-63,-4-2-26,1-1 0,-2-1 0,-1 2 0,1-1 0,-1-1 0,-1 1-8,0-1-172,-1-4-49,-2 2-85,0-3-59,-1-1-84,-2 1-126,-2-3-93,0-11-123,-2 20-653,-2-10-1067</inkml:trace>
  <inkml:trace contextRef="#ctx0" brushRef="#br3" timeOffset="111194.174">5627 6559 665,'0'0'700,"-5"-13"-118,5 13-31,1-12-69,-1 12-60,10-14-51,-2 7-42,2-1-17,4-1-58,4 1-29,5 1-42,2-2-14,4 1-53,0 1-8,3 1-41,0 1 5,-4 1-38,2 2-14,-1-1-54,0 1-11,0 0-42,-2-1-28,-1 2-32,1 0-29,-4 1-25,0-3-20,-2 1 0,-1 0-10,-1-1 7,-2 1 14,1-3 21,-4 1 23,1-2 8,-2 1 42,0 0 11,-2-2 42,-2-2 28,1 1 39,-1-2 30,-4 2 48,2 0 36,-1-4 34,-2 4 35,-2-2 48,1-1 24,-3 11-16,3-21 21,-3 21-13,1-16 39,-1 16-17,1-14 15,-1 14-20,2-10-22,-2 10-29,0 0-9,0 0 17,0 0 5,0 0 13,0 0-10,-6 10-8,5 2-2,0 0-14,1 4-143,-2 2-66,1 1 0,0 1 0,-2 4 0,2 0 0,-3-2 0,3 2 0,-1 0 0,-1-2 0,0 2 0,1-5 0,-1 1 0,2-3 0,-2 1 0,2 0 0,0-2 0,1-2 0,1-1-391,-1-2-96,3 0-64,-1-1-112,3-3-85,1 1-189,-6-8-467,15 8-1005</inkml:trace>
  <inkml:trace contextRef="#ctx0" brushRef="#br3" timeOffset="111495.063">6711 6317 644,'4'-17'882,"-2"2"-82,-1 2-60,1 2-31,-1-1-49,-1 12-73,1-21 8,-1 21-75,0-16-22,0 16-100,3-13-30,-3 13-87,0 0 11,0 0-75,0 0-217,0 0 0,10 6 0,-8 5 0,2 2 0,0 4 0,-1 0 0,1 3 0,1 1 0,-2 2 0,0 0 0,1 0 0,-3 0 0,2 1 0,-1 1 0,-2-1 0,2 0 0,-2 0 0,1-4 0,-1 2 0,0-3 0,0-2 0,0 1 0,-1-4 0,1 0 0,-2-1 0,2-2 0,0-11 0,0 21 0,0-21 0,-1 16 0,1-16 0,1 13 0,-1-13-197,0 0-502,0 13-108,0-13-148,0 0-793,0 0-1436</inkml:trace>
  <inkml:trace contextRef="#ctx0" brushRef="#br3" timeOffset="111844.195">7798 6407 649,'3'-12'766,"-2"1"-98,0 0-35,-1 11-38,0-21-62,0 21-13,-1-23-49,1 23-19,-1-18-18,1 18-15,-2-16-7,2 16-60,-2-15-36,2 15-42,-2-10-42,2 10-33,0 0-13,0 0-106,0 0-80,0 0 0,2 17 0,-1-3 0,0 3 0,1 1 0,-2 2 0,1 6 0,0-1 0,-1 0 0,2 0 0,-2 2 0,1-3 0,-1 2 0,0 1 0,1-3 0,0 0 0,-1-1 0,0-2 0,2-2 0,-2 0 0,1-2 0,0-2 0,1-1 0,-1-2 0,-1 0-33,0-12-534,1 16-84,-1-16-58,-1 9-83,1-9-60,0 0-605,-7 8-1072</inkml:trace>
  <inkml:trace contextRef="#ctx0" brushRef="#br3" timeOffset="112181.267">7646 6667 708,'-8'-10'674,"1"2"-90,0 0-67,3 1-30,4 7-38,-3-17-83,3 17-39,2-17-59,5 7-23,-1 1-40,7-1 3,0 0-29,2 2 2,4 1-33,4 1 18,1 0-39,1 4 13,-1 2-37,2 0 21,-1 4-37,-1 2 9,1 1-30,-3 2 5,-1-1-30,-2 4 10,0-2-8,-3-1-5,0 1-5,-3 1-8,1-2-10,-1 0 2,0-2-2,1-1 1,-1 0-2,-1-3 0,1 0 0,0-2 1,1-1-1,0-2 7,3-2 4,-2 1 2,2-5 1,-3-1-2,0 1 0,-2-1 1,1-3-6,-4 0 4,0-1-1,-1-2 40,-3 0-35,-1-1 5,-3 0-9,-1 3 10,-3-3 5,-1 3-13,-3 1-8,-3 0-5,-2 4-3,-3 1 3,-1 3-13,-1 1-34,-1 1-35,-1 5-51,-4 1-24,1 4-78,-1-1-73,1 2-58,-3 4-116,2 1-89,5 0-69,-1-1-826,4-1-1068</inkml:trace>
  <inkml:trace contextRef="#ctx0" brushRef="#br3" timeOffset="112613.686">8485 6517 420,'9'-9'831,"-1"1"-116,-8 8-70,11-14-48,-11 14-72,6-10-26,-6 10-67,0 0-22,0 0-57,0 0-27,0 0-45,0 0-38,-6 10-38,6-10-30,-2 17-17,2-17-22,0 20 13,0-9-63,3 1 20,2 0-56,1-2 13,1 3-26,2-4 12,2 4-43,1-5 19,1 1-77,2-3-15,1 1-14,1-4-13,1 0-3,0-1-4,1-2-29,0-1 31,-1-1-22,0-1 26,-2-3-18,1 1 28,-3-3-6,0-2 30,-1-1-5,0-4 30,-3 0-7,-2 1 29,-2-1-4,0-1 59,-1 3 0,-2-1 36,0 2-13,-2 1 43,1 0-1,-2 11-2,3-14-19,-3 14-13,1-12 10,-1 12 34,0 0 9,0 0-30,0 0 24,2 14-7,-2-14-18,1 19 4,-1-19-43,0 22-7,1-10-16,0 1-3,1 1-57,1-2-8,-1 0-87,0 0-52,2 0-73,-1-2-83,0 1-49,3 0 1,0-1-115,3 0-94,-1-2-137,-1-2-625,1 0-952</inkml:trace>
  <inkml:trace contextRef="#ctx0" brushRef="#br3" timeOffset="112898.885">9040 6592 703,'4'-10'677,"-1"1"-78,0-1-33,1 0-64,0 2-42,2-3-72,1 4-35,-1 0-61,2-1-17,2 4-35,0-1-10,1 2-39,1 1-29,1 2-21,1 2 11,0 1-34,1 1 10,0 0-21,0 2-22,-4 1-14,1 1-14,-1 0-13,-2 1-7,-1 1-6,-1-3-7,-3 2-3,-4-9-1,6 14-4,-6-14-7,-2 14-6,2-14 5,-5 10 4,5-10-2,-9 8 9,9-8-13,-9 5 30,9-5 11,0 0 1,-15 0-5,15 0-7,-8-6-7,8 6-2,-2-13-13,2 13 6,2-22-6,2 8-4,2-2-4,4-2-1,0 1-23,2-1-38,0 0-53,5-2-90,-3 2-85,3 0-179,-1 3-202,3-6-1010,8 1-1347</inkml:trace>
  <inkml:trace contextRef="#ctx0" brushRef="#br3" timeOffset="115737.732">9647 6445 501,'0'0'515,"12"-4"-55,-12 4-18,10-3-7,-10 3-17,9-5-26,-9 5-36,0 0-28,9-8-14,-9 8-42,0 0-20,0 0-50,4-8-6,-4 8-36,0 0 13,-11-1-29,11 1 2,-14 1-36,14-1 10,-18 6-37,7-1 8,-1 0-32,1 1 2,-3 0-30,2 1 13,0 0-31,1 1 13,2-1-23,2 0 20,-2-2-27,9-5 6,-10 14-6,10-14 24,-4 10-28,4-10 26,0 0-25,6 12 16,-6-12-24,14 7 21,-4-4-31,2-1 13,1 1-21,-2 1 20,3 0-22,0 0 31,0-1-10,0 0 13,-3 1-25,1 0 25,-1-2-15,-2 1 25,-9-3-13,14 10 29,-14-10-3,5 6 37,-5-6-14,-3 11 33,3-11-2,-12 9-1,4-6-10,-4 4-4,-3-1-3,1-1-7,-3-1-8,-1 2-11,0-2-4,-1 0-4,0-1-5,1-1-5,0 0-6,0 1-24,4-3-31,-1 0-47,3-3-75,-1 1-116,2 0-133,1-3-163,10 5-98,-13-8-814,13 8-1119</inkml:trace>
  <inkml:trace contextRef="#ctx0" brushRef="#br3" timeOffset="116038.259">10575 6452 699,'0'0'873,"0"-12"-105,0 12-67,-4-8-75,4 8-32,-5-7-84,5 7-38,0 0-49,-8-7-54,8 7-51,0 0-48,0 0-24,-12 7-34,12-7-35,-6 12-8,4-3-22,2-9-25,-4 20-21,4-20-21,-1 20-17,1-20-13,1 21-8,0-11-9,-1-10-5,4 20-9,-4-20-36,7 17-39,-1-8-35,0-4-7,1 2-95,-7-7-66,15 8-96,-15-8-49,15 4-96,-15-4-86,19 1-45,-19-1-142,18-4-542,-8 1-918</inkml:trace>
  <inkml:trace contextRef="#ctx0" brushRef="#br3" timeOffset="116339.072">10548 6374 787,'-11'1'729,"11"-1"-78,-17 4-71,17-4-39,-14 3-53,14-3-30,-10 4-82,10-4-29,0 0-42,-9 6-16,9-6-43,0 0-31,0 0-43,15-1-10,-15 1-37,22-7-7,-8 2-27,2 1 1,0-1-11,2-3-3,0-1 1,-2 2 3,-3 2 10,2-3 27,-3-1-39,-2 1 17,-2-2-44,-3 1 21,-1 0-42,-4 9 23,0-16-35,0 16 17,-7-17-32,1 11 37,6 6-41,-16-10 21,16 10-39,-19-5 36,19 5-40,-24 2 9,13 3-84,-2 0-41,1 4-50,-1 2-97,2 1-45,2 0-107,3 2-135,1 3-74,2-3-161,3-1-560,4 1-966</inkml:trace>
  <inkml:trace contextRef="#ctx0" brushRef="#br3" timeOffset="116740.227">10809 6491 431,'0'0'884,"5"-5"-125,-5 5-50,0 0-79,0 0-44,6-10-120,-6 10-88,0 0-86,0 0-31,0 0-24,13 7-16,-13-7-61,9 8-2,-3 1-32,1-1-28,-1-1-20,-1 2-11,0-1-13,0 2-8,1-1-24,-1-1 10,-2 0-10,-3-8 0,4 15-2,-4-15-2,0 13-6,0-13 3,-4 11-9,4-11-8,-8 7-14,8-7-1,-9 5 3,9-5 1,-12 1-1,12-1-6,-11-3-2,11 3 23,-11-12-19,11 12 18,-6-16-17,3 3 25,3 1-21,2-2 42,0-3-43,3 0 18,3-2-1,6 2 2,-2-1 4,5 2 15,3 0 11,0 5 3,3 2 5,2 3 31,-1 2 11,-1 4 8,3 0 25,0 2-16,-2 4 4,-1 0-4,0 2 1,-1 1-12,-3 1-14,-2 0-16,-1 0-7,-4 0-11,-3 1-7,1-2-5,-4 1-11,0 0-36,-3-3-70,1 5-28,-4-12-129,5 13-117,-5-13-85,0 13-155,0-13-188,0 12-910,0-12-1376</inkml:trace>
  <inkml:trace contextRef="#ctx0" brushRef="#br3" timeOffset="117009.774">12000 6295 265,'2'-16'1017,"-2"3"-215,0 1-56,-2 2-36,-1-2-39,1 2-71,-2-1-20,4 11-79,-4-17-43,4 17-120,-5-11-21,5 11-45,0 0 11,0 0-44,0 0 2,-6 11-90,6-11-151,0 23 0,0-8 0,2 2 0,-1 1 0,2 4 0,-1 0 0,3 1 0,-1-2 0,1 1 0,1 0 0,0-4 0,0 0 0,-2-2 0,3-1-217,-2-2-236,0 1-49,-1-4-107,-1 2-108,-3-12-108,8 14-718,-8-14-1181</inkml:trace>
  <inkml:trace contextRef="#ctx0" brushRef="#br3" timeOffset="117558.002">11782 6513 684,'-11'-5'759,"11"5"-109,-16-6-86,16 6-76,-8-8-88,8 8-48,0 0-75,2-13-43,-2 13-68,18-11-12,-5 5-39,7-1-10,2 0-36,7-2 3,6 1-30,-1 0 10,6-1-26,0-1 6,-3 0-18,-4 3 9,1-3-34,-2 1-6,1 1-11,-4-2 19,-2 1-25,-5 0 11,-2-1 5,-4-1 22,0 0-13,-4 1 19,-4-2-17,1 2 23,-5-2 0,1 3 28,-3-1 10,-2 10 43,4-19 10,-4 19 29,2-14 11,-2 14-18,1-12-27,-1 12-10,0 0-10,0 0 12,0 0 7,0 0-3,0 0-15,-4 16-26,1-4 8,1 3-11,2 3 12,0 0-7,-3 1 4,2 2-14,0 0-31,0-2 18,0 0 0,-1 0-10,2 1-18,0-2 13,2 0 0,-1 1-4,1-2-4,2-2-5,1-2-1,-4-1 7,5-1-6,0-3 2,-2-1 4,3-1-10,-7-6-4,17 8-3,-17-8-7,20 0-5,-11-2 1,2-1 1,1-4-1,0 1 2,-1-5 0,3 4 2,-5-3 1,3 1 4,-1-1-6,-3 1 9,1 3 7,-3-1 7,2 1 0,-8 6-5,11-9-2,-11 9 20,12-2 24,-12 2 13,11 5 16,-11-5 8,10 6-11,-10-6-10,11 9-2,-5-2-13,0 0-6,-1 0-12,2 1-3,-2-1-9,1 1 0,0 1-7,1-2-6,1-1-6,0 1-64,1-1-36,-3-1-57,4-1-56,1 0-60,-11-4-88,21 4-72,-21-4-113,22 0-71,-9 0-105,-2-2-666,5-3-987</inkml:trace>
  <inkml:trace contextRef="#ctx0" brushRef="#br3" timeOffset="117896.414">12883 6454 554,'0'0'707,"0"0"-152,2-12-23,-2 12-57,8-7-54,-8 7-57,11-10-47,-3 3-54,2 2-16,3 0-38,-2-2 3,1 2-40,1 0-1,-3-2-27,0 2 11,-1 0-23,1 1 17,-2-1-28,1 0 16,-9 5-34,14-11 1,-14 11-38,5-8 5,-5 8-30,4-13 1,-4 13-22,-5-9 12,5 9-26,-9-8 21,9 8-28,-15-7 23,15 7-23,-15-2 28,15 2-9,-19 2 25,19-2 2,-19 5 24,9 0 12,3 2 17,-5 0 15,4 6-9,1-4 6,-2 3-6,4 0-11,-1 1-1,3 1-5,1 1-4,0-2-18,2 0-11,2 2-9,0-4-11,1 2-9,5 0 3,0-2-8,1-1-3,3-1-29,2-1-47,2-3-64,0-1-65,1 0-73,4-3-94,0-3-126,3 0-183,2 0-211,1-4-710,5 1-1235</inkml:trace>
  <inkml:trace contextRef="#ctx0" brushRef="#br3" timeOffset="119077.243">2142 7325 638,'0'0'584,"-6"-7"-81,6 7-33,0 0-64,-8-10-47,8 10-42,0 0-33,-11-2-25,11 2 7,-14 2-54,6 3 3,0 2-27,-2 2 20,0 2-23,0 5-2,-2 2-19,2 0-5,1 1-16,-1 1-15,4-1-14,-1 2 8,2-2-23,1-1-17,2 1-8,-1-5-10,3 2 4,1-3-13,1-1 3,1 1-3,3-4-11,0 1-1,3-4-7,1-1-8,2-2-5,2 0-2,0-6 9,4 0-16,-2 1 10,2-4-17,1-1 15,0-1-13,1-4 1,-4 0 8,2-1 13,-5 1 10,1-2 3,-4-3 12,-2 5-11,-3-3-15,1-2-2,-4 0-4,-2 1-3,-4-1 3,0 2-1,-2 0-2,-1 2-5,-3-1-3,1 4 14,-2 1-23,-1 2-4,-2 2-5,1 3 4,-1 1-3,0 2-25,-1 3-28,0 3-61,0 1-56,0 5-46,1-1-97,2 2-79,3 4-139,1 0-92,4-1-232,2-2-439,2-1-900</inkml:trace>
  <inkml:trace contextRef="#ctx0" brushRef="#br3" timeOffset="119516.135">2440 7591 142,'0'0'936,"2"-10"-120,-2 10-88,1-14-72,-1 14-78,3-14-76,-3 14-107,6-17-57,-1 10-41,2-2-40,5 3-27,1-1-14,3 2-27,2 3-25,3 1 8,2 1-11,-2 1-22,4 3-37,-1 0-13,-1 2-21,-4 0-10,2 2-13,-6 0-7,0-3-9,-2 4-9,-2 0-3,-3 0-3,-1 0-12,-2-1-9,-5-8-19,2 17-11,-2-17 2,-2 13-15,2-13 3,-7 13-13,7-13 9,-9 7-12,9-7 14,-10 7-25,10-7 27,0 0-23,-15 1 34,15-1-11,-7-8 24,7 8-11,-5-12 31,5 12-23,0-21 10,3 8 11,-1-3 9,4 1 7,1-4 10,5 1 15,-1 1 4,3 0 6,4 0 10,4 1 11,-4 6 11,3 1 1,2 1 9,2 2 7,-5 5-7,1 1 4,0 0-19,-3 3-4,0 3-10,-2 0-4,-1 2-12,-4 1-6,1 0-6,-5 2-12,0 0 1,-5 1-42,1-3-44,-3-9-61,-1 23-42,-2-12-132,-3 0-95,-1 0-168,-4 1-167,1-2-983,-1-1-1394</inkml:trace>
  <inkml:trace contextRef="#ctx0" brushRef="#br3" timeOffset="119763.588">2845 7468 686,'10'-14'855,"3"-1"-115,0-2-79,0 1-76,-1-2-70,0-1-63,-2-1-69,0-1-35,-2 0-42,0 0-39,-3 0-14,0 6-29,-2-3-42,-2 2-25,-1 3-19,0 0-17,-3 1-16,-1 3-30,-3 1-16,-1 0-19,-1 4-10,-2 0-4,-1 3-21,-1 1-27,-2 2-25,0 4-26,-3 1-38,0 1-34,0 3-74,-1 1-39,2 2-64,1 2-66,2 0-87,-2 4-67,5-1-208,2-3-467,3 1-826</inkml:trace>
  <inkml:trace contextRef="#ctx0" brushRef="#br3" timeOffset="120634.54">3551 7556 716,'17'-8'744,"-2"0"-97,-5 1-34,0-5-60,-4 3-61,-2-1-39,-2-2-48,-2 12-27,-3-23-36,-2 12-22,-2-1-44,-1 0-5,-1 3-33,-3 1-32,-2 2-13,1 0-25,-3 3-25,1 3-19,-2 2-18,0 2-13,-2 3-23,0 2-8,1 1 0,-1 4-31,2 1-10,-1 2-4,4 0 3,0-2-10,2 2-6,2-3 0,4 2-22,1-3-15,2-1 1,2 0-16,1-12-9,4 19-5,1-12 6,1 1-16,4-5-18,1 0 6,0-2-23,3 0 36,0-3-27,4 0 18,1-2-27,1-3 29,1 0-4,0-1 35,-3-2-10,1-1 33,-1 0-16,-2-1 10,-2 2 5,0-1 7,-2 3 11,-2 0 14,-1 1 15,-1 1 10,-2 1 19,-6 5-38,13-8 29,-13 8-9,0 0 38,11 5 1,-11-5 18,6 14-2,-4-2 11,-1 2 1,3 4 3,-3 5-5,1 3 71,0 8-12,2-1-4,-1 4-30,1 6-15,-2 2-5,1-2-5,1 3-98,-2-2 0,-1 0 0,3-1 0,-3 1 0,1-4 0,-2-3 0,-2 1 0,1 0 0,-3-1 0,1-3 0,-1 0 0,-3-3 0,-2-4 0,-1 1 0,0-3 0,-3-1 0,-2-3 0,-2-3 0,1-3 0,-2-1 0,-2-5 0,0-3 0,-2-2 0,2-4 0,-7-2 0,1-5 0,-4 0 0,0-8 0,-2-2 0,2-4 0,0-4 0,2-2 0,2-2 0,3-4 0,3-2 0,1-3 0,5-3 0,1 1 0,7-2 0,2 5 0,5-4 0,5 0-32,5 1-2,4 2-5,4 0 5,5 4 6,2 0-2,4 5-7,3 0-17,3 4-12,-1 1-15,4 1-24,-1 3-31,2 2-36,-1-1-55,1 1-5,2 3-32,-1 1 7,0-2-13,2 3 31,-4-2 14,-2 2 37,-8 1 39,1 3 23,-6 0 26,-3 3 19,-2-2 21,-3 3 40,-2 0 39,-1 1 30,-3 0 0,-10 4 30,14-5 9,-14 5 52,0 0 2,15 0 35,-15 0-9,0 0 24,7 7-2,-7-7 25,3 8-54,-3-8-14,2 16-15,-2-16 38,3 20-63,-2-10 24,1 3-58,0-3-14,-1 2-10,0 0-15,2 1-2,-1-3 3,0 1-23,0 0-32,1-2-35,-3-9-39,4 17-32,-4-17-62,6 11-44,-6-11-92,8 7-79,-8-7-103,0 0-79,0 0-96,14-4-699,-14 4-980</inkml:trace>
  <inkml:trace contextRef="#ctx0" brushRef="#br3" timeOffset="120935.355">3912 7415 68,'0'0'852,"-15"6"-153,15-6-82,-12 6-47,12-6-52,-7 8-49,7-8-41,-4 10-27,4-10-36,0 0-25,5 13-51,-5-13-23,14 7-41,-14-7-14,22 3-24,-8-1-27,1-2-24,3-2-17,0 0-16,1 0-13,0-2-5,0-2-13,1-2-7,-1 3-5,-3-1-4,-3-4-1,1 2-8,-4 0-3,-1-1-1,-1 1-9,-4-2 4,-4 10-15,4-16-1,-4 16-6,-5-18-3,-2 10-8,1 1 2,-3 2-7,-1-1 3,-2 3-9,1 0-23,-3 3-47,1 2-41,-2 1-35,0 4-78,1-1-71,-2 5-79,2 1-112,-2 3-91,5 1-120,-1-1-799,5 2-1127</inkml:trace>
  <inkml:trace contextRef="#ctx0" brushRef="#br3" timeOffset="121383.329">4317 7617 792,'0'0'861,"0"0"-101,0 0-50,0 0-68,0-13-40,0 13-102,0 0-69,0 0-75,0 0-70,0 0-60,0 0-39,0 0-29,0 0-20,0 0-1,7 9-14,-7-9-18,9 18-15,-6-11-21,1 4-10,1 0-13,-1-2-9,0 3-3,1-3-7,-1 1-5,0 0 3,-2 0-13,-2-10 6,4 15-9,-4-15 2,4 14-5,-4-14 5,0 0 1,1 12-5,-1-12-2,0 0-2,0 0 16,-5 8-19,5-8-3,0 0-4,-5-8 2,5 8 4,-2-9-3,2 9 30,0-20-40,1 9 40,0-3-48,3-1 0,1-3 13,2 1-1,4-4 5,-1 2-3,7-2 3,-1 3 3,5 0 10,-1 2-5,0 5 13,1 0 10,2 5 4,-1 0 23,-2 4 2,1 2 16,-2 2-2,1 2 4,2 1 8,-4 3 16,-1-2-44,-3 5 16,1 1-53,-5-3-16,-1 4 0,0-1 0,-4 1 0,-1 0 0,-1 2-60,-2-3-109,-1-1-37,0 3-53,0 0-29,0-1-12,0-1-80,0 1-120,0-1-58,1 1-28,3-4-121,-1 1-618,3-1-927</inkml:trace>
  <inkml:trace contextRef="#ctx0" brushRef="#br3" timeOffset="122122.742">5084 7749 478,'17'-10'639,"-1"0"-93,-2-1-40,-1-1-49,1-2-17,-5 3-20,1-3-53,-2 1 13,-2 2-38,-2-1-13,-1-1-71,-2 3 1,-1 10-40,-1-21-2,-3 12-51,-3 1-5,1 1-41,-4 3 8,1-1-9,-3 4-8,12 1-13,-25 3-15,8 0-14,2 1 37,-2 3-64,1 4 38,-1-1-58,2 2-1,1 1 3,2 2-16,1 0 11,2 1 1,2-1-6,2-2-3,1 3 1,3-4 2,1-1-5,1 1-2,3-1 0,1-2 1,2 0-5,1-1-7,3-4 1,-1 1-12,4-2-12,-2-1-5,1-2-6,2-2 3,-2 2 0,4-5 6,-1 2 0,0-2 6,-1-2 2,0 0 6,-2 0 2,-1-2 7,-1 1-3,-2-2 12,-2 1-11,0 0 0,-4 1 6,1-3 10,-4 11 23,4-18 0,-4 18 16,3-14 42,-3 14-29,0-13 32,0 13-41,0 0 24,-3-13-40,3 13 22,0 0-32,0 0 35,0 0-40,0 0 38,0 0-51,-9 5 29,9-5-34,0 13 26,0-13-30,3 12 26,-3-12-34,4 18 2,-4-18-19,6 16-17,-2-7-4,2-1-21,-1 1-20,0-4-12,3 3-14,1-1-20,1-2-18,1-1-68,1 0-18,1-3-19,1 2-6,0-3-17,5-3-13,-2-1 25,2 2 0,-2-4-7,3 0 23,-1-2 27,-1 0 24,0-3 8,-3 1 36,2-4 30,-3 2 27,-1-3 27,-2-1 42,1 1 42,-5-5 36,0 0 41,-1 1 45,0-3 21,-3 0 42,2-2 12,-3-1-6,-1 2 12,0-1-17,-1 2 25,0 2-9,0 1 39,0 1-10,0 5 14,0 1-36,0 12-26,0-20-17,0 20 18,0 0 3,0 0 10,0 0-1,0 0 7,-6 11 15,3 2 6,1 4-16,-1 5-218,1 2 0,-2 4 0,1 2 0,1 3 0,-2-1 0,1 3 0,1-1 0,-1-3 0,2 3 0,-3-3 0,4-4 0,0 0 0,0-3 0,0-4 0,0-2 0,1 0 0,2-3 0,-1-4 0,2-1 0,1 0 0,-5-10 0,15 11 0,-15-11 0,17 2-495,-6-4-355,1-1-200,2-4-780,4-4-1535</inkml:trace>
  <inkml:trace contextRef="#ctx0" brushRef="#br3" timeOffset="123141.273">6888 7664 598,'11'-2'647,"-11"2"-105,19-5-3,-10 2-51,-9 3-19,16-9-26,-8 4-9,0-1-36,-8 6-48,12-10-49,-7 2-6,-5 8 0,6-12-21,-6 12-46,-2-14-38,2 14-24,-10-13-11,-1 6-22,-2 2 24,-4 1-47,-1 2 7,-3 2-45,-6 1 14,0 2-40,-5 4 19,0 1-41,1 3 24,1 2-44,-2 2 31,6 0-40,2 0 32,3 3-37,5-2 23,2-1-25,2 0 5,5-1-3,1-2-4,4 0-14,3-3 23,4 2-52,2-3-20,5-1-11,1-1-5,5-1-12,0-2 7,2-2 13,3-1 5,3-2 10,0-2 15,2-1 1,-1-1 9,2-1 11,-2-2 9,1 0 5,-6-1 2,-2 0 5,-1-1 3,-1 0 9,-4-1 20,-2 1 35,-2 0-25,-2-1 8,-2 0 4,-2 4 14,0-2-3,1 2 65,-5 8-50,3-14 30,-3 14-58,4-10 39,-4 10-31,0 0 42,0 0-36,0 0 21,0 0-18,-2 11 13,2 2-10,0 5 31,1 1-47,0 5-4,1 4-9,0 5-2,1 2-5,-1 1-2,1 8-1,1-1-2,-2-1 27,2 3-35,-3-1 29,1 0-37,-2-5 19,0 1-21,0 5 0,-2-7 0,1 0 0,-3-2 0,3-1 0,-3 0 0,2-3 0,-2-5 0,1-1 0,1-2 0,-2-2 0,0 0 0,0-6 0,0-1 0,1-1 0,-3-1 0,1-3 0,-2-2 0,-2-1 0,0 0 0,-2-3 0,-1 0 0,-1-3 0,-2-2 0,-1-2 0,-5-2 0,0-4 0,-6-4 0,-2-7-11,-2-1 16,3-4-28,0-3 32,2-2 11,2-1-41,3-3 26,4 3-25,0-4 25,4 3-31,6 2 4,2-1-7,2 4-35,7 0-20,2-5-10,7-1-77,5-2-46,1-1-60,4 5-56,5-2-51,3 2-79,7-4-44,-1 8-40,8-5-65,1 4-178,0 1-318,-6 3-723</inkml:trace>
  <inkml:trace contextRef="#ctx0" brushRef="#br3" timeOffset="123860.327">7168 7674 878,'0'0'672,"-11"-5"-63,11 5-43,-12-5-38,12 5-19,-7-7-53,7 7-40,-6-5-48,6 5-7,0 0-75,3-16 17,-3 16-73,12-11 20,-4 6-87,3-1 33,0 3-72,3 0 39,2 1-44,-1 0 15,2 4-34,0 0 5,1 3-15,-2 0-31,0 2 15,-3 1-35,1 2 25,-4 1-44,-1-1 23,-1 3-32,-2-1 24,-3-1-33,-2 0 30,-2 2-40,-3-2 24,-1 1-39,-2-1-9,0 1 3,-1-1 2,-1-2-2,0-2 0,1-1 1,1-2 4,-2 3 4,1-1 6,8-6 0,-13 4-2,13-4 2,-12 0 27,12 0-47,0 0 28,-7-4-62,7 4-23,3-13-17,-3 13-22,10-12-23,0 1-42,2 2-15,3-3-22,2 1-17,3 0 3,1-1 4,3 1 11,3-1 29,0-1 26,2 3 42,-2-2 0,0 3 22,-1 0 16,-1-1 25,-5 2 14,1 1 21,-5 2 10,0-1 43,-4 2 41,1-1 26,-3 1 27,-2-1-11,2 2 0,-10 3-25,11-8 5,-11 8-2,0 0-6,6-7 16,-6 7 9,0 0 15,0 0 5,-13 0 7,13 0 22,-15 7-19,6-1 34,-1 2-37,-3 1 36,1 1-55,-2 2 23,1 1-69,2 1 33,0 0-63,2-2-1,0-1-3,0 2-5,2-2-6,3 0-3,1-2-4,3-9 1,-4 17 0,4-17 0,2 15-12,-2-15-16,9 9-17,-9-9-9,16 5 2,-16-5-5,20 1-12,-7-4 7,-2 1 7,5 0 7,-2-4 8,1 0 6,-1-2 7,0 0 3,0-1 3,-2-2 5,0 2 2,-1-3 31,0 0-7,-2 1 45,-1 0-11,0 2 44,-1 0-29,-1 3 47,0-2-38,0 2 20,-6 6-46,8-9 31,-8 9-55,0 0 36,10-3-12,-10 3 44,0 0-37,6 7 16,-6-7-45,3 10 26,-3-10-41,2 12 27,-2-12-38,3 14 31,-3-14-74,3 12-11,-3-12-90,2 12-46,-2-12-63,4 11-66,-4-11-55,4 9-100,-4-9 33,10 9-47,-10-9-60,14 5-92,-14-5-580,22 4-828</inkml:trace>
  <inkml:trace contextRef="#ctx0" brushRef="#br3" timeOffset="124128.405">8114 7615 234,'5'-12'751,"0"1"-148,-1 2-33,-4 9-33,6-16-35,-6 16-6,5-14-57,-5 14-31,4-12-62,-4 12-26,4-8-54,-4 8-45,0 0-1,0 0 7,0 0 42,0 0-82,9 6 39,-9-6-53,1 18 22,0-7-34,1 8 50,-4 0-23,2 6 23,-1 1-36,-1 10-120,0 0-55,-3 9 0,1 1 0,-1-1 0,0 1 0,0 0 0,0-1 0,-3-1 0,2 0 0,-1 2 0,2-5 0,-1 1 0,1-7 0,0 0 0,1-3 0,0-2 0,0-5 0,2-1 0,0-4-313,1-4-120,-2 1-81,2-6-66,0 0-106,1-11-135,0 17-715,0-17-1171</inkml:trace>
  <inkml:trace contextRef="#ctx0" brushRef="#br3" timeOffset="124444.882">8045 7804 338,'-3'-23'842,"2"0"-209,1 5-65,1-1-46,2 1-45,1 1-78,3-2-31,3 2-72,2 1-25,3 2-24,1 2-21,3 0-20,1 4-21,3 2-25,2 1-15,0 4 26,-2 1-34,0 2 34,1 2-53,-1 3 47,-1 0-65,-4 3 50,-2-1-70,-4 1 36,-3 0-42,0 1 39,-7 0-53,0 0 36,-4-1-47,-1 1 24,-5 0-46,-1 0 26,-3-1-39,-3 1 29,-1-2-43,-2 2 32,0-5-46,-1 2 2,1-1-61,2-2-44,1 0-37,0-1-36,2-1-69,2 0-77,11-3-75,-21 2-116,21-2-102,-11 0-165,11 0-541,0 0-938</inkml:trace>
  <inkml:trace contextRef="#ctx0" brushRef="#br3" timeOffset="124861.609">8581 7514 671,'7'-14'809,"-3"2"-86,1-1-85,-1 2-68,0 0 7,0 2-64,-1 0-31,-3 9-36,4-18-15,-4 18-70,5-11-63,-5 11-57,3-11-47,-3 11-28,0 0 17,0 0-10,0 0-15,5 15 21,-7-3-48,2 1 15,-2 2-45,1 2-101,-1 3 0,1 0 0,0-2 0,1 1 0,0 0 0,0 0 0,0 1 0,1-5 0,2 2 0,-1-2 0,2 0 0,1-2 0,1-1 0,2-1 0,-1-4 0,2-1 0,1 1 0,-1-2-26,2-3-58,-11-2-46,24 0 49,-11-2-35,1-2 50,0-2-54,-1-2 66,0 1-46,1-1 63,-4-1-37,2 0 62,-2 2-30,-4 0 72,2 1-35,-1-1 44,-7 7-42,10-4 75,-10 4 17,0 0 14,0 0-20,11 4 24,-11-4-46,6 10 16,-6-10-41,8 11 23,-3-4-40,2 0 26,-1 0-36,4-1 24,-1-1-61,1-1-28,3-1-95,-1 0-23,0-2-147,0 0-152,0-2-232,-12 1-350,21-4-572,-9 0-1285</inkml:trace>
  <inkml:trace contextRef="#ctx0" brushRef="#br3" timeOffset="127684.773">9981 7552 780,'-2'-14'659,"1"-2"-54,0 2-27,1-1-47,-2 0-2,2 1-50,-1 0-11,1 3-31,-1-1-25,1 12-42,0-18-47,0 18-49,-2-14-19,2 14-35,0 0 69,0 0-21,0 0 0,3 15-41,-3-2-8,0 3-219,0 2 0,0 3 0,0-2 0,0 6 0,0 0 0,-1 1 0,1-3 0,0 4 0,0-4 0,0-1 0,1-1 0,-1-3 0,1 1 0,1-3 0,-1 0 0,2-3 0,-1-1 0,1 0 0,2-4 0,-5-8 0,13 11 0,-13-11 0,15 5 0,-15-5 0,22-5 0,-9-2 0,2 2 0,-1-5 0,1-1 0,1-2-43,-1-1-43,-1-1 26,2 0 10,-3-1 10,1 1-28,-1 3 44,-1-1-28,-2 2 46,-1 3-48,-1 1 50,0 1-39,1 3 44,-9 3-2,15 1 4,-15-1 2,17 8-26,-9-3 30,0 5-29,2-3 33,-1 3-34,-1-1 39,2 3-38,-1-1 30,-2-2-23,5 2-79,-2-2-112,-1 0-64,4-1-50,-2-2-73,2 2-29,2-1-4,2-2-15,0 0 3,2-1-30,-1-1 0,1-3 40,0 0 28,1 0-15,0-2-27,-1-2-197,4-2-148</inkml:trace>
  <inkml:trace contextRef="#ctx0" brushRef="#br3" timeOffset="128054.305">10749 7704 1120,'9'-15'308,"-2"4"4,-2-3 0,-1 3-3,-3-2-27,-1 13-10,-1-22 18,-3 14 1,0 0-11,-3 0-11,7 8-8,-16-9-24,16 9 6,-20 2 12,7 2 11,-1 4-15,1 0 16,-3 3-58,3 3 15,0-1-75,1-1 5,1 2-63,3 1-21,1-3-12,2 1-11,1-2-10,3-1-11,1-10 1,4 20-25,-1-14-25,-3-6-24,14 12-31,-3-8-25,-1-1-32,-10-3-15,23 1-19,-10-4-6,-1 1 10,3-2 11,0-2 8,-2 0 28,-1-2 17,0-1 18,-2-2 13,2 2 15,-5-4 27,0 2-7,0-2 72,0 1 24,-3 3 25,-1 1 27,-3 8 15,7-16 4,-7 16-23,5-10-4,-5 10 10,0 0 14,7-7 8,-7 7 39,0 0-67,8 10 36,-8-10-55,5 11 38,-5-11-64,6 15 31,-3-4-62,0-1 31,1-2-49,-1 3 20,1-2-102,-1 0 5,1 0-73,-4-9-49,6 13-56,-6-13-45,9 15-75,-9-15 12,10 11-91,-10-11-64,13 8-133,-13-8-604,15 3-850</inkml:trace>
  <inkml:trace contextRef="#ctx0" brushRef="#br3" timeOffset="128339.536">11043 7625 387,'0'0'697,"2"-18"-99,-2 18-57,1-12-49,-1 12-63,4-8-33,-4 8-28,0 0-41,11-5-50,-11 5-31,13 6-27,-4-2-11,-1 3-15,5 1-16,-3 2-4,3 1-28,-2-1-6,0 2-33,1 2 10,1-1 8,0-1-17,-2 2-19,-3-5-17,1 3-10,1-3-10,-1 2-5,-2-3-9,2-2 6,-3 1 10,-6-7 67,11 10-33,-11-10 45,12 6-43,-12-6 9,0 0-43,15 0 10,-15 0-42,9-7 30,-1 1-41,-3-1 15,1-2-26,0-1 24,0 0-9,2 0-3,-2-1-9,2 0-70,2 0-89,-1-1-19,0 0-78,1 1-109,1 2-53,2-2-135,1 2-46,-1 0-112,0 1-711,1 2-1025</inkml:trace>
  <inkml:trace contextRef="#ctx0" brushRef="#br3" timeOffset="128671.591">11565 7697 432,'0'0'693,"8"7"-106,-8-7-70,10 3-51,-10-3-62,17-3-25,-5-1-45,1 1-30,0-2-24,1-1-56,0-2-16,5-1-28,0-3-9,-1 4-7,0-3-29,-1-2-10,-3 2 0,0-1-22,-1-1-19,-2-2-4,-2 3-17,-1 0-7,-2 1-8,-2 1-5,-3 0-7,-1 10-8,0-15-5,0 15-7,-5-9 12,5 9-21,-12-2 0,12 2-8,-15 4 20,4 0 52,-1 3-2,2 2 49,-1 1-1,0 2 55,3-1-6,0 2-9,-1 2-17,3-2 14,0 2-62,2-1 15,1 0-47,1-2 22,2-1-35,0 3 19,2-3-37,0 0 20,2-1-35,1-2 21,2-1-38,0-1-6,2-1-72,1-1 2,1 0-87,1 0 2,0 0-87,3-3-80,3 0-81,0 1-149,1-2-94,3 0-191,5 0-600,4-3-1062</inkml:trace>
  <inkml:trace contextRef="#ctx0" brushRef="#br3" timeOffset="129204.357">13014 7634 87,'0'0'826,"13"-6"-203,-13 6-67,18-8-52,-9 3-47,-2 1-22,2-3-47,0-1-38,-2 1-41,1-3-22,0-1-12,-4 2-35,0-2-27,-1-1-39,-1 1 12,-2 11-33,-4-21 0,-1 13-20,-1 0-27,-2 2 8,-5 2 1,-1 1-5,1 3 5,-6 3 3,0 4 28,-2 1-23,-1 3 23,0 3-35,1 1 20,1 2-60,5-2 21,1 2-49,1 0 29,4-2-54,1-1 31,2 1-40,2-4 33,4 2-39,2-2 34,0-3-47,4 2 21,4-3-71,1-2 14,0 2-54,3-4 29,3-1-59,-1-2 38,2-2-48,0-1 6,1 0 16,2-2 1,0-2 2,-1-1 31,-2-1-8,-2 0 35,-1-5-6,-3 4 18,1 0 8,-4 1 14,1-2 18,-2 4 22,-3 0 12,1 0 2,-6 7-2,10-10-4,-10 10 22,0 0 53,8-4-29,-8 4 38,0 0-46,9 9 12,-9-9-22,5 9 37,2-1-56,-7-8 29,9 14-45,-9-14 35,11 15-47,-6-8 30,2 0-92,1 1-6,-1-2-106,2 0-69,-2-2-97,2 1-132,-1-2-150,4 3-45,-1-2-176,3-2-463,1 0-903</inkml:trace>
  <inkml:trace contextRef="#ctx0" brushRef="#br3" timeOffset="130429.925">2470 8681 666,'-7'-11'584,"1"2"-70,-1 1-2,0 0-55,0 0 8,1 1-42,0-2-35,-1 1-14,1 1-13,-1-2 1,7 9 7,-9-11 11,9 11-5,-7-12-33,7 12-22,-6-8-42,6 8-40,0 0-32,0 0 41,0 0 39,0 0-242,-4 9-44,6 2 0,2 3 0,-3 1 0,2 5 0,-2-2 0,0 7 0,1-1 0,-2-1 0,0 3 0,0-2 0,0 0 0,0-2 0,0 0 0,0-2 0,0 2 0,0-3 0,0 0 0,1 2 0,-2-1 0,2-3 0,-2 0 0,1 0-269,0-3-445,-2 3-125,2-4-182,2 0-669,-1-3-1367</inkml:trace>
  <inkml:trace contextRef="#ctx0" brushRef="#br3" timeOffset="131949.873">2596 9087 471,'8'-5'787,"1"1"-122,0-2-32,1 2-94,1-3-76,1 0-79,2 0-43,-1-1-50,1 1-31,0-1-24,0-1-27,3-2-30,-1 1-16,-2-1-16,3 1-20,-3-2-18,0 2-16,-3-1-16,1 1-7,-2 0-4,-2 0-5,-2 1-4,-1 0-5,-1 0-6,-4 9 32,3-16-53,-3 16-3,-7-13-4,7 13 1,-10-10-1,10 10 9,-14-4 18,14 4 15,-19 0 2,8 3 10,0 1 8,0 3 14,0 1 5,0 4-9,1 0 11,1 5 9,-1-1 3,2 0-24,3 1-13,-1 0-13,3 0-10,-1 0-11,3-1-9,1 1-6,1 0-5,3-2 0,-1-1-2,4 1-11,2-3-14,1-3-29,2 1-16,2-3-54,1-2 2,2 0 37,3-1-50,0-1-4,1-2-23,2-2-33,1-2 20,2-1-8,-2 2 23,-2-5 0,0-1 36,-1 1-8,-3 0 36,1-4-7,-2 1 36,-4-1-10,-2 2 31,-1-1-8,1 0 34,-4-2-10,-1 3 43,0 1-1,-1 0 36,0 0-20,-5 8 19,6-10-27,-6 10 12,0 0-15,0 0 33,0 0 39,0 0-41,0 0-3,12 6 2,-12-6-16,2 12 0,-2-12-12,4 16-5,-4-16-9,4 15-3,0-6-7,0 0 0,1 1-2,2-3-3,0 1 0,3 1-2,-2-3-1,2 0-3,-1-2-8,1 1-14,3-2-14,-3 0-12,1-1 1,-11-2-15,23-2 16,-23 2-3,20-5 6,-10 2-23,0-1 22,-2-3-15,0-1 29,-2 1-21,3-4 22,-4 0-13,2-3 28,-4 2-17,3 1 25,-4 0-17,2 0 38,1 2-2,-5 9 27,5-16-14,-5 16 23,4-12-37,-4 12 17,5-8-2,-5 8 30,0 0-12,0 0 4,13 7-16,-13-7 5,5 10-20,-5-10 5,5 14-2,-5-14-5,5 17-6,-5-17-6,7 17-40,-7-17-28,5 18-28,0-11-2,0 2-43,1-2-57,1 1-28,2-3-38,1 2-15,1-2-16,3 0-7,2-1-14,0-1 16,1-1-10,2-2 20,0 0 20,2 0 6,0-2 24,4-4 23,-3 2 54,2-2 18,0 0 49,0-3 23,0-4 69,0 1 6,-1-3 55,-2-1 30,-5 1 26,-2 1 20,-1-3 33,-3 1 15,-3 0 7,-2 2 31,-1-1-2,-2 4-14,-2 11-23,-2-20-12,2 20-5,-9-13-11,9 13 12,-15-4-3,15 4 4,-19 5 4,5-1 6,1 3-40,-1 1 10,2 2-53,0-1 9,-1 2-45,1 0 6,2 0-34,1 1 16,3-2-33,1 1 16,1-2-27,0 0 20,4-9-25,2 14 14,-2-14-24,8 13-41,-8-13 4,13 6-33,-13-6 11,17 4-23,-17-4 5,16-2-27,-16 2 21,22-5-27,-12 0 24,0 1 5,1-3 29,-2 2 0,1-1 29,-3-1-13,3 2 24,-3 1-13,-7 4 34,14-10-16,-14 10 31,10-2-12,-10 2 31,0 0-3,13 9 27,-13-9 5,8 19 32,0-6-35,-2 2 7,1 7-1,0 1-10,2 4-30,-3 4 24,3 2-30,-1 7 15,-2 1-28,1 0 18,-1 2-31,-2 1 24,-3 1-26,-2 0 20,0 1-20,-4-3 24,1 1-4,-4-1-2,0-2 0,-1 0-3,-3-2 3,-1-2-25,-1 0 24,-2-4-23,-1-3 24,-1-2-13,-2-2 29,1-6-8,0 0 19,-3-2-20,1-4 29,1-2-19,-1-1 29,-1-4-12,3-3 18,-2-3-9,1-2 14,2-3 7,-4-2-9,2-5-5,1-3-16,-2-6 0,4-1-7,2-4-9,0-9 4,4-2-13,3-3-8,3-2 0,2 3-15,7-6 0,2-1 0,3 1-32,5-1-12,3 1-43,2 2-17,8-6-36,1 2-18,4 4-56,3 1-9,0 3-37,4 1-39,3 1-19,-2 2-16,2 2-14,-4 5 7,5-1-5,-3 5 59,7-5-26,-7 6 8,-2 0-57,1 1 33,-5 2 46,-3 1 111,-7 4 192,-2-1 92,-6 4 72,0-2 13,-5 2 5,-2 2 15,-1-2 17,-3 3 27,1-3 19,-3 1-21,-3 10-1,2-19 30,-2 19-28,-1-18 24,1 18-22,-1-16 18,1 16-26,-1-13 4,1 13-34,-2-10-19,2 10-44,0 0-19,0 0 18,0 0-23,0 0 30,0 0-33,-6 10-1,6 2-16,0 1-14,0 4-18,2 2-15,-2 0-7,2 2-17,-1 0-9,0 3 27,1 1-47,-1 0 27,1 0-60,0-2-3,0-2-64,0 0-5,-1-2-91,2-2-29,-3 0-74,1-2-35,-1-3-48,0 0-81,0-12-62,-3 20-44,3-20-124,-5 16-661,5-16-942</inkml:trace>
  <inkml:trace contextRef="#ctx0" brushRef="#br3" timeOffset="132429.112">4205 9126 117,'-12'-10'756,"3"3"-153,2-1-58,-1 1-57,2 0-61,6 7-47,-8-15-60,8 15-42,-4-13-50,4 13-16,4-12-61,-4 12-6,10-11-38,0 4 2,1 2-27,2-2 12,3 1-29,6 0 6,-2 0-29,5 0 20,5-2-20,1-1 12,2 2-25,2-1 3,-1 0-22,8-2 15,-9 2-29,1-2-6,-1-1-33,-2 1-1,-1-1-21,0 0 4,-2-2-20,-3 1-5,-2-1 4,-5 1 4,-1 0 19,-3 1 14,-1-1 10,-3 2 7,-2-1 9,-2 3 38,0-1 12,-1 3 38,-5 6-14,4-12 1,-4 12 0,0 0 69,0 0-8,0 0 32,0 0-7,-1 12 25,1-12-16,-1 22 16,-1-9-26,2 0 6,0 2-16,2 2-9,-2 0-10,1 2-24,0-3-5,1 0-25,0-2-9,1 2 37,1-3-60,-1 0 48,4-2-59,-2-1 43,0-2-55,1-1 46,-6-7-54,16 9 50,-16-9-56,16 1 46,-16-1-53,18-4 6,-8 0 3,-1-1 7,3-2 0,-2 0-1,-2 0-3,1 2 1,-2-2 1,1 1 1,-8 6-8,14-9 3,-14 9-2,12-7 3,-12 7 5,12-4 1,-12 4-11,17 0 13,-17 0-2,18 1-20,-18-1-52,18 3-67,-18-3-101,20 4-74,-20-4-151,20 4-156,-20-4-245,20 1-558,-20-1-1033</inkml:trace>
  <inkml:trace contextRef="#ctx0" brushRef="#br3" timeOffset="135342.306">6495 8974 131,'5'-13'797,"1"3"-161,0-2-37,1-1-37,-2-2-71,0 3-17,-1-3-60,1 0 2,-2 1-46,0 2-46,-1 0-15,-2 12-30,0-21-25,0 21-34,-6-17-33,-1 11-35,7 6-20,-15-7-19,15 7-6,-22 2-14,9 4-24,-2 3 8,-1 3 29,0 0-41,-1 4 18,-1 2-46,3-1 28,2 0-41,2 0 27,-1 0-41,3 0 25,3-2-33,1-2 24,0 0-34,4-4 30,1-9-29,2 20 28,4-11-29,1-4 29,2-2-32,1 2 26,3-4-43,1-1 19,2-2-55,1-3 40,1 1-50,2-3 51,0-1-55,0-4 51,-1 2-35,-2-2 54,-1 0-32,0 0-21,-4-2 7,-1 2 9,-5-1 4,-1 2 2,-2-2 6,-3 13 7,-3-21 3,1 11 4,-3 2 5,-3 1-2,0-1 4,-3 4 2,0 2 3,11 2-1,-24-2 6,13 4-1,-2 0-1,3 1-2,-1 1 1,1 1-1,3-1 1,-1 2 3,8-6-1,-9 11-1,9-11-24,0 0-22,5 13-32,-5-13-31,13 8-55,-3-6-28,4-2-40,0 0-41,4-1-26,2-1-3,0-3 8,4 0 2,0-1 19,2-2 34,2-1 38,1-2 10,-2 0 17,1-1 33,-1-3 24,-1 1 29,-5-1 17,1-1 23,-7 1 35,1 0 21,-5-2 50,0 0 24,-5 0 19,0 1 21,-2 1 41,-3-2 47,1 1 5,-2 3 20,0-1 3,-2 2 3,0 0-3,0 2-15,0 0-10,2 10-12,-5-19 1,5 19-29,-5-9 3,5 9-26,0 0 40,0 0-68,0 0 41,-8 9-48,8-9 31,1 21-32,-1-7 32,3 3-47,-2 5 30,2 5-29,1-2 23,-1 8-28,1 1 28,0 8-12,0 1 31,0 3-51,0 0 19,-2 0-56,1 2-50,-2 1 0,3-1 0,-4 0 0,1 0 0,-2 2 0,-2-2 0,2 0 0,-1-2 0,-1 0 0,0-3 0,1-6 0,-1-1 0,1-2 0,-1-8 0,2 1 0,-2-3 0,3-4 0,0-1 0,0-2 0,3-4-19,-1-3-33,4 1-40,0-5 26,-6-6-41,18 7 54,-7-6-53,3-2 50,0 0-43,3-5 58,0 0-47,3-4 10,-2 3 8,2-6 6,2-1 6,-2-2 4,0-2 10,-1 1 9,-2-3-4,-3 3 17,-3-1 4,0-2-10,-4 1-10,-5-1-24,-2 2-11,-3-2-14,-6 0-17,-5-4 6,-11-1-4,-3 0 1,-6 3 10,-3-2 19,-4 4 17,-12-4 8,1 2 22,6 5 9,0 0 15,4 0 10,0 1 2,5-1 8,5 2-1,6 1-4,7 2-7,4-1-3,6-1-4,3 2-21,6-3-49,7 1-95,6-2-132,8-3-122,10 0-103,8-1-201,14-3-472,6 1-804</inkml:trace>
  <inkml:trace contextRef="#ctx0" brushRef="#br3" timeOffset="136091.146">8509 8876 204,'4'-7'777,"-4"7"-132,6-14-44,-6 14-38,0-12-95,0 12-29,-5-12-82,5 12-33,-10-11-57,10 11 3,-19-5-26,19 5-28,-24 3-27,9 2-23,0 3-11,-3 1-15,2 4-16,0 1-11,2 3-24,-2 0-18,5 1 25,0 1-58,1-1 30,4 0-37,2-2 18,0 1-42,3-3 31,2-2-40,2-1 37,2 1-45,3-3 34,1-1-61,2-1 0,3-2-39,0-3-13,0-2-21,3-2-25,1-1 17,1-2 3,3-1 9,-3-2 21,1-2 9,-1 0 14,-2-1-3,0 0 29,-3-2-6,-2 4 25,-3 0-14,-1 0 39,-3-1-26,-5 10 49,9-11-20,-9 11 21,0 0-15,4-9 26,-4 9 24,0 0-8,0 0 9,-9 10 5,9-10-1,-5 15-13,5-15-2,-5 18 8,5-18-29,-1 20 8,1-20-29,1 18 17,2-9-27,0 0-4,3-1-46,2-2-28,1 0-26,2 0-55,3-2-17,1-2-67,0 1-67,3-3-23,1 0-37,2-3 3,-3 1-39,5-3 39,-2 0 4,1-2 50,-1-2-24,-2-1-19,-1 2-35,-1-4-145</inkml:trace>
  <inkml:trace contextRef="#ctx0" brushRef="#br3" timeOffset="136345.072">8948 8976 1069,'12'-16'204,"0"-1"-34,-3-1 51,0-3-2,-1 1 5,1-3 32,-4 0 22,0-1 20,-1 2 24,-1-2-10,-1 0 8,-1 4 15,1 1-29,-1 1-5,-1 2-10,0 2 2,0 2 17,0-1-76,0 13 6,0-14-72,0 14 40,0 0-49,0 0 35,0 0-30,-12 5 6,9 4-31,0 3 30,-1 4-45,2 2 29,-2 3-37,-1 2 23,2 1-54,1 1-85,0 1 0,0-2 0,2 3 0,-2-3 0,2 1 0,2-1 0,-1 2 0,3-3 0,1 0 0,1-1 0,1-3 0,0 0 0,2-2 0,2-5 0,-2 0 0,2 0-61,2-4-115,-2-2-79,2 0-13,-1-4-34,0 1-40,1-3 13,-1-3-102,2 1 3,-1-5-39,-2-1-65,2 0-52,-4-2-151,1-3-288,-4-2-634</inkml:trace>
  <inkml:trace contextRef="#ctx0" brushRef="#br3" timeOffset="136777.426">8915 8855 89,'-24'2'839,"5"2"-169,-1 0-72,2 0-70,3-2-74,2 1-89,2-1-50,-1 1-61,12-3-20,-12 6-54,12-6-12,0 0-39,0 0-5,0 0-52,5 9 13,-5-9-38,24 5 12,-5-4-34,2-1-6,7 1-48,1-2-19,8 1-58,3-3-42,-1 0-29,7 1 28,4 0-34,0-2-39,-3 0-38,2-1-28,-2 2 5,-1-4-12,-7 2-8,-4-2 47,1 0-32,-4-1 88,-4 0 97,-6 2 130,1-4 88,-5 1 21,-6-1 3,-1 1 55,-1-1 35,-5 0 4,-1 2 34,-4 8 0,2-18 19,-2 18 8,0-16-33,0 16 4,-3-12 6,3 12-11,-6-11-22,6 11-28,-3-8-18,3 8 2,0 0 5,0 0-21,-12 7 2,12-7 34,-4 17-57,3-5 36,0 1-47,-1 4 29,1 3-45,0 2 71,0 3-47,-1 2 12,2-1-62,-1-1-104,0 1 0,1 2 0,1-2 0,-1-2 0,1 0 0,1 0 0,0-5 0,-1 1 0,2-3 0,0 0-204,0-3-53,4 1-96,-3-1-59,1-5-91,0 0-111,3-1-88,-2-2-136,3-1-531,-1 1-969</inkml:trace>
  <inkml:trace contextRef="#ctx0" brushRef="#br3" timeOffset="137748.979">9868 9150 545,'8'-5'597,"2"0"-67,-2 0-59,-1-2-41,1 3-47,2-2-41,-1-1-42,2-1-17,0 2-35,-2-2-18,1 0-47,2-2-13,-1 2-19,1-2-9,-3 0-14,-2 1-16,1-1-13,-1 2-16,-1-1 13,-3 1-11,-3 8-12,3-14-14,-3 14 5,-3-12-2,3 12-13,-6-9 10,6 9-4,-13-8 2,13 8-1,-14-1 5,14 1 12,-19 4 4,10 1 4,-3 0 22,1 4-46,1-1 36,-1 3-52,2-1 33,1 2-61,1 0 43,1 0-54,2 1 25,3-1-31,1-12 33,1 22-62,3-11-2,5-1-53,-1 2-25,2-3-17,4-1-53,0 1 11,8-1-6,1-1 8,3-2-34,6-2-24,3 0 0,1-1 20,2-3 29,2 0 25,-2 0 0,2-4 31,4-2 7,-3-1 29,-1-3 12,-3 0 24,-6-1 2,-3-1 26,-3-2 0,-2-1 50,-6 1 40,-3 1 11,-5 3 35,-2-3 16,-4 3 6,-3 11-2,0-18 16,0 18-16,-11-15 24,3 11 6,-2 0-6,-3 3 23,0 2-5,-5 0 8,2 4-4,-2 1 31,-3 2-60,2 1 35,0 0-73,2 2 29,1 1-25,2-1-24,0 3-12,5-5-25,0 4-10,1-1-5,4-3-17,2 2-50,2-11 51,0 16-46,4-9 34,-4-7-68,12 12 32,-3-7-53,2-1 27,0-1-41,2-3 16,1 0-40,0 0 22,1-4-8,2 0 9,-1-1-3,0-1 3,-1 0 12,-2 0 15,-1-1 13,-2 2 13,-1-2 8,-9 7 18,11-10 12,-11 10 10,9-5 24,-9 5 3,0 0 17,0 0-12,0 0 22,0 0-28,0 0 13,0 0-38,0 0 27,0 0-29,1 11 23,-1-11-31,5 8 23,-5-8-27,8 5 23,-8-5-29,15 7 7,-4-4-36,-11-3 6,24 2-20,-10-2 17,1 0-24,3-2-9,1 2 21,0-2 6,2-2 7,2 0-5,1-2 13,2-1-4,-3 1 17,1-2-1,0 0 9,-3-2 2,-2-1 2,1 0-2,-3-2-1,-2-1 6,-1-1 3,-3 1-1,-2-1 13,-3 2 0,-1 0-2,-2 1 7,-2 2 0,-1 10-3,-4-21 0,-1 13-23,-1-1 38,-3 1 5,-4 0-1,1 3-8,2 0-17,-3 0 5,2 1-14,1 2 12,10 2-6,-19-2 1,19 2-5,-12 2-2,12-2 0,0 0-6,-8 10-13,8-10-1,4 11-16,4-2 1,-2-1-2,3 2 2,0 1 5,1 0 7,0-1 3,1 2 3,-2 0-1,0-2 5,-2 2 3,1 0 1,-3-3 1,0-1 2,-2 1 7,-3-9 6,1 17 11,-1-17-2,-2 14 5,2-14-6,-8 13 8,8-13-20,-12 12 14,12-12-14,-14 7 9,14-7-16,-15 8-20,15-8-39,-15 3-56,15-3-42,-17 0-134,17 0-52,-15-3-95,15 3-161,-14-8-708,14 8-910</inkml:trace>
  <inkml:trace contextRef="#ctx0" brushRef="#br3" timeOffset="138065.488">11316 8736 86,'5'-12'857,"0"4"-152,-5 8-40,7-14-56,-7 14-42,7-15-50,-7 15-45,3-11-60,-3 11-49,2-10-53,-2 10-55,0 0-25,0 0-10,0 0 20,0 0-63,0 0 22,5 12-54,-2 0 30,-3 0-53,0 2 20,0 2-53,0 1 16,0-1-52,2 4 27,-1-2-46,1 2 28,-1 2-35,3 0 26,-1-1-37,2-3 25,-1-1-10,1 2-6,0-4-3,1-1-5,0 1 0,2-2-7,0-2-32,1 0-25,2-3-27,-1-1-20,0-2-21,1 0-22,-1-1-63,-10-4-23,23 1-42,-23-1-59,25-2 6,-10-3-72,-1 0-72,0-2-89,3-3-116,-1-2-686,0-3-954</inkml:trace>
  <inkml:trace contextRef="#ctx0" brushRef="#br3" timeOffset="138228.27">11233 8794 526,'-28'5'960,"2"-2"-224,4 2-158,5-1-73,1 0-84,5 0-59,11-4-61,-12 7-71,12-7-42,0 0-38,11 7-37,1-4-73,7-2-64,10-1-108,1 0-142,11-1-203,0 1-856,12-5-936</inkml:trace>
  <inkml:trace contextRef="#ctx0" brushRef="#br3" timeOffset="139114.842">12834 9010 555,'-14'-7'740,"14"7"-97,-9-9-25,9 9-68,-6-11-47,6 11-27,-6-12-48,6 12-68,-1-15-38,1 15-16,3-17-29,1 6-11,2 1-16,3-2-37,3 0 7,1 1-29,3 0-10,2 0 5,2 0 25,1 4-44,0-1 15,2 1-31,2 3 20,-4 1-147,-2 2-24,2 2 0,-6 2 0,3 1 0,-4 3 0,2 2 0,-6 2 0,2 1 0,-5 3 0,-1-1 0,-1 3 0,-3 0 0,0 0 0,-2 0 0,-2 0 0,0 0 0,0-1 0,-1-1 0,-1-1 0,0-1 0,1-4 0,1 2 0,0-2 0,2-9 0,-5 14 0,5-14 0,-2 12 0,2-12 0,0 0 0,0 0 0,11 3 0,-11-3 0,9-5-93,0-1-55,-2 0 51,4-4-52,-2-1 52,1-1-50,0 1 36,-1-6 29,3 0 3,-3-2 14,-1 1 12,1 0 9,-1-3 8,-2 1 18,-1 1-7,-1 1 6,-2 3 4,0 0 13,0 2-7,-2 1-4,0 12 2,-2-20 6,2 20 5,-6-12 5,6 12-2,-11-2 3,11 2 6,-14 2 8,14-2 8,-13 12 15,6-3-2,3 2 0,-3 2 57,4 1-57,1 2 34,2-2-39,-2-1 23,6 4-49,-1-3 38,4 3-10,-1-2-8,1-1-5,2 1-1,0-1-11,0-2 2,2 0-9,-1-2 1,3-1 1,-2-3-9,3 1-34,-1-2-28,1-2-40,-1-1-80,1-2-45,-3 2-62,2-4-96,-1-1-61,1 1-74,-2-2-108,-2 0-170,0-2-438,-1-1-845</inkml:trace>
  <inkml:trace contextRef="#ctx0" brushRef="#br3" timeOffset="139732.152">12345 8681 955,'-8'-5'820,"8"5"-73,-6-12-78,6 12-35,-5-8-45,5 8-85,-6-7-14,6 7-113,0 0-7,-5-9-104,5 9-9,0 0-55,0 0 13,0 0-40,0 0 2,0 0-62,0 0 10,3 16-55,-3-16 15,4 14-45,-4-14 22,6 17-39,-6-17 0,6 18-75,2-8-14,-4-1-102,3 0-80,-1-1-110,1 2-110,3-2-152,3 1-125,-4-1-920,4-2-1334</inkml:trace>
  <inkml:trace contextRef="#ctx0" brushRef="#br3" timeOffset="140070.573">13816 8494 855,'0'0'806,"-2"-17"-86,2 17-95,-1-14-31,1 14-34,-4-13-37,4 13-83,-2-11-3,2 11-96,-2-12-6,2 12-72,0 0-31,-7-7-33,7 7-31,0 0-21,-11 4-59,11-4 18,-9 12-54,9-12 24,-9 17-30,4-9 8,1 4-40,-1 2 7,-1-2-82,3 3 6,-1 2-102,2-3-55,0 3-82,-1-2-95,3 2-159,0 2-121,0-1-237,3 0-497,1 2-1004</inkml:trace>
  <inkml:trace contextRef="#ctx0" brushRef="#br3" timeOffset="140634.475">14041 9065 1263,'0'0'842,"0"0"-138,7-6-43,-7 6-26,0 0-17,0 0-113,0 0-4,6-6-74,-6 6-3,0 0-62,0 0 0,0 0-56,0 0-9,0 0-43,9-6-224,-9 6-30,0 0 0,0 0 0,0 0 0,0 0 0,0 0 0,0 0 0,0 0 0,0 0 0,0 0 0,0 0 0,0 0 0,0 0 0,0 0 0,0 0 0,0 0 0,0 0 0,0 0 0,0 0 0,0 0 0,0 0 0,0 0 0,0 0 0,0 0 0,0 0 0,0 0 0,0 0 0,0 0 0,0 0 0,0 0 0,4-8 0,-4 8 0,0 0 0,0 0 0,0 0 0,0 0 0,0 0 0,0 0 0,0 0 0,0 0 0,8 7 0,-8-7 0,0 0 0,0 0 0,0 0 0,6 10 0,-6-10 0,0 0 0,0 0 0,0 0 0,0 12 0,0-12 0,0 0 0,-8 5 0,8-5 0,0 0 0,-10 7 0,10-7 0,0 0 0,-11 2 0,11-2 0,0 0 0,-11 3 0,11-3 0,0 0 0,0 0 0,-14 0 0,14 0 0,0 0 0,0 0 0,-11-3 0,11 3 0,0 0 0,0 0 0,-8-4 0,8 4 0,0 0 0,0 0 0,0 0 0,0 0 0,0-13 0,0 13 0,0 0-475,0 0-492,0 0-241,0 0-542,-6-5-1440</inkml:trace>
  <inkml:trace contextRef="#ctx0" brushRef="#br0" timeOffset="-181372.176">17807 477 419,'0'0'848,"-6"-8"-71,6 8-83,0 0-38,-4-13-38,4 13-51,0 0-73,-4-10-1,4 10-123,0 0 18,0 0-82,0 0 62,0 0-60,0 0 44,-3 10-37,3-10-97,-1 17-218,1-17 0,-2 24 0,2-10 0,-2 2 0,1 2 0,1 0 0,-1 0 0,-1 2 0,0 0 0,1-1 0,-1 1 0,1-2 0,0 0 0,-2 2 0,1-3 0,2 0 0,0-4 0,-1 2 0,1-2 0,-2 1 0,1-3 0,0 0 0,1-11-34,-2 18-581,2-18-68,2 12-125,-2-12-143,0 0-664,1 11-1269</inkml:trace>
  <inkml:trace contextRef="#ctx0" brushRef="#br0" timeOffset="-180939.798">17789 694 673,'0'0'666,"13"-9"-96,-3 5-57,2-1-91,2-1-64,1 1-49,4 2-57,2-3-44,3 2-26,0-2-41,2 3-24,-1-2-24,1 2-26,-2-1-7,1-1-8,-1 2-23,-4 1-18,-1-3-49,-1 3-25,-1-2-18,1 0-7,-5 1-1,-1-1-19,-1 0 10,-2 1-12,-1-1 16,-1-3 3,-1 2 32,-6 5-11,7-13 35,-7 13 3,2-15 41,-2 15 21,0-17 52,0 17 26,-2-16 53,2 16 65,-3-20-26,-1 10 18,2 1 7,-2 1 7,0-1 40,4 9 17,-5-15-7,5 15-18,-4-10 13,4 10-98,0 0 41,-8-10-25,8 10 27,0 0-42,-10 7 48,10-7-45,-8 15 35,3-5-194,-1 5-24,1 1 0,1 0 0,-1 4 0,0 3 0,0-1 0,-2 2 0,2-2 0,1 2 0,-1 0 0,1-2 0,2-3 0,-3 3 0,2-5 0,1 1 0,-1 0 0,1 2 0,0-1 0,1-2 0,1 2-171,0-2-444,1-2-118,2 0-142,-2 1-955,3-3-1536</inkml:trace>
  <inkml:trace contextRef="#ctx0" brushRef="#br0" timeOffset="-180569.973">18529 731 592,'-2'-10'804,"2"10"-91,-7-12-71,7 12-55,-11-5-70,11 5-44,-17 1-90,17-1-18,-18 10-52,8-2-14,0 2-58,1 1-9,-1 1-61,2 2 0,1-1-65,2 2 8,0-1-52,4-2 22,0-1-55,2 2 27,4-1-40,-1-1 32,4 0-43,1-1 27,2-1-48,0-2 18,1-1-44,3 1 13,1-5-30,2 1 21,-1-2-20,-1-1 30,2-1-8,0-2 19,-1 1-8,0-4 20,-2-1-12,2-3 18,0-1-20,-4 0 22,-2-2-18,-2 1 22,-3-1-18,0 2 17,-2-3-13,-2 3 34,-2 11-31,-2-21 23,-2 13-25,-2-2 17,0 3-18,-2 3 12,-2-1-18,10 5 17,-23-3-41,10 5-61,2 0-97,-2 2-115,0 0-99,0 2-93,3 0-61,1 2-196,0-1-442,4 0-812</inkml:trace>
  <inkml:trace contextRef="#ctx0" brushRef="#br0" timeOffset="-180052.89">18856 807 780,'0'0'728,"0"0"-68,0 0-99,0 0-72,0 0-76,-9 5-69,9-5-44,-6 9-65,6-9-49,-4 14-30,4-14-28,-2 16-10,2-16-39,4 20-5,0-13-15,0 4-17,3-4 0,0 2-11,5-3-7,-2 2-2,2-1-15,2-4 8,-2 1-5,2 0 1,1-3-2,0 1-2,-1-2-5,1-2-9,2-1 18,1 0-14,-3-2 7,2-1 2,-3-1-8,2-2 10,-2-2-7,2-1 4,-3-2-4,-3 3 16,-3 2 37,0-2 56,-3 2-10,1 1-3,-5 8-32,5-10-4,-5 10-27,0 0 20,0 0-9,0 0 16,0 0-12,-12-3 37,12 3-55,-5 10 7,5-10-24,-4 11 17,4-11-23,-2 15 12,2-15-20,0 14 23,0-14-26,2 15 24,-2-15-21,7 14 23,-7-14-19,10 11 7,-1-5-25,-9-6 28,17 7-20,-7-3 12,1-3-14,0 2 22,-11-3-20,21 0 26,-21 0-23,22-4 16,-12 0-11,-1 0 27,1 0-1,-3-4 40,0 1-20,-1-3 55,0 1-54,-2-2 57,-2 2-15,-1-5-13,-1 2-10,-1 1-22,-1-1-2,-1 1-12,-3-1-13,1 1-20,-2 2-2,1 1-103,-2 2-97,-1 1-107,2 0-137,-2 0-210,-4 8-241,13-3-632,-21 1-1165</inkml:trace>
  <inkml:trace contextRef="#ctx0" brushRef="#br0" timeOffset="-179489.117">20135 594 148,'4'-11'954,"-4"11"-137,8-17-71,-8 17-47,4-14-9,-4 14-51,3-11-11,-3 11-117,3-11-1,-3 11-109,0 0 2,0 0-53,0 0 25,0 0-55,-4 11-320,2-1 0,-1 5 0,0 2 0,1 1 0,-2 0 0,2 5 0,-1 0 0,0-1 0,2 1 0,-1 4 0,0-3 0,1 0 0,1 1 0,-1-1 0,1-4 0,0 1 0,-2-2 0,2-2 0,0 0 0,0-1 0,0-3 0,0 0 0,0 0 0,0-13-349,2 18-268,-2-18-58,-2 16-80,2-16-88,-2 13-726,2-13-1213</inkml:trace>
  <inkml:trace contextRef="#ctx0" brushRef="#br0" timeOffset="-179166.252">19915 947 85,'0'0'638,"4"-20"-155,2 11-93,4-1-67,1-1-55,6 1-29,-1 0-24,5 3-9,-3 3-14,1-2-2,1 6-22,0-1-11,0 2 11,0 2-2,-2 1-17,4 2-17,-3 3 38,-2 1-14,1-1-10,-3 0-19,2 2-8,-2 0-9,-2-1-11,-3-1-18,0-1-1,3 2-9,-1-2 2,-1-1-17,-1-3 2,3 2 1,1-2-18,-1-3-17,2 1 7,-1-2-3,4-3 45,-3 1 30,2-2 24,-3-1-10,0-1 69,-1-1-24,-3-1 60,-1-3-23,-4-1-10,-1 1-14,-3-2-19,-2 0-21,-2 1-25,-2 0-22,-4 1-26,-2 0-7,-2 2-10,-2 1-41,-3 3-71,0 2-166,-2 2-180,2 0-180,-1 3-257,-2 4-965,1 1-1519</inkml:trace>
  <inkml:trace contextRef="#ctx0" brushRef="#br0" timeOffset="-171242.385">21393 821 259,'7'-7'861,"-7"7"-148,11-12-40,-11 12-70,7-11-66,-7 11-63,0 0-82,-3-11-36,3 11-39,-12-3-11,12 3-46,-23 6 11,10 1-72,-5 2 14,2 3-48,-2-1 20,-4 5-24,4 1-17,-1 1-79,5-1 49,1-1-69,2-1 46,0 1-70,4-2 51,2 1-68,1-3 55,4-1-13,2 1-16,4 0 8,4-2-4,0-1-71,8 1 36,1-1-79,5-1 35,8-2-71,1 2-10,5-3-44,6 2 3,-4-4-37,8-1-7,-4-2-3,8-2 2,0-1 11,1 0 22,-2-2 12,1-1 11,-3-1 17,-3-3 12,-2 0 23,-4 1 24,-8-2 20,-1 2-15,-6-5 42,-1 1 32,-7 2 5,-2-2 41,-5 0 3,-4 2 3,-2 1 3,-4 10 3,-3-17 18,-2 10 18,-5 2 22,0 1 13,-3 3 17,-1 2-3,-4 2 27,-1 0-17,-3 4 15,2 4-30,-2-3 4,2 5-47,0-2 16,3 5-53,-1-4 22,4 2-50,1-1 30,3 0-48,1-2 31,3 1-36,3 0 26,3-12-54,-2 17-21,2-17-70,8 12-14,-2-5-41,3-4-12,-9-3-19,22 2-23,-10-2 14,0-2 12,3-1 39,0-1 1,-1-3 32,0-1 50,0-2-12,0-1 24,-2 1 6,-1-1 15,-1 1 37,-1 1 58,-2 0 24,0 4 23,0-4-5,-7 9-15,10-9 3,-10 9 10,9-4 30,-9 4 21,0 0 25,13 4-44,-13-4 7,5 7-26,-5-7 24,6 11-43,-6-11 7,5 12-48,-5-12 19,6 14-35,-6-14 13,8 15-36,-8-15-69,9 13-89,-9-13-77,9 12-75,-9-12-81,15 12 1,-6-10-98,3 2-131,-3-1-692,2 0-907</inkml:trace>
  <inkml:trace contextRef="#ctx0" brushRef="#br0" timeOffset="-170994.914">22493 747 238,'-3'-20'865,"1"3"-128,-1 3-55,-1-1-35,1-1-44,0 4-49,1 2-60,-1-1-13,3 11-109,-4-16-5,4 16-131,-3-10 35,3 10-50,0 0 71,0 0-82,0 0 45,-1 17-3,2-5-12,2 5-66,0 0-174,-1 6 0,1 0 0,1 1 0,-1 0 0,1 1 0,-1 0 0,-1 0 0,1 0 0,-2-1 0,2 0 0,-1 0 0,2-1 0,-3 0 0,2-1 0,1-2 0,-3-1-291,3-2-258,-2-3-82,1 1-118,1-1-105,1-5-766,-1-1-1276</inkml:trace>
  <inkml:trace contextRef="#ctx0" brushRef="#br0" timeOffset="-170377.984">22912 937 366,'-3'-11'868,"1"-1"-96,-1 3-56,-3 0-82,0 0-86,-2 3-15,-1-2-83,-1 3-12,-1 2-85,11 3 13,-22 0-49,10 3-64,-2 2-16,1 4-41,1 1-78,1 1 35,0 4-76,-1 0 37,3 2-72,3-1 41,2-1-59,1 2 39,2 0-12,2-1-4,2 1-10,1-1-3,2 0-18,3 1-13,3-3-35,2-3-39,0 0-36,0-3-40,4-1-26,-2-4 0,3 1-8,2-3 26,-3-1 5,1-1 22,-1-3 5,1 1 36,1-7 0,-2 1 28,2-3 0,-5 0 11,-1-3 3,-1 2 17,-3 1 4,-1 1 29,-4 2 15,0 2 33,-1-1-12,-4 8 38,0 0-2,6-10 26,-6 10-19,0 0 35,0 0-44,-6 10 29,6-10-43,-4 12 19,4-12-51,-2 14 36,2-14-50,0 20 35,0-20-50,2 18 43,2-9-44,2 2 34,-1-4-57,2 1-21,3 0-18,1-1-18,2-3-57,0 1-12,0-3-13,0-1 5,2-1-11,-1-2-4,3-1-13,-2-2 5,0-2 31,1-1 12,-1-4 26,-1 2 26,0-5 21,-2 1 11,-2-2 9,-1 3 16,-3 1 46,1 0 43,-2 3 23,1 1 8,-6 8-14,6-12 16,-6 12 4,0 0 26,6-9-5,-6 9 1,0 0 11,0 0 0,2 12-41,-2-12 2,0 14-35,0-14 0,1 16-21,-1-16 17,3 19-31,-3-19 10,3 19-26,-3-19 16,3 16-46,-3-16-46,8 17-61,-8-17-41,10 13-54,-10-13-59,13 7-84,-13-7-34,17 4-44,-17-4-28,19 0-43,-9-4-102,0 1-260,2-5-437</inkml:trace>
  <inkml:trace contextRef="#ctx0" brushRef="#br0" timeOffset="-170161.819">23607 883 426,'1'-18'623,"1"1"-67,-2 0-58,0 5-56,0-4-7,0 4 4,0 1-23,0 11-27,0-21-59,0 21-40,1-17-66,-1 17-7,0 0-11,-1-11 17,1 11-26,0 0 48,0 0-19,-3 13-8,3-13-6,0 17-26,0-2-34,0-1-23,0 1-20,0 2-22,0 2-74,1-1 55,-1 0-68,0 1 60,2-1-28,-1 0-68,0 0-139,2-1-69,-2 0-80,2-3-46,1 3-69,-1-5-68,1-1-38,2-1-21,0 1-124,0-2-490,0-1-791</inkml:trace>
  <inkml:trace contextRef="#ctx0" brushRef="#br0" timeOffset="-169738.508">24040 1001 209,'9'-15'723,"-4"1"-84,0 0-74,-2 3-79,-3-1-39,-3 0-45,0 2-39,-2 2-12,-3-1-35,-1 3-19,-5 1-36,1 4 4,-1 1-38,-1 3 13,-2 2-17,0 3 8,0 1-70,1 3-13,1 0-42,1 3 23,1-1-75,3 2 25,1-3-43,3 1 24,1 1-46,3-4 32,2 2-53,3-3 5,1 1-65,2 0-29,2-4-45,-1 0-14,6 0-21,-1-4-29,0 0-16,2-1-13,1-2 3,0-2 12,0-1 14,0-2 24,0 0 20,0-4 29,-1-1 18,0-5 20,-3 3 17,-2-1 14,0-1 30,-1 0 36,-2 3 32,-2 0 26,1 2 15,-5 9-9,7-14-9,-7 14 24,0 0 4,2-9-6,-2 9 8,0 0 5,0 0-1,-4 13-18,4-13-4,-1 15-21,1-15 0,-1 17-16,1-17-6,0 19-5,0-19-1,2 19-11,1-7-1,1-3-36,1-1-43,0 0-55,4-1-61,2-1-39,0 0-62,4-2-56,0-2-37,3-1-73,-2-1-61,3-1-378,1-1-454</inkml:trace>
  <inkml:trace contextRef="#ctx0" brushRef="#br0" timeOffset="-169475.529">24487 873 435,'5'-22'630,"-3"-2"-96,0-1-32,0 0-50,-2 4 19,-2 0-63,1 2-11,0 2-17,0 4-47,1-1-50,-1 3-48,-2 2-31,3 9-11,-4-12 10,4 12 43,0 0-49,-10 5 32,10-5-46,-4 17 23,1-3 5,1 4-27,1-2-17,-2 8-19,3 1-10,-1-1-63,1 2 40,0-1-14,1-2-13,-1 3-17,1-3-11,2 0-15,-2 0-3,2-3-17,-1-1-25,0-2 0,0-1 0,2 0 0,1-3 0,-3-1 0,3-1 0,-2-2 0,5-2-73,-3-2-82,5 0-59,-10-5-73,18 5-28,-5-6-42,0 0-59,4-4-73,-1-1-52,6-3-56,-3 0-126,-3-4-549,4 1-879</inkml:trace>
  <inkml:trace contextRef="#ctx0" brushRef="#br0" timeOffset="-169274.977">24406 876 458,'-20'0'991,"5"0"-165,1 0-137,14 0-80,-18 0-103,18 0-51,-14 0-64,14 0-38,0 0-80,0 0-27,0 0-68,23 1-6,-8-1-61,4 0 15,2 0-79,3-1-34,2 1-99,1-1-61,2-1-92,2 0-87,0-1-118,-2 1-79,0-1-133,2 0-616,-4 0-878</inkml:trace>
  <inkml:trace contextRef="#ctx0" brushRef="#br0" timeOffset="-168942.931">24986 956 213,'13'3'785,"-13"-3"-123,14 3-73,-14-3-110,19-3-11,-8 2-61,1-1-45,1-2-30,-2 1-55,3-1-40,-1-1-35,-1 0-28,0-2-42,-3 2-11,5-3-33,-7 1-10,-1-1-21,-1 0-5,-5 8-27,4-15 11,-4 15-15,-2-12 0,2 12-18,-12-11 10,12 11-15,-19-5 13,6 5-11,0 2 5,-2 0 0,-3 2 27,1 4 48,0 0-5,0 3 46,-1 1-13,4 2 84,0 2-30,1 1 31,2-1-85,2 2 40,2-3-70,3 1 54,0-1-86,2-1 57,4 0-82,1-2 55,2 1-11,2-1-18,2-1-4,2-3-14,2 1-35,1-6-86,3 4-126,2-6-80,-1 1-101,2-2-128,-1 0-200,0-3-994,3-2-1402</inkml:trace>
  <inkml:trace contextRef="#ctx0" brushRef="#br0" timeOffset="-168071.644">26508 820 148,'0'-14'884,"0"0"-158,-3 5 0,3 9-53,0-18-67,0 18-50,-4-14-132,4 14-43,-4-10-51,4 10-5,-14 0-47,5 5 35,-2 5-28,-5 3-38,3 1-9,-4 5-33,2 1-33,-1 3-28,5-5-33,1 2-18,0 0-16,3 0-8,3-3-14,0-1-11,3-2-9,4 0-9,1 0-6,3-3-20,5-2-44,0 0-4,4-4-95,4 1 19,-1-4-69,2 0-2,2-4-29,2-1-1,-2-3 21,4-1 13,-5 0 10,2-5 26,-1 2 9,-4-2 34,-4-1 21,1 1 21,-3 3 12,-4 0 9,0 2 8,-2 1 7,-7 6 10,6-8 12,-6 8 3,0 0 21,0 0 0,0 0 26,2 10 14,-2-10-2,-4 13-11,4-13-5,0 14-3,0-14-7,0 15 2,0-15-10,5 16 0,-5-16 0,10 14-1,0-7-4,-1 0 1,5-5-2,1 1-2,1-2-4,2-1 6,0-1-7,2-2-2,0 1 3,3-4 4,-2-1-2,-2 1-3,-1-4-1,-2 1 1,2-3 15,-7-1 34,1 1 25,-2-1 9,-5 1-4,1 0 9,-3 1-33,-1 1 21,-2 10-35,-2-19 16,-3 10-37,1 3 21,-5-1-35,1 1 30,-4 2-43,-1 1 26,-1 3-35,1-1-15,-6 2-72,6 2-56,-3 0-70,3-2-75,1 3-85,1 0-51,3 1-57,-2-2-12,10-3-107,-5 9-516,5-9-745</inkml:trace>
  <inkml:trace contextRef="#ctx0" brushRef="#br0" timeOffset="-167733.045">27195 857 47,'9'-6'861,"0"1"-169,1-2-45,-4 1-63,-6 6-66,9-14-91,-9 14-59,4-14-30,-4 14-24,-2-14-59,2 14 0,-9-11-38,9 11-15,-11-11-34,11 11-5,-16-8-52,16 8 2,-15-2-40,15 2-4,-18 1-33,18-1 8,-13 6-25,13-6 12,-10 12-31,10-12-26,-4 19-52,4-19-21,0 17-31,1-5-9,2-1 20,6 3 19,-2-2 22,4 2 23,1 1 3,-1-1 3,0-1 15,0-3 9,-4 1 4,2-1 7,-3-2 2,2 1 40,-8-9 15,8 13 46,-8-13 21,3 12 16,-3-12 36,0 0-29,-3 14 12,3-14-40,-6 7 17,6-7-33,-12 4 34,12-4-76,-11 1 28,11-1-48,-13 0 23,13 0-57,-16-3-33,16 3-98,-11-6-70,11 6-85,-12-8-97,12 8-116,-6-10-90,6 10-105,4-11-603,-4 11-907</inkml:trace>
  <inkml:trace contextRef="#ctx0" brushRef="#br0" timeOffset="-167416.795">27593 731 529,'5'-15'847,"-3"2"-59,0-1-103,-2 1-88,2 1-14,-2 0-31,0-2-51,0 14-37,2-22 15,-2 22-100,0-18-18,0 18-114,0-14-3,0 14-95,0 0 23,0 0-53,0 0 38,0 0-52,0 0 50,-2 21-77,2-5-78,-2 3 0,0 5 0,2 1 0,-1 1 0,0 0 0,1 2 0,-3-2 0,3-1 0,0 1 0,0-5 0,0-1 0,0-1 0,3 1 0,-2-3 0,0-2 0,1-2 0,2 0 0,3-2 0,-2-4 0,1 1 0,3-2 0,1-1 0,1-3-256,-11-2-95,24 1-41,-11-3-73,2-3-62,-2 0-95,1-5-1,-1 2-133,0-6-576,-2-1-934</inkml:trace>
  <inkml:trace contextRef="#ctx0" brushRef="#br0" timeOffset="-167254.01">27404 802 625,'-18'1'818,"5"2"-132,-1-2-114,14-1-103,-15 4-71,15-4-60,0 0-53,0 0-50,0 0-44,17 6-45,2-4-30,4-2-15,5 1-36,4 0-32,4 0-99,0 1-128,4 0-122,-4-1-101,4 0-195,1 2-473,10-3-702</inkml:trace>
  <inkml:trace contextRef="#ctx0" brushRef="#br0" timeOffset="-166150.974">29031 882 141,'2'-12'904,"-4"1"-173,0 1-45,-1 0-60,-3 2-72,-2-1-43,-3 1-40,-2 3-66,-2-2-21,-1 4-73,-2 2-10,0 2-74,-2 2 23,-5 4-87,4 3 36,-3 2-98,1 0 38,1 4-74,5-3 43,1 2-76,3 0 53,0 1-70,5-2 60,3-1-107,3-1 96,2 0-71,4 0 65,2-1-68,3-1 54,5 0-73,5-4 37,1 0-77,4 0 20,1-5-57,-2-1 33,0 0-15,3-1 1,-1-4 14,0 1 11,-4-2 8,-1-1 9,-1-2 11,-4-1 3,-2 0 4,-4 0 9,-2 0 1,-3 1 5,-4 9-1,2-17 22,-2 17-29,-6-14 33,6 14-27,-11-13 20,11 13-25,-15-6 26,15 6-22,-15-6 30,15 6-34,-12 0 28,12 0-19,0 0-7,-14 4 8,14-4-9,0 0-21,0 0-30,6 10-19,-6-10-23,17 5-39,-17-5-17,24 3-1,-11-1-34,3-2 6,2 0-19,3-2 7,0 0-15,2-2 3,3 0 10,-3 0 29,1-2 13,-2-1 41,-2-1 10,1-2 36,-4-2 8,0-1 29,-4-2 12,1 0 13,-4-2 41,-1-2 22,0-2 18,-4 1-8,0-1 35,-2 2 10,-2-2 43,-2 4-1,0-1 23,-1-1 2,0 4-3,-2 0 11,0 1-4,0 0 7,-2 3-23,2 2-3,-1 1-28,-1 3-3,6 5 8,-13-7-26,13 7-3,-13 0-4,13 0 12,-13 11-6,7-2 9,-2 3 59,2 2-47,1 2 30,0 5-49,-3 1 67,4 3-72,-1 4 52,1 1-35,2 3 43,0 0-48,2 2 40,0 0-50,2-1 5,-1 4-105,2 6 0,0 1 0,0-1 0,2 3 0,1-2 0,-1 1 0,2 2 0,-2-4 0,0 3 0,-1-4 0,1-7 0,-2 0 0,-2 0 0,-1-2 0,0-5 0,0 0 0,-1-2 0,-1 0 0,1-3 0,0-1 0,-2-3 0,2-1 0,0-2 0,0-2 0,1-3 0,-2 0 0,2-12 0,2 22 0,-2-22 0,3 15 0,5-8 0,-8-7 0,15 7 0,-2-4 0,1-3 0,4 0 0,1-3 0,2-1-94,3-1-8,-1 0 12,-3-2 12,2-1 17,-3-2 7,-2 1-4,-1-3 3,-5 0 6,-4-2-13,-3-1-23,-4-1-15,-5-5 1,-8-5-6,-10-3-5,-6-5 25,-13-5-43,-9-2 29,-4 2-6,-3-2 24,-3 3 12,1-1 13,1 2 16,6 3 18,1 3 6,6 2 14,12 7 10,4 1-2,10 3-8,3 4 0,10-1-4,3 4-33,5 0-81,5-2-103,10 0-156,11-1-209,13 1-177,10-2-559,19 1-927</inkml:trace>
  <inkml:trace contextRef="#ctx0" brushRef="#br0" timeOffset="-165565.128">30054 955 566,'0'0'677,"0"0"-39,0 0-20,7 7-84,-7-7-67,14 3-18,-14-3-41,22 1-57,-7-1-31,3 0-40,0-2-35,1-1-32,1-1-30,2 0-30,0 0-16,-2-1-22,-2 1-15,-1-1-10,0-2-11,-2 0 27,-2 0-55,-1-1 24,-3 2-44,-1-2 37,-3 1-52,-5 7 26,4-12-41,-4 12 40,-5-8-49,5 8 36,-13-5-34,13 5 33,-21 3-39,6 0 56,0 3-40,1 0 78,0 5-63,-1 0 59,1 3-65,2-1 65,-1 3-68,4-1 60,3-1-75,1 1 59,2-1-58,3 1 56,3 0-77,2-2 52,3-1-123,3 1-56,3-2-114,4-1-63,-3-3-61,5-2-96,-2-2-36,1-1-59,1-2-8,-3 0-69,2-2-440,-1-1-714</inkml:trace>
  <inkml:trace contextRef="#ctx0" brushRef="#br0" timeOffset="-165279.915">30538 961 505,'2'-13'663,"2"2"-100,-1 0-11,-3 11-21,4-20-27,-4 20-86,6-12-66,-6 12-58,4-9-29,-4 9-10,0 0-21,10 2-16,-10-2-13,10 13-5,-3-5 5,-2 5-33,1-1-22,1 2-27,-2 0-13,2 2-22,-2-2-19,2 0-7,-2 1-10,0-1-14,1-2-2,-1 1 7,-1-3 38,1-1-41,-1 1 77,2-4-59,-6-6 81,10 9-57,-10-9 42,11 3-59,-11-3 62,0 0-80,18-4 38,-12-1-57,1-2 47,1-1-68,0-1 51,0-3-59,0 1 42,1-1-54,1-2 46,-1 2-53,0-1 22,1 0-115,0 3 38,3-5-130,0 3-86,0 1-42,-1 0-2,0 3-129,2 2-77,-1-1-17,1 2-60,-2 2-149,1 1-423,-13 2-801</inkml:trace>
  <inkml:trace contextRef="#ctx0" brushRef="#br0" timeOffset="-164979.09">31073 1008 513,'0'0'670,"10"-5"-78,-10 5-31,15-5-95,-7-1-28,1 0-47,-1 0-10,2 0-48,-3-1-13,0 1-39,1 0-7,-2-1-29,-6 7-12,9-11-23,-9 11-37,5-10-28,-5 10-22,0 0-26,-3-8-5,3 8-3,0 0 18,-18 0-19,18 0-5,-17 7-8,7-4 1,-2 3 56,1 2-72,-2 0 65,2 2-70,-2 0 53,3 2-69,-1-1 36,1-2-98,3 4 92,0-2-72,3 1 67,2-1-72,2-11 58,-2 19-67,5-10 59,-3-9-96,8 17 22,-1-10-109,2 1-52,0-3-63,1-1-54,3-1-88,-1 1-88,1-3-67,1-1-51,-3-1-2,2 1-123,-2-4-352,0 1-699</inkml:trace>
  <inkml:trace contextRef="#ctx0" brushRef="#br0" timeOffset="-164176.9">31248 988 696,'2'-10'650,"-2"10"-87,3-20-14,-3 20-10,4-18-70,0 10-47,1-1-29,0 2-75,0 0-22,4 3-25,0-1-16,-9 5-27,19-3 0,-8 6-14,2 2 9,0 1-44,0 4 7,3 1 40,-4 1-116,1 2 46,-1 0-94,-3 3 48,2-1-80,-3 1 55,-1-2-82,0-1 69,-2-1-79,1 0 70,-1-2-85,-1-2 44,0 0-72,0 0 56,-4-9-63,9 9-39,-9-9-26,9 5 11,-9-5-38,11-2-14,-11 2 3,18-8 19,-8 3 14,1-4 32,0-2 3,-1 0 29,3-1 5,-5 0 19,1-1 4,0 4 13,0-3 8,-4 4 27,0 0-4,0 0 2,-5 8-12,5-9 10,-5 9 7,0 0 4,0 0 2,0 0 6,0 0 0,0 0-2,2 13-1,-2-13-1,2 12-4,-2-12-2,2 14-1,-2-14-5,6 13 1,-6-13-1,9 15-2,-3-10 0,4 2-2,3-2-2,2 0 5,1-1-30,3-1-28,-1-1-26,2 0-17,0-2 11,1-2-6,5 0-11,-2-3-16,-1 0 17,-1-2-3,1-1 34,-3-2-2,-2-1 28,0 0 13,-3 0 9,-2 1 2,-3 1 44,0-1 10,-1 2 44,-1 1-8,-2 0 9,2 0-15,-8 7 0,9-11-28,-9 11 1,0 0-14,9-6 18,-9 6 28,0 0 1,0 0 37,5 11 2,-5-11 39,4 20-22,-3-8 18,0 5-9,-1 2 10,0 5 46,-1 4-12,0 5 31,-3 3-49,2 8 49,-2 2-80,1 2-136,-1 1 0,0 1 0,0 1 0,-1-1 0,-1-1 0,0 0 0,-2 0 0,0-3 0,-2-3 0,0-3 0,-3-3 0,-1-2 0,2-7 0,0-3 0,-1-3 0,3-5 0,-2-1 0,2-3 0,0-4 0,0 1 0,-1-5 0,0-3 0,11-2 0,-22-1 0,7-3 0,1-8 0,-4 0 0,-2-10 0,-1-4 0,-1-4 0,2-2 0,6-2 0,2-4 0,3 0 0,7 3 0,6 0 0,7-7 0,6 2 0,11-5 0,5 2 0,8 3 0,5 3 0,4 1 0,1 2 0,1 2 0,-1 3 0,-2 1 0,-9 7 0,-5 0 0,-3 2 0,-2-1 0,-7 3 0,-3 1 0,-5 1 0,-2-2 0,-1 0 0,-7 3 0,-1-2 0,-3 0 0,-2-1 0,-3 3 0,-4-4-12,-2 2-335,-2 2-102,-3-2-174,1 2-240,-8 0-997,3 1-1576</inkml:trace>
  <inkml:trace contextRef="#ctx0" brushRef="#br0" timeOffset="-162572.466">18092 1876 430,'-5'-9'852,"5"9"-145,-9-11-23,9 11-44,-8-11-46,8 11-23,-5-7-83,5 7-12,-4-10-65,4 10-71,0 0-75,0 0-39,0 0-10,0 0 6,-10 7 2,10-7-11,-3 20-18,0-5-3,0 2-33,1 1-73,-1 0-86,1 1 0,-1 4 0,0-3 0,2-2 0,-1 0 0,0 0 0,1-1 0,0-1 0,-1-3 0,2-1 0,0 0 0,0-12 0,3 19 0,0-9 0,-3-10 0,6 12 0,-6-12 0,9 7 0,-9-7 0,15 2 0,-15-2 0,17-4 0,-7-1 0,3-2 0,-1-1-108,4-4 6,0 0-10,-1-2 20,1-1 9,1-4 2,1 1 4,-2 0 17,0 1 11,-3 2 6,0 2 10,-1 2 3,-2-1 8,2 4-4,-5 1-3,-7 7 6,16-6 5,-16 6 10,13 4 9,-6 1-4,-2 4 0,3 1 4,-2 4 3,1 0-3,-2 1-8,1 0 14,2 2-15,-2-4 15,3 4-17,-2-3 23,1 1-21,2-4 12,-1 1-30,1-2-26,0 0-44,0-3-37,0-2-9,2-1-16,-2-1 1,-10-3-19,26 0 24,-14-1-19,2-3 2,2-1 3,-2-2 12,-1 0 22,3-5 43,-2-1-8,0 0 9,-1-2 23,0-2-1,-3 0 30,-1 2 6,0 0 14,-3 3-5,-2 1 36,0 1 3,0 0 2,-4 10 2,4-12 10,-4 12 21,0 0 0,0 0 19,0 0 17,0 0-3,-3 11 14,3-11-24,-1 16 6,1-16 7,1 19-12,-1-19-9,0 22-8,0-22-19,3 20-2,0-11-9,3 0-5,-1 1-1,0-3-1,1 0-3,3-1-1,0-2-2,0 1-4,-9-5 1,21 4-2,-10-2-2,-11-2 7,23-3 1,-11 0 10,0 1 8,-1-3 11,-2-2 7,2-1 1,-2 1-1,-3-4-6,1 0-25,-1-1 34,-1-2-18,-2 1 17,-2 2-21,0-1 27,-1 12-33,-2-22 13,-1 11-33,-1 2 21,-1 3-34,-2-2 26,-1 4-33,-1 0 16,9 4-65,-19-4-59,7 6-86,0-1-84,1 3-100,0 1-132,-1 0-101,0 3-852,0-2-1098</inkml:trace>
  <inkml:trace contextRef="#ctx0" brushRef="#br0" timeOffset="-162055.478">19397 2060 484,'4'-9'724,"-1"2"-118,-3 7-36,2-16-87,-2 16-50,-5-17-55,-1 9-20,0 2-37,-3-2-43,0 2-37,-1 3-16,-3-1-59,0 4-6,0-3-41,-3 6-4,-2 1-35,1 1 7,-2 4-7,1 0-7,1 2-8,1 2-11,1-2-11,3 4-6,1-3-6,2 0-12,2 0-1,2 1-1,3-2 6,-2-1-7,4-10-10,5 20-8,-5-20-19,9 14-55,0-7-21,0-4-32,4 0-3,0 0-30,2-2 10,-1-2-50,4-3-20,0-1 4,5-2 9,-3-1 4,2-2 12,-2-3 5,-1-2-17,2 0 26,-4-4 27,0-2 40,-4-1 28,0-2 5,-3-1 49,-2-4 38,-2 3 30,2-5 74,-6 5 12,0 0 55,-2 0 2,-2 1 43,0 1-5,-2 1 19,-1 2-21,1 4 4,0 1-13,-1 3-9,0 4-7,5 9 1,-10-12 22,10 12-24,-10 3 12,10-3-5,-11 13 16,5-1-16,0 4-3,1 5-13,-1 1-12,3 3-6,-3 4-2,1 1-36,2 0-6,0-1-81,2-2-39,1 1 0,0-1 0,1-1 0,2-1 0,-1-1 0,2-1 0,0-5-107,1-1-195,-1 0-61,1-2-67,1-1-35,0-4-103,1 1-81,-1-2-74,0 0-733,1-4-1071</inkml:trace>
  <inkml:trace contextRef="#ctx0" brushRef="#br0" timeOffset="-161723.416">19617 2110 634,'0'0'758,"11"-5"-94,-11 5-76,14-8-72,-5 5-48,2-2-43,1-1-39,2 0-50,0 1-22,3-1-32,-2-1-50,2-1-23,-2 3-36,4-4-36,-3 3-24,-1-2-35,-1-1-3,0 2-30,-1 0 8,-3-1-30,0-1 16,-3 2-26,-2 0 10,-5 7-23,4-13 16,-4 13-24,-3-10 18,3 10-28,-10-7 25,10 7-22,-18 0 18,18 0-14,-22 3 19,8 4-3,1 0-2,-1 1 8,0 4 32,1 1 17,2 1 27,1 3 8,2-3 17,2 3-14,2-3 0,2 3-19,1-2-6,1 2-12,3 0-11,-1-1-4,2-2-14,3-1 5,1-1-18,1-2-50,2 0-95,3-1-87,-1-2-72,2-2-129,0 0-138,4-3-178,-2 1-926,2-3-1321</inkml:trace>
  <inkml:trace contextRef="#ctx0" brushRef="#br0" timeOffset="-160683.255">20963 2150 906,'0'0'834,"1"-17"-90,-1 17-56,2-15-26,-2 15-30,1-14-52,-1 14-45,1-15-60,-1 15-66,0 0-66,0-13-73,0 13-33,0 0-3,0 0-4,-8 4-29,8-4-2,-7 16-187,5-6-12,-2 2 0,2 0 0,0 2 0,-1 1 0,3-1 0,0 0 0,2 0 0,-1 1 0,3-1 0,1 0 0,1-2 0,2-1 0,2-2 0,0-2 0,3-1 0,1-1 0,0-2 0,0-3-146,4-2-78,0 0-6,2-3 6,2-2 15,-1-1 20,0-2 8,-3-1 17,2-2 14,0-1 20,-4-2 18,-1 2 12,-3-2 28,-2 3 18,-2 0 11,-3 2 6,-1 1-1,-4 10 14,2-15 6,-2 15-5,0 0 12,-7-11 6,7 11-3,0 0 10,-15 3 4,6 2 12,1 2 10,2-1 23,-2 2-14,-1 2 7,3 1-17,-1 0 2,3 3-10,1-2 2,0-2-14,3-10 14,0 20-12,4-10-10,0-1-49,2-1-26,2-2-49,5 1-10,-2-1-29,4-2 6,2-1-23,1-1 0,1 0 28,2-2 28,0-2 25,5 0 14,-2-1 11,2-2 21,-2-3 7,1-2 34,-3 2 13,-3-2 17,-1-1 16,-2-1 25,-2-1 41,-4 3-4,-2-2-1,-2 0-2,-4 2-4,-2 10-8,-1-17 7,-5 8-4,-1 2-2,-2 1 3,-1 2-9,-4-1 9,1 2 4,-1 1-13,2 2-9,-4 0-14,5 1-8,-3 1-11,4 2-8,10-4-3,-15 9-9,9-1-5,6-8 5,-1 15 5,4-5-29,3-1-33,0 3-51,4 3-3,3-1 5,1 1 36,3-1-15,1 3 36,-2-2-3,0-1 16,-2 1-10,-4-4 3,0 0 4,-1-1 16,-3-1 9,0 0 5,-6-9 21,5 16 19,-5-16 7,0 13 12,0-13-5,-7 13 0,7-13-9,-10 9-8,1-4-9,0-2-5,9-3-8,-17 7-4,17-7-26,-19 2-29,19-2-82,-16 0-49,16 0-131,-13-1-115,13 1-177,-8-5-725,8 5-923</inkml:trace>
  <inkml:trace contextRef="#ctx0" brushRef="#br0" timeOffset="-160435.838">21911 2178 610,'0'0'741,"9"-12"-95,-9 12-42,4-10-54,-4 10-54,0 0-51,3-9-38,-3 9-37,0 0 12,0 0-28,0 0-6,-1 13-62,1-13-33,-3 14-38,3-14-35,-3 20-32,3-20-26,-1 19-24,1-19-25,1 21-11,1-11-10,0 2-14,-2-12-7,7 17-10,-2-8-35,1-2-63,1-1-51,-1 0-55,3-1-32,0-1-42,-9-4-55,17 4-12,-17-4-87,19 0-59,-19 0-46,20-5-51,-11 1-716,1-2-891</inkml:trace>
  <inkml:trace contextRef="#ctx0" brushRef="#br0" timeOffset="-160119.424">21941 1985 5,'-15'5'904,"4"2"-188,2-1-87,2 2-57,2-2-67,-1 4-49,6-10-25,-2 19-49,2-19-46,4 19-40,1-11-41,5 2-29,2-1-35,0-1-22,4-2-34,0 1-16,2-2-24,3-2-11,-2-1-8,1 1-1,2-3 0,-3-3-10,0 3 4,-1-2 20,-1-2-14,-2-2 10,-2 0-31,-1 0 7,-2-4-5,-4 3-20,-2-3 2,-2 1-14,-2 9 8,-1-20 14,-1 8-18,-4 2-17,-1 0 3,-3 1-10,-2 0 6,-2 1-7,0 3-14,0 1 11,-4 1-10,3 1-43,-1 4-70,-1-2-63,1 3-71,0 2-40,1 2-67,2-1-89,1 2-79,2 1-55,-2 0-189,3 2-449,1-1-832</inkml:trace>
  <inkml:trace contextRef="#ctx0" brushRef="#br0" timeOffset="-159179.351">22279 2203 686,'0'0'881,"8"-5"-89,-8 5-107,0 0-73,10-5-65,-10 5-68,0 0-27,0 0-16,0 0-68,2 12-26,-2-12-44,0 12-39,0-12-46,1 16-47,-1-16-31,1 18-23,-1-18-30,4 18-6,0-9-17,0 1-12,1-1-9,1-1-6,2-1-9,1 0-6,0 0-26,1-2-33,0-2-11,2 1-44,0 1-6,1-5-25,2 1-3,-2-4-10,5 0 0,-2-1 19,1-2-6,1-3 16,0 0 5,0-3 30,-1-3 6,-2 1 15,-2-3 9,1-1 8,-3 1 14,1-1 4,-2 3 18,-4 1 25,2 1 40,-3 3 27,1 1 0,0-1-12,-6 10-16,7-10-6,-7 10 27,0 0-3,0 0-6,0 0 6,7 5-28,-7-5 3,0 12-20,0-12 8,0 17-24,0-17 10,1 19-22,0-8-6,1 1-9,0-2-48,1 2-60,1-1-52,1-1-50,1-1-56,2 1-37,1-1-31,1 2 5,0-4 14,3 0 58,2 0 17,2-2-2,0-1 24,0 0 27,1-3 46,1 0 16,2-3 50,-1-1 9,5-2 48,-1 0 15,4-4 44,-1-3 45,-3 0 39,1 0 30,-3-2 34,-4 2 15,-2-1 35,-1-1 11,-5 3 11,-2 0-27,-2 1-17,-1 0-12,-5 10 3,0-13-25,0 13 2,-7-9 41,7 9-35,-16-3-13,16 3-22,-23 0 10,12 3-41,-4 0 4,0 1-53,2 1 22,1 0-46,2 0 11,-2 2-33,3-2-6,3 2-5,6-7 3,-9 11-18,9-11-41,-1 11-35,1-11-51,5 8-25,-5-8-22,13 7 4,-13-7-38,19 5 9,-19-5-17,20 2 34,-20-2-15,23-2 22,-11 1 14,0-1 30,0 0 28,1-1 20,-3 1 23,0-2 8,2 1 17,-12 3 13,16-2 9,-16 2 15,17 0 33,-17 0 33,13 6 22,-13-6 53,14 12-25,-9-2 10,-1 1-10,-2 5 44,2 6 94,0 2 9,0 8-17,2 3-23,-2 7 2,1 1-9,-1 3 2,-2 0-16,1 2 3,-2-1-13,1 3-21,-1-1-6,-1 1-22,-1 0-17,1 1-18,-2-2-40,0 0-61,-1-1 0,-1-3 0,-1-2 0,0-3 0,-1-6 0,-1-2 0,0-3 0,-1-3 0,-1-4 0,-1-2 0,1-2 0,-5-2 0,1-2 0,-2-1 0,-3-5 0,-1 0 0,-3-5 0,-2 0 0,-3-3 0,-1-4 0,-8-5 0,-5-5 0,0-2 0,0-7 0,-5-4 0,10-1 0,4-2 0,4-2 0,5-5 0,8 0 0,5-2 0,7 3 0,6-1 0,8-3 0,7 0 0,12-4-171,6 1-127,7 2-68,6 3-103,5-1-82,4 5-125,2 0-147,4 0-710,0 5-1170</inkml:trace>
  <inkml:trace contextRef="#ctx0" brushRef="#br0" timeOffset="-158546.478">24001 2209 511,'-9'-10'877,"9"10"-122,0 0-70,0 0-74,0 0-58,0 0-70,1-11-34,-1 11-34,0 0-58,24 1-13,-8 4-54,2-1-48,5 2-39,-1 3-26,7 3-37,-4 1-24,0 1-17,-2 1-25,-6-2-13,0 1-7,0 2-17,-5-2 12,1 1-22,-3 0-9,-2-2 8,-1 0-9,-4-4 0,-3-9-3,0 20 1,-3-11 2,-3-1-9,6-8 5,-10 9-11,10-9 6,-16 7 6,16-7-5,-13 2 1,13-2 18,-13-4-1,13 4-4,-10-5-6,10 5-9,-5-12-2,5 12-2,3-18-2,3 5 0,2-2-7,3 1-22,2-1-30,3 1-44,0-3-64,1 5-63,2-1-46,-1-1-31,2 4-72,0-2-55,-3 5-40,0 2-49,-2 0-78,-3 3-124,1-1-415,-13 3-751</inkml:trace>
  <inkml:trace contextRef="#ctx0" brushRef="#br0" timeOffset="-158261.249">24636 2396 490,'0'0'660,"11"6"-88,-11-6-71,18 2-47,-18-2-79,22-4-17,-6-2-31,-1 1-3,1 1-46,0-1-14,0-3-36,0 1 0,-1-2-35,-1 1-23,0-1-2,-3 1 0,1-3-12,-4 2-5,-2 0-3,-1 1-28,-1-1-27,-4 9-8,3-14-12,-3 14-12,-5-12-5,5 12 0,-11-7-4,11 7-17,-16-3 8,16 3-22,-21 2 11,10 2-19,-2 0-2,0 4 6,2 1 0,0-2-4,-3 4 9,5 0-30,-1 1 28,0 0-25,3 0-32,1-2-64,2 2-85,3-2-56,1-10-93,1 16-71,4-6-55,-5-10-49,16 11-64,-5-3 8,3-3 90,9 2 50,1-4-431,5-1-405</inkml:trace>
  <inkml:trace contextRef="#ctx0" brushRef="#br0" timeOffset="-157412.31">25265 2351 250,'21'-15'660,"-3"2"-95,-3-1-48,-1-3-26,-6 1-56,1 3 1,-5-1-36,-1 2-4,-3 12-55,-2-22-43,2 22-22,-9-16-16,2 12-34,-6-2-21,0 5-16,-2 1-6,-6 3-4,-2 2 3,0 2-36,-2 5-11,-2 0-20,3 5-8,1-2-31,3 3 2,1 2-35,2-1 16,5-3-22,-1 3 9,5-4-33,3 2 1,3-4-41,2 0-1,2-3-102,2 1-48,5-3-22,3 1-29,1-4-16,2 0-35,1-2-13,3-2-5,-2-2 3,4-2-9,-2 1-15,4-5 5,-4-2 29,1 0 34,0-2-5,1-4 49,1-1 5,-7-2 34,2-1 33,-2-1 47,-1-2 34,-1-2 70,-3-2 34,2 0 51,-1-2 12,-4 0 54,2-2 33,-4-2 46,-1 1 0,-1 5 4,-1-1-4,-2 2 22,0 7-34,-2-4 3,1 6 4,-1 0-19,0 2-24,-2 4-46,1 1 13,3 9 5,-6-5 12,6 5 6,-10 5-18,4 2-15,1 2 2,-1 4-17,-1 3 2,0 4-1,0 4-12,-1 3-17,0 2-9,1 1-20,3 0-12,-2 2-11,2 0-5,1-1-17,1-2-8,2 0-7,2 4-9,0-1-1,0-7-13,1-1-37,3-1-42,-1-2-50,4-3-46,0-2-31,-1-3-42,2-1-24,1-4 0,2 2 38,3-5 0,-2 1 5,2-3-37,1-2 27,2-2 29,-1-3 23,2-2 5,2-3 22,-1-1 26,0-5 26,2-4 33,-6 1 51,0 0 32,-3 3 55,-3-2 48,-2 3 23,0 2-5,-3 0 30,-1 4-4,-5 8-5,4-17-18,-4 17-6,0 0-21,0-9 9,0 9-1,0 0 4,-9 5-11,9-5-2,-6 11-14,1-1-19,2-2-13,2 4-7,-2-3-13,3-9-8,0 22-3,0-22-8,2 19 3,0-10-2,4 2-13,-6-11-24,8 14-29,1-7-21,-9-7-17,14 8-10,-5-3-13,2-4-6,-11-1-17,22 1 1,-8-2-19,4 0-12,-3-5 2,2 0 17,3-2 24,-2-1 14,2-4 24,-5 0 12,2-3 13,1-1 15,-3 1 15,-1 1 22,-5 0 51,0 4 50,1-1 10,-2 2 23,-2 0 10,-1 3-8,-1 0-21,-4 7-15,7-9 4,-7 9-5,0 0 17,0 0 16,0 0 10,0 0-15,11 9-24,-11-9-15,0 13-18,0-13-4,0 18-22,0-18-2,0 21-17,0-21-16,0 18-82,0-18-96,1 17-92,-1-17-75,4 16-86,-4-16-73,7 13-97,-7-13-145,11 9-420,-4-4-775</inkml:trace>
  <inkml:trace contextRef="#ctx0" brushRef="#br0" timeOffset="-157158.348">26497 2221 468,'-3'-11'654,"1"2"-85,2 9-34,-12-14-80,12 14-25,-13-8-27,13 8-6,-20-2-20,9 4-34,-1 1-18,-1 3-12,0 2-15,-3 5-4,1 0-15,1 3 15,0 1-31,1 1-30,-1 3-37,3-1-42,2 0-24,2-1-28,1 0-22,1-2-13,2-1-10,1-2-11,7-1-17,-2 0-48,3-1-40,3-2-59,3 0-63,1-3-69,5 0-57,-1-2-56,2-2-41,8-1-17,-1 1-69,6-4-132,-2 1-187,8-5-370,0 1-789</inkml:trace>
  <inkml:trace contextRef="#ctx0" brushRef="#br0" timeOffset="-156409.541">26849 2375 163,'-11'-8'874,"11"8"-156,-9-5-48,9 5-89,-8-7-48,8 7-81,-6-7-66,6 7-80,0 0-65,0-12-29,0 12-51,10-10-26,-4 1-24,3 4-8,3-2-30,-1-1 2,2 1-15,-1-1-6,-1 2 0,-1-2-4,0 1 9,-3 2 7,1 0 5,-8 5 9,12-9-6,-12 9-17,7-5-13,-7 5-6,0 0-10,0 0-2,0 0 8,0 0-6,-16-3 6,16 3-5,-14 8 12,4-1-9,-2 0 2,3 2-11,-2 2 5,2 1-16,0 0 17,0 2-14,1-1 25,2 1-34,2 1-6,2 0 0,2-1-42,2 1-41,2-1-47,5-1-49,1 0-51,3-2-24,5 0-11,-1-2-7,4 1 8,4-4 15,0 1-2,8-2 13,1-1 34,4-2-6,0-2 32,5-1 1,3-2 48,0-2 6,-2-4 42,-2 0 5,-2-5 40,-6 0 23,-3-3 71,-6 2-5,-2-2 63,-6-2 28,-1 3 10,-3-1 23,-3 2-3,-3 0 5,-3 2-11,-2 2-24,-2 11-12,0-19-1,0 19-2,-7-16-4,-1 12 2,8 4-2,-21-5 1,9 6 8,-5 2-11,1 1 4,-2 2-10,-2 2-4,-1 4-14,4 0-22,-1 0-14,2 0-13,2 1-8,1 1-13,5 0-8,-2-3 1,5 1-13,1-1-27,2-1-31,2-10-37,2 20-19,2-13-45,1 0-29,-5-7-4,16 10-9,-16-10-8,20 5-14,-20-5 5,25 0-15,-11-4-3,1 1 3,3-5-7,1-1 23,0-3-8,4-2 41,-4-4 9,2-2 48,-1-1 6,0-8 57,-2 1 28,1-2 45,-6-2 60,1-2 17,-1-4 41,-4 1 29,-2-4 5,0 9 23,-3-3 35,-4 1 18,0 8 13,0-1 2,0 3-3,-3 6 21,0-2-41,-2 4 6,0 3-21,-2 2 46,1 4-26,-1 2-3,7 5-20,-18 2-14,7 5 0,-1 3-7,1 6-4,-2 7-8,-1 3-28,1 1-159,-1 7 0,1 0 0,-1 4 0,5-1 0,0 1 0,-2-1 0,4-4 0,5 0 0,-2 0 0,-1-2 0,5-4 0,-4-2 0,4 0 0,2-5-369,0-1-170,0-1-108,-1-1-173,3-1-1015,0-3-1545</inkml:trace>
  <inkml:trace contextRef="#ctx0" brushRef="#br0" timeOffset="-155469.656">28874 2616 556,'0'0'708,"2"-19"-93,1 7-12,0 3-68,-2-4-34,1 2-15,-2 11-29,3-19-50,-3 19-36,-1-17-34,1 17-36,-4-15-38,4 15-52,-7-7-21,7 7-25,-13 0 3,13 0-22,-18 11-10,7-1-13,2 2-3,-2 3-13,2 2-14,0 0-14,2-3-11,2 3-16,3 0-10,2 0 0,1-2-11,3 2-5,5-2-8,0 2-4,5-3-12,3-2-34,3-1-31,2-3-71,1-1-35,4-2-28,2-3-25,-1-2 9,0-2-8,2-1 2,2-4 6,-3-1 26,0-1 33,-2-3 3,-4 0 14,-1-3 25,-2-1 20,-3-2 23,-3 0 11,-2 1 12,-3-1 8,-3 3 31,-1 1 9,-2 3 10,-3 11 10,1-17-10,-1 17 7,-4-8-1,4 8 7,0 0 1,-14 5 11,14-5 1,-10 11 5,5-2-19,-2-1 22,2 3-23,3 0 7,0 0-7,2-11-5,3 20-1,1-7 2,2-3-3,2 0-4,2-2-3,3 1-7,0-2 6,3-2 0,1 2-6,2-4 4,0 0-10,2-2 7,2-1 2,-2 0-3,2-2-1,-2-1-8,2-4 14,-2 2 0,0-4 7,-5 0 22,0-2 10,0-1 35,-5-2-2,-1 1 19,-5 1-10,0-3-6,-2 3 4,-3 1-9,-2-4-17,0 5-10,-3-1-10,0-1-10,-4 5 2,1 0-14,-2 1-6,-2 1-6,1 2-19,-3 2-58,0 2-59,-2-1-81,4 1-65,-3 4-100,0-1-93,2 3-57,2-1-157,3 1-564,8-7-855</inkml:trace>
  <inkml:trace contextRef="#ctx0" brushRef="#br0" timeOffset="-155137.513">29951 2561 551,'12'-6'777,"-4"-3"-55,-1 2-78,-7 7-97,5-16-55,-5 16-75,-1-14-32,1 14-49,-10-13-50,10 13-40,-14-9-40,5 6-31,9 3-31,-21-3-28,21 3-24,-23 0-17,23 0-20,-21 5-11,10 2 1,4-2-25,-1 2-7,3 1-13,1 2-27,4-10-43,1 21-9,2-10-19,4 2 7,0 0-3,1 0 3,-1-1 21,2 1 10,0-2 16,-1 2-2,1-3 23,-3 0 6,-1-1 1,0-1 21,-5-8 23,8 14 39,-8-14 26,4 12 9,-4-12-11,0 0-16,-4 13-16,4-13-16,-9 6 4,9-6-14,-14 2-7,14-2-13,-15 3-50,15-3-52,-17 0-66,17 0-92,-14-4-105,14 4-122,-10-7-98,10 7-800,-5-10-973</inkml:trace>
  <inkml:trace contextRef="#ctx0" brushRef="#br0" timeOffset="-154852.386">30321 2380 660,'7'-10'783,"0"-1"-59,-2 3-83,0 0-33,-5 8-55,6-15-62,-6 15-58,1-12-40,-1 12-33,0 0-31,-3-11-6,3 11-57,0 0-11,-13 0-31,13 0-29,-12 11-8,5 0-28,-2 0 3,1 4-34,0 3-12,2 0 5,-1 4-41,1 0-80,2 0 0,3-3 0,1 1 0,0-1 0,3 0 0,1-1 0,3 1 0,0 0 0,2-2 0,0-3 0,2-1 0,1 1 0,0-4 0,0 0 0,1-1-188,1-4-88,-2 2-52,1-5-48,0 1-64,-13-3-67,27 0-93,-16-3-38,1 2-173,-2-3-462,-1 0-880</inkml:trace>
  <inkml:trace contextRef="#ctx0" brushRef="#br0" timeOffset="-154683.086">30167 2501 1126,'-15'0'893,"3"-2"-145,12 2-90,-11-3-77,11 3-64,0 0-113,0 0-59,20 0-84,-2 0-34,5 0-61,5 0-22,3 0-48,1 0-69,0 0-134,0 0-89,0 2-124,-2-2-172,7 3-190,3-5-715,1 1-1001</inkml:trace>
  <inkml:trace contextRef="#ctx0" brushRef="#br0" timeOffset="-153316.995">18486 3113 713,'-16'3'704,"16"-3"-74,-19 2-30,19-2-49,-16 2 1,16-2-46,-13-2-54,13 2-54,-12-2-34,12 2-46,-6-8-53,6 8-34,-3-12-37,3 12-15,4-15-23,0 6-33,5-1 7,0-2-32,2 1 2,5-1-16,-1 2-12,4-1-8,3 1-4,-2 2-8,2 0-12,1 3-7,-1 5-7,-2 0-10,2 2 2,1 4 8,0 0-12,0 7 2,-1 2-9,-2 0 5,-5 1-6,1 0 5,-5 1-3,0 0 1,-3 1 1,-1-2-2,-3-1-1,-2 1 1,0-3 0,-2 0 5,-2-2-13,0 1 6,-1-2-2,-1-1-4,0-1 0,-1 1 4,5-9-3,-10 10-3,10-10-4,-8 5-3,8-5-3,0 0 1,-10-4-2,10 4-5,-5-11-8,5 11 5,-1-17 1,5 6-8,-2 0 5,2-5 1,1 1 7,2 1-2,-1 0 10,4-1-13,0 3 12,1 1-6,0 0 13,2 4-12,1-3 18,-1 6-17,0 2 6,1 1-4,-2 2 9,2 0-12,-1 2 15,-1 2-5,-1 2 1,1 0 4,-2 2 1,-2 1 11,-1 0-10,0-2-8,-1 0 5,-1 2 7,-5-10-16,5 17-5,-5-17 0,4 15 5,-4-15-5,-3 12 1,3-12 11,-3 10 0,3-10-9,-7 7 4,7-7-4,0 0 4,-11 2-8,11-2-6,0 0 3,-7-8-5,7 8 0,2-12 4,-2 12 6,6-18-4,-1 6 2,3-1 3,1-4 1,1 1 9,3 1-9,-2 0 5,3-1-2,0 1 1,2 2 9,-1 2-2,-1 1 17,0 3 2,0 0 53,3 2-15,-2 2 6,-2 2-3,0 2 7,1-1-8,-1 6 3,-2 0-6,-1 1-11,-2 3-1,1 0-13,-3 1 3,-2 0-9,-1 1-10,1 2-5,-2-1-48,1 2-101,-2-2-131,2 3-142,-2-4-109,0 1-180,3 3-182,-2-5-728,3 1-1262</inkml:trace>
  <inkml:trace contextRef="#ctx0" brushRef="#br0" timeOffset="-152615.033">19806 3139 560,'7'-14'800,"-2"1"-70,-1-1-35,-3 3-91,-1 0-52,-1-1-46,-4 3-59,-1 1-26,-6 0-30,1 2-18,-5 3-44,0 1-29,-1 2-43,-1 3-33,-3 1-37,0 5-23,1-1-21,-1 3-22,2 2-11,2-1-21,0 3-10,2-1-19,1 2-14,4 0-43,1-1-3,2-2 0,2 1 0,2-3 0,3-11 0,3 21 0,0-12 0,4 0 0,2-2 0,0-2-32,3 0-65,0-1-10,2-3-27,2-1-3,1-1-20,2-2 17,0-1 6,1-2 7,0-2 20,-1-1 19,-2 0 18,1-2 12,-4-1 8,-2 1 14,-1-1 7,-2 2 7,0-1 10,-3 4 20,0-3 22,0 4 13,-6 6-1,7-11-1,-7 11-7,0 0 6,0 0-1,0 0 15,0 0-3,0 0 14,0 0-4,-1 12-10,1-12-10,-2 15-9,2-15-7,0 16 7,0-16-13,1 17 5,-1-17-49,6 17-51,-1-9-44,2-1-37,0-1-47,3 0-18,2-2-39,0 0 12,3 0-26,3-1 33,1-2-18,1-1-14,0-1 8,1-2 20,2-3 37,0 0 18,-2-3 37,-1-2 30,4-1 22,-4-4 22,-1 0 21,-2-4 33,-4 3 26,0-5 53,-3 3 28,1-6 38,-6 4 8,1-3 47,0 2 33,-2 0-20,-1 2 34,-1 4 13,0-1 9,-2 5 4,1-1-38,-2 2-18,1 11-30,-3-16-7,3 16 1,0 0 4,0 0-8,0 0-11,-11 8 1,6 2-4,2 2-5,0 5 5,1 1-12,1 2-19,-1 3-7,1 3-16,0-2-15,2 2-8,-1-1-16,0 0-1,1 1-9,2-2-10,-2-2-6,3 0-2,-1-3-7,-1-2 2,3 0-22,-1-3-38,0-1-42,-2-2-19,2-1-24,1-3-31,2 1-38,-7-8-45,13 9-30,-13-9-48,15 3-12,-15-3-90,19-3-38,-9-2-68,6-2-133,-4-2-602,5-4-877</inkml:trace>
  <inkml:trace contextRef="#ctx0" brushRef="#br0" timeOffset="-152414.479">20102 3088 914,'-25'3'837,"0"0"-110,5-1-101,2-2-58,4 2-69,1-1-70,3 1-13,10-2-19,0 0-57,0 0-61,0 0-57,8 5-53,-8-5-31,26 0-27,-7-1-31,2 1-64,-1-2-57,3 0-61,3 1-56,1-1-64,-1 0-73,2 2-37,2 0-36,3 0-126,3 2-157,1-2-649,-1 2-904</inkml:trace>
  <inkml:trace contextRef="#ctx0" brushRef="#br0" timeOffset="-151959.95">20592 3192 686,'-13'0'760,"13"0"-78,-19-4-76,19 4-101,-13-6-70,13 6-52,-9-7-11,9 7-77,0 0-25,2-16-35,3 8-28,3 1-28,0 2-12,6-1-18,-1 1-22,2 2-14,0 0-9,4 2-18,2 1-11,-2 1 2,4 2-16,0 4-3,-1 0-2,-2 3-9,1 0 2,-5 2-20,2-1 9,-5 2-16,0 1 4,-3-3-11,-2 1 3,-1 1-10,-3-3 6,-1 1-13,-3-11 13,0 18-28,0-18-19,-4 16-37,4-16-15,-10 13-18,10-13-39,-11 8-13,11-8-38,-10 5 20,10-5-19,0 0 29,-16 0-23,16 0 12,0 0 16,-9-8 44,9 8 8,0-12 26,0 12 19,6-19 15,-1 7 8,3-1 24,3-3-10,0 1 48,2 0-6,3-1 50,0 4-9,0-1 55,3 1 22,-1 3 27,1-1 11,-1 5 10,-1 1 13,0 3 29,-1 1-26,2 1-4,-3 2-33,2 1-13,-4 1-17,0 3-35,-1-3-11,-2 4-22,-1-2-22,-2 2-2,-2-1-55,-1-1-69,-4-7-78,2 17-66,-2-17-104,-2 14-78,2-14-155,-9 14-100,3-8-837,0 1-1128</inkml:trace>
  <inkml:trace contextRef="#ctx0" brushRef="#br0" timeOffset="-151690.406">20956 3017 637,'8'-12'832,"0"-1"-72,4-1-101,0-1-52,0-2-25,2-1-77,-2 1-71,-1-1-29,-1 1-52,-1 0-12,-1 2-66,-3 1-43,-1 0-50,1 2-20,-5 12-47,0-22-18,-5 14-28,0 1-4,-2 1-29,0 1 9,7 5-22,-22-4 18,9 4-47,0 3-26,-2-1-80,-1 3-69,1 0-66,-1 4-73,-1-1-45,2 4-128,1 1-77,0 1-99,3 2-749,4-3-1025</inkml:trace>
  <inkml:trace contextRef="#ctx0" brushRef="#br0" timeOffset="-151189.144">21366 3180 682,'0'0'853,"10"-7"-81,-10 7-105,11-5-27,-11 5-58,9-8-79,-9 8-59,11-5-73,-11 5-32,14-5-68,-14 5-41,15-3-17,-4 6-48,0-1-15,2 2-31,-1 4-13,0 1-17,1 3-11,-3 0-25,0 0-5,-2 1 1,-1-1-20,0 2-6,-3 0 4,-2-3-19,0 0-4,-1-1-24,-1-10-7,-1 19-42,1-19 5,-2 15-5,2-15 9,-1 13-8,1-13 4,0 0-1,-1 11-3,1-11 2,0 0-6,0 0-3,0 0-12,9-3-5,-9 3-15,12-11 14,-5 1-30,2 1 37,0-4-19,1-4 31,0 1-10,1-2 24,-1 0-5,-1-2 30,1 1-9,-3-2 23,1 3-1,-3 3 12,0-1 5,0 4 16,-1 0-13,0 4 7,-4 8 10,3-12 41,-3 12 26,0 0 29,0 0 37,-3 10 9,3-10 32,-3 22 8,1-10 16,1 4-8,-1 2-9,2-2-8,2 4-5,0-1-15,1-2-20,2 5 7,0-3-28,3 0-103,2 0-24,0-4 0,2 0 0,0-2 0,4-2 0,-1-2 0,-1-3 0,3 0 0,-3 0 0,2-4 0,-1 0-349,-3-1-151,1-1-140,-13 0-253,22-3-940,-22 3-1542</inkml:trace>
  <inkml:trace contextRef="#ctx0" brushRef="#br0" timeOffset="-150409.02">23568 3406 159,'0'0'901,"4"-18"-175,-4 18-39,3-14-52,-3 14-65,0 0-68,0-15-101,0 15-28,0 0 13,0 0-36,-13 2-6,13-2-23,-9 13-44,3-3-34,2 0-35,-2 0-32,2 2-32,0 2-30,3-2-23,-2 2-17,3-2-19,2 1-24,-1 0-50,2-2-71,0 0-99,3 1-63,1-3-47,-1-1-90,2-2-60,-1 1-99,1-2-62,-8-5-125,15 4-593,-15-4-931</inkml:trace>
  <inkml:trace contextRef="#ctx0" brushRef="#br0" timeOffset="-150086.074">23521 3305 296,'0'0'733,"-15"1"-108,15-1-53,0 0-84,-15 0-49,15 0-21,0 0-42,0 0 1,0 0-71,0 0-12,0 0-35,0 0-16,15 0-35,-15 0-2,22-4-6,-10 1-41,1-2-5,0 0-21,3-2-9,-4 0-12,1-1-15,-1 1-12,-2-2-5,0 0-10,-2 1-10,-2 0-15,-1-1-6,0 1-9,-5 8-6,4-15-5,-4 15 3,-4-12-14,4 12 6,-9-9-18,9 9 5,-12-2-1,12 2-21,-18 2-52,9 2-43,-2 1-37,-2 2-62,1 2-44,-1 0-65,2 1-96,-1 4-81,0 0-56,4-1-143,1-1-555,1 2-862</inkml:trace>
  <inkml:trace contextRef="#ctx0" brushRef="#br0" timeOffset="-149667.308">23709 3446 852,'0'0'659,"0"0"-73,16-3-64,-16 3-23,0 0-63,15 0-21,-15 0-68,0 0-42,15 7-42,-15-7-13,9 9-37,-9-9-9,8 14-33,-4-6-21,0 0-14,-4-8-2,7 18-17,-7-18-9,4 19-14,-4-19-18,4 16-19,-4-16-12,4 14-2,-4-14-5,1 14 4,-1-14-4,3 10-3,-3-10 3,0 0-4,-2 13-5,2-13 21,0 0-15,0 0-8,-5 9 8,5-9-2,0 0 1,0 0 5,-8-7-24,8 7 1,-2-11 13,2 11-18,-1-17-5,2 6 18,1 0-13,1-4-4,1-2 1,2-1 7,2-1 7,2 2 2,0-3 15,3 3 9,6-1 26,0 1 8,1 6 29,0 1 13,3 1 26,-1 4-4,2 3-106,-2 1-40,0 2 0,1 4 0,0-1 0,-2 3 0,1 1 0,-4 0 0,0 4 0,-1-2 0,-2 2 0,-1 0 0,-3-1 0,0 2 0,-2 1 0,-2-3 0,0 3-137,-4 0-509,-1-2-182,-4 3-309,0-1-583,-1 2-1402</inkml:trace>
  <inkml:trace contextRef="#ctx0" brushRef="#br0" timeOffset="-148889.177">25892 3328 484,'0'0'730,"-8"-12"-89,8 12-25,-5-19-70,5 19-10,-6-17 2,6 17-28,-4-20-3,4 20-29,-2-15-7,2 15-29,-4-15-41,4 15-41,0 0-49,-3-13-35,3 13 21,0 0-250,0 0-47,-2 14 0,2-14 0,-2 23 0,2-9 0,0 3 0,0 3 0,0-2 0,0 3 0,0-1 0,2 3 0,-2-2 0,1-1 0,0-1 0,-1 1 0,1-2 0,1-3 0,-2 2 0,2-4 0,-2-1 0,0-1 0,0-11 0,0 19 0,0-19 0,2 16 0,-2-16 0,0 0-377,-2 14-282,2-14-78,0 0-86,-9 4-174,9-4-463,-12-1-1077</inkml:trace>
  <inkml:trace contextRef="#ctx0" brushRef="#br0" timeOffset="-148619.591">25532 3238 76,'0'0'1007,"-11"-8"-181,11 8-134,0 0-48,-4-10-52,4 10-44,4-7-59,-4 7-43,16-6-28,-2 1-17,5 2-52,4-1-31,2 1-8,6 0-21,3 2-5,2-4-33,3 4-13,-2 0-225,0-2-13,-4 2 0,-4 0 0,1 1 0,-5-1 0,1-1 0,-8 2 0,2 0 0,-6 0 0,2-2 0,-3 2 0,-13 0 0,24-2 0,-24 2 0,19 0 0,-19 0 0,13-1 0,-13 1-409,14 0-75,-14 0-108,0 0-141,11 3-156,-11-3-721,0 0-1263</inkml:trace>
  <inkml:trace contextRef="#ctx0" brushRef="#br0" timeOffset="-148064.817">26568 3343 724,'0'0'812,"12"-12"-83,-5 4-77,-3 1-56,2 0-37,-1-2-75,-1 1-43,-4 8-26,6-17-43,-6 17-23,4-12-71,-4 12-45,0-14-38,0 14-25,-5-11-27,5 11-19,-14-7-19,14 7-16,-19-2-8,5 2-8,-1 2-19,-2 4-8,-1-2-10,-1 4-6,0 1 0,-1 0-12,0 4-4,0-1-1,4 0-8,0 0 2,3 0-2,-1 2 2,5-4-3,0 2-3,2 1 1,1-3 1,6-10-7,-1 19 7,1-19-21,3 19-11,1-10-16,3-1-25,2 0-19,0 1-12,5-2-1,-1-2-1,3 2-1,-3-2 6,6 1 17,0 0 13,2-1 13,1 2 10,-2-1 7,0 1 5,1 0 8,-3 0 2,0-2 2,-3 2 6,-1 0 1,-1 0 4,-3-1-2,-2 0 7,-1 0 0,-7-6 8,7 11 7,-7-11 17,0 0 31,-2 17 23,2-17 18,-11 8 7,11-8-15,-19 7-4,10-4-2,-4-1-11,-3-1-13,1-1-12,-5 0-16,1 0 1,-1-2-17,0 0 1,0 0-4,2-1-37,0-1-61,2 0-75,0 0-84,1-1-103,1 0-74,5 1-151,-3 0-102,4-1-196,1-1-479,7 6-951</inkml:trace>
  <inkml:trace contextRef="#ctx0" brushRef="#br0" timeOffset="-147748.339">27068 3406 307,'0'0'1002,"4"-11"-170,-4 11-45,2-11-47,-2 11-31,0-12-77,0 12-77,0 0-53,2-13-65,-2 13-77,0 0-70,0 0-62,0-11-32,0 11-15,0 0 23,0 0-13,0 19-153,0-19-38,0 20 0,0-7 0,0 3 0,0 0 0,0 1 0,0 1 0,0 0 0,0-1 0,0 1 0,0-1 0,4 0 0,-3 0 0,1-3 0,-2 2 0,2-4-195,2-1-221,-1 0-38,0-2-39,1-1-100,0 2-106,1-2-89,-5-8-658,10 8-1060</inkml:trace>
  <inkml:trace contextRef="#ctx0" brushRef="#br0" timeOffset="-147485.437">27108 3391 818,'-2'-18'758,"-3"2"-97,3 0-87,-2-2-62,4 4-34,0-1-58,2 1-49,0 0-54,2-1-32,1 2-26,4 3-31,0-1-10,4 3-20,0-1-30,1 7-10,5-1-25,-4 2-20,5 4-9,-2 0 15,2 3-6,1 1-24,-4 2-15,-1-1 7,-3 0-16,-1 0 11,-5 2-21,-1 0 3,-6-10-12,1 16-6,-1-16-6,-9 17-6,-3-10-7,1 3-1,-2-3-20,-5 2-96,-1 0-105,0-2-122,-4 0-142,2-1-194,-3 3-206,2-5-745,1 2-1262</inkml:trace>
  <inkml:trace contextRef="#ctx0" brushRef="#br0" timeOffset="-146730.096">28265 3548 731,'12'-5'689,"-12"5"-72,12-5-17,-12 5-80,11-6-36,-11 6-23,12-5-32,-12 5-39,7-5-33,-7 5-43,0 0-54,0 0-52,0 0 0,0 0-54,0 0-23,-9-5-18,9 5-5,-20 7-31,7-3 2,1 2-24,-1 1 11,-1-2-36,1 3-1,1 1-19,1-1 11,1 1-17,0-1 1,1 0-3,2 1 4,1-1-2,4 2-3,2-10-6,0 15 12,0-15-4,8 18-7,-1-8-15,4 0-20,0-2-13,2 3-21,4-1-11,0 1 4,0-2-5,1 0 2,0 0 18,1 2 7,-1-3 18,-2 1 5,-1-3 3,-1 0 14,-2 0 2,-4 0 5,2-1 12,-10-5 18,12 9 27,-12-9 16,0 0 4,-1 11 10,1-11-6,-14 4 9,2-1 14,0-2-26,-5-1-16,-2 0-9,1 0-12,-5 0-1,5-1-7,-4-1-4,1 0-9,1-1-5,3 0-27,-1 0-38,2 0-107,2-2-96,3-1-90,2 0-184,5-3-136,4 9-203,-3-14-455,8 5-934</inkml:trace>
  <inkml:trace contextRef="#ctx0" brushRef="#br0" timeOffset="-146476.142">28733 3489 101,'8'-9'986,"-1"0"-164,-7 9-61,7-15-58,-7 15-56,8-14-70,-8 14-82,5-10-62,-5 10-55,0 0-50,0 0-14,0 0-37,0 0-17,0 0-39,2 13-1,-3-2-31,1-11-9,0 25-30,-1-10-32,1 2-87,0 1-31,-1 0 0,1 1 0,0 0 0,0 0 0,0-1 0,0-1 0,0-1 0,0-1-186,1 0-94,-1-3-83,0 1-53,1-3-72,-1-10-88,-1 20-65,1-20-101,0 17-687,0-17-1040</inkml:trace>
  <inkml:trace contextRef="#ctx0" brushRef="#br0" timeOffset="-145959.142">28541 3737 673,'0'0'535,"10"-10"-118,-1 5-73,4-1-64,3 2-52,6-4-25,1 3-18,4-1-11,6 0-15,1-1-38,5 1-9,5-1-14,2 1 6,-2 0-16,3 0-7,-2-1-13,-1 0-10,-8 3 4,-2-2-6,-2-1 6,-7 2 19,-3 1 41,-4-1-19,-3 0-10,-3-1-11,-12 6-4,12-6 15,-12 6 2,0 0-40,0 0 39,-3-9 4,3 9 13,-16 4-1,5 1-4,-2 0-3,-2 3-7,-1 2 8,-2 1-13,2 1-4,2 1-20,-2 1 0,2-1-13,3 1-12,1-1-6,2 0-7,2-3-3,0 1-7,3-2-3,0 2-3,3-11-1,1 14-4,-1-14-21,11 10-34,-11-10-18,16 7-20,-16-7-19,21 4-16,-21-4 5,24-1-16,-10-2 19,-3 0-7,2-1 41,0 0-14,0-3 45,-2-1-20,-3-2 19,2-1 13,-2 1 6,-2-2 28,-1 2 27,0 0 36,-1 1 2,-4 9 15,7-14-6,-7 14-16,5-12-14,-5 12-5,0 0 20,0 0 12,0 0-15,0 0 7,0 0-14,-4 9 1,4-9-17,-1 12 9,1-12-25,0 17 6,0-17-11,1 14 6,-1-14-2,5 15-14,-1-6-21,1-3-33,0 2-39,-5-8 2,15 11-66,-6-6-3,2-1-74,1-2-44,1 0-38,0-2-26,4 0-13,0-1-51,1-2 11,1-1-96,-2-1 46,5-2-222,-2-2-174</inkml:trace>
  <inkml:trace contextRef="#ctx0" brushRef="#br0" timeOffset="-145696.115">29577 3650 951,'9'-18'317,"-2"-1"-17,-1-1 10,-3-1-5,1 2 8,-2 0 15,-1 2-44,-1-1-11,0 4 7,0 0-19,-1 2-10,-1-1-20,1 1-28,-3 3-21,4 9-14,-6-9 2,6 9-3,0 0-17,-15 0-11,15 0-5,-11 12-11,5-1 0,1 4-4,1 2-4,-2 4-20,3 1-18,0 2-5,2 1-9,1 0-14,1 0-5,1 0-7,0 0-2,1-1 7,3-1 2,-1-1-2,2 0 0,0-3-1,3-1-7,2-2-5,0-1-6,2-3-1,-2 0-2,4-3-28,-1-2-42,2-2-58,-1-2-52,2-1-64,-1-3-44,3-3-107,-1 0-122,2-4-121,-1-1-241,3-3-351,0-2-820</inkml:trace>
  <inkml:trace contextRef="#ctx0" brushRef="#br0" timeOffset="-145495.649">29478 3609 596,'-14'3'778,"14"-3"-118,-15 4-78,15-4-76,0 0-61,0 0-73,0 0-48,14 2-73,-2-2-29,2 0-61,5-1-18,1 0-41,6-2-6,-2 2-57,3-2-53,1 0-78,-1-1-103,0 1-105,-2-1-128,2 1-133,-1-1-596,-3 0-772</inkml:trace>
  <inkml:trace contextRef="#ctx0" brushRef="#br0" timeOffset="-145125.782">30013 3638 294,'0'0'773,"0"0"-134,0 0-65,0 0-84,9 5-60,-9-5-54,16-5-23,-6 2-46,2 0-39,3-1-38,-1 0-22,2-2-22,-1 1-27,0-2-30,-2 1-14,1-2-19,-2 0-15,-2 1-17,0 0-13,-4 0-5,0-1-11,-6 8-11,6-12-5,-6 12-9,-1-11 1,1 11 1,-8-8-7,8 8-4,-13-4 0,13 4-2,-20 3 5,7 0-2,-1 2 31,1 2 6,-3 4 37,3-1 26,0 3 20,3 2 5,1-2 1,1 1 22,4-1-14,2 2-6,1-2-13,1-1-1,2 0-8,1 0-19,2 0-13,4-2-8,-2 2-16,4-4 0,3-2-14,-2 2-7,4-3-9,-1-1-5,2-1 2,-1 0-7,0-2-5,-4-1-18,4 0-53,-3-1-71,0-2-65,-1 0-76,0 1-71,-1-2-101,-2-1-154,-1-1-104,-2 0-900,-6 6-1257</inkml:trace>
  <inkml:trace contextRef="#ctx0" brushRef="#br0" timeOffset="-144392.599">31138 3575 583,'11'-5'702,"-4"1"-101,2-2-24,-1 1-53,-8 5-56,11-10-43,-11 10-23,9-11-55,-9 11-38,5-10-60,-5 10-26,-1-11-54,1 11-8,-9-8-44,9 8 10,-14-9-37,4 7 5,10 2-34,-23 1 10,9 0-32,2 3 17,-2 1-34,2 1 17,-1 0-29,1 4 14,2 0-1,2-1-6,2 3-1,0 1-2,3-1-6,3 0 3,1 2-7,5 0 0,4 1-2,1 2-32,4-2-27,3 2-25,5-1-1,2-1-3,0 1 27,2-3-4,-1 0 19,-1-2 0,-3-1 12,-2 0 7,-4-3 7,-2 0 13,-3-2 5,0-1 21,-11-4-1,11 9 9,-11-9 4,0 0 5,-11 6-3,11-6 1,-27 0-11,7-1 3,-1 0-9,-6-3 2,0 1-13,-2 0 5,1 2-12,1-1-21,0 0-50,1 0-65,3 1-86,4-2-109,2 2-152,4 1-88,1 0-848,12 0-1024</inkml:trace>
  <inkml:trace contextRef="#ctx0" brushRef="#br0" timeOffset="-144107.403">31566 3650 489,'8'-11'951,"-1"0"-90,-1 1-85,0 2-11,-2 0-90,-4 8-44,9-14-78,-9 14-80,7-11-100,-7 11-68,0 0-39,0 0-11,0 0 5,12 8 20,-9 2-49,-1 5-184,1 2-47,1 6 0,-2 4 0,1 5 0,0 5 0,0 6 0,-3 2 0,0 1 0,0 1 0,-1 1 0,-3-1 0,2-1 0,-1-1 0,-1 0 0,0-2 0,0-6 0,-1-3 0,3-2 0,-3-1 0,2-5 0,1 1 0,0-9 0,0 0-55,2-2-491,0-3-32,1-3-104,-1-10-111,4 17-956,-4-17-1438</inkml:trace>
  <inkml:trace contextRef="#ctx0" brushRef="#br0" timeOffset="-143837.827">31675 3745 305,'0'-25'866,"2"1"-199,1 0-46,2 1-116,2 2-47,2 2-63,2-1-48,3 4-37,3 2-45,2 1-3,3 5-23,2 2 6,1 5-33,1 2 22,-2 4-48,1 1-7,-2 4-59,-4 0 21,-3 4-52,-4-2 29,-3 4-9,-5-3-15,-3 0-8,-4 0-19,-3-1-11,-4 2-9,-3-2-9,-2 1-20,-2-2 10,-2 0-22,0-1 12,-2-2-19,1-1-17,3 0-49,-1-2-51,4 0-53,-1-1-62,2-1-64,13-3-75,-16 2-111,16-2-84,0 0-167,0 0-622,0 0-957</inkml:trace>
  <inkml:trace contextRef="#ctx0" brushRef="#br0" timeOffset="-143405.533">32205 3677 826,'15'-7'754,"-3"0"-66,-2 0-70,2-1-29,-6 1-68,1 1-42,-2-2-78,-5 8 5,2-11-57,-2 11 13,-3-10-96,3 10 14,-12-6-35,12 6-29,-17-3-38,17 3-31,-21 4-18,9 1-27,1-2-23,-5 4-17,5-2-15,-3 2-4,2 3-10,2-4-11,0 2-9,2 1 3,3-3-9,0 4-9,5-10-26,-1 14-46,1-14-34,6 13-40,-6-13-35,14 9-26,-4-4-25,1-2 20,-11-3-6,24 2 3,-11-3-8,1-1 28,1-1 5,2-2 20,-2-2 33,3-2 27,-3 0 37,2-1 13,-2-1 32,0 0 48,-3 0 25,1 2 53,-3 0 35,0 1 41,-1 0 6,-1 2 8,-2-1 13,-6 7-58,13-8-3,-13 8-54,9-4 31,-9 4-17,0 0 50,10 4-65,-10-4 46,7 11-68,-7-11 37,5 14-14,-5-14-14,2 17-13,-2-17-12,4 19-13,-4-19-4,3 20-48,-1-11-80,1 0-66,-3-9-62,5 17-25,0-9-52,-5-8-59,11 14-89,-4-8-71,1 0-8,3-3-58,0 2-124,1-2-293,2-2-607</inkml:trace>
  <inkml:trace contextRef="#ctx0" brushRef="#br0" timeOffset="-143167.196">32795 3659 245,'12'-14'635,"-4"4"-97,0-2-20,-3 1-52,1 1-61,-3 0-15,-3 10-53,0-17 3,0 17-41,-6-15-16,6 15-28,-11-12-7,11 12-19,-15-6-8,15 6-7,-21 0-4,11 3-28,-3 0 17,2 4-37,-3 1 21,2 1-60,1 2 41,-1-1-68,3 2 30,0 0-24,2 1-17,2-1-16,-1 1-11,4-2-17,1 0 5,1-11-17,1 19-29,3-9-70,0 0-50,2-3-119,4 2-30,-1-4-66,0 0-44,4-2-75,-2 1-68,2-3-42,0-1-16,2 1-672,-1-1-861</inkml:trace>
  <inkml:trace contextRef="#ctx0" brushRef="#br0" timeOffset="-142803.84">32986 3667 56,'0'0'736,"8"-8"-156,-3-1-56,-5 9-69,12-12-59,-4 6-17,0-1-24,1 0-17,2-1-25,0 0-13,-1-1-25,0 3-13,0-1-21,-1-1-11,0 2-15,0-1-11,-2-1-19,-1 3-26,1-2-34,-7 7-24,7-11-21,-7 11-11,3-12-20,-3 12 23,-4-10-51,4 10-7,-9-8-1,9 8-6,-13-9 2,13 9-3,-15-4-2,15 4 0,-18 3-4,7-2 3,1 3 14,3 1 7,-2 2 22,0-1 64,1 5-62,2-1 62,1 1-62,-1 2 67,4 2-79,-2-2 65,4 0-67,0 0 51,2 2-60,1-1 63,1 2-5,1-4 2,2 1 5,2-2 14,2 1-12,3-2-22,1-1-70,3-1 0,0-3 0,-1-1 0,2 0 0,-1-1 0,-1 0 0,-2-2 0,-1-1 0,-1-1-165,-2-1-55,-11 2-66,19-2-65,-19 2-40,13-6-88,-13 6-121,0 0-108,0 0-873,0 0-1228</inkml:trace>
  <inkml:trace contextRef="#ctx0" brushRef="#br0" timeOffset="-140444.123">33597 3338 138,'-7'-6'506,"7"6"-119,-7-7-15,7 7-5,-5-7-40,5 7-17,-5-9-23,5 9-24,-7-9-23,7 9 41,-4-11 11,4 11-39,-6-11 13,6 11-10,-2-11-31,2 11-44,-2-12 16,2 12-18,3-13-19,-3 13-21,7-14-7,-2 5-16,2 1-10,2 2-8,2-2-18,1 2 4,2 0-16,0 2-2,-2 0-8,1 4 4,-13 0-9,25 3-6,-14 5-6,0-1-2,-1 4-5,-4 0 9,-2 3-15,-1 1-9,-3-1 2,-3 1-2,-1 2-4,-2 0 4,-4 2-10,-1 0 1,-2 0 0,-2 2-1,1-2 2,-2 2-7,0-1 2,2-3-1,0 1 6,1-2-12,0 0 9,2-1-5,1 1-8,1-3 5,1 0 4,1 0-5,3-1 9,0-2 27,3 2-43,2-2 41,-1-10-43,5 18 34,-1-8-38,3-3 48,-1 2-49,1-2 36,1-2-39,2 2 37,-1-2-33,-1-1 34,-8-4-32,15 9 30,-15-9-33,9 7 46,-9-7-54,8 5 24,-8-5-21,0 0 28,0 0-30,0 0 38,-4 12-36,4-12 27,-8 5-30,8-5 32,-10 4-38,10-4 23,-10 5-50,10-5-6,-12 7-53,12-7-31,-14 5-43,14-5-49,-10 7-40,10-7-71,-9 8-57,9-8-54,-8 9-61,8-9-114,-6 13-472,6-13-722</inkml:trace>
  <inkml:trace contextRef="#ctx0" brushRef="#br0" timeOffset="-139980.518">33462 4192 322,'0'0'737,"0"0"-108,-11-4-45,11 4-65,0 0-84,0 0-69,-8-6-64,8 6-33,0 0-13,0 0-36,0 0-26,0 0-12,0 0-13,2 14-25,-2-14-11,9 10-15,-9-10-22,14 12-3,-7-6-13,2-1-2,-1 1-8,4 0-12,-3-2 0,2 1-12,1-2-4,0 0-12,2-1-3,-1 0 2,0-2-7,1 0-4,-1-2-14,0 1 5,-2-1-1,0-3-4,-2 3 2,-1-4-7,0-1 6,-2 0-8,-6 7 6,4-14-7,-4 14 6,-4-17-4,-2 9 4,1-1-4,-4 0 1,1 1-2,-2 0 7,2 2-2,-1 0 3,-2 0 4,2 1-4,0 1 2,-1 0 7,10 4 11,-17-7 13,17 7 8,-15-5 1,15 5 6,-12-2-2,12 2 4,-9-4-17,9 4 0,0 0-9,0 0-6,0 0-3,0 0-9,0 0-42,0 0-90,0 0-92,0 0-101,12-6-151,-12 6-163,0 0-987,0 0-1270</inkml:trace>
  <inkml:trace contextRef="#ctx0" brushRef="#br1" timeOffset="-136602.375">17411 5791 316,'0'0'846,"-17"1"-143,17-1-62,-14 2-70,14-2-13,-14 2-57,14-2-28,-11 0-63,11 0-7,-10 4 0,10-4 9,0 0-30,0 0-11,0 0-10,7 13-28,-7-13-21,18 8-117,-3-4-195,-1-1 0,4 1 0,-1-1 0,2 1 0,1-1 0,0 0 0,0-1 0,2 1 0,-3-2 0,0 0-88,0 1-396,-5-2-74,1 0-136,-1 0-150,-2 0-901,1 2-1432</inkml:trace>
  <inkml:trace contextRef="#ctx0" brushRef="#br1" timeOffset="-132791.748">18146 5690 462,'3'-15'659,"-3"15"-94,4-14-21,-4 14-54,6-12-24,-6 12-13,5-15-24,-5 15 9,8-14-54,-8 14-2,8-12-20,-8 12-2,10-9-19,-10 9-30,11-6-12,-11 6 2,0 0-38,14 3-23,-14-3 13,10 15-64,-5-6-189,-3 5 0,0 2 0,-2 1 0,0 3 0,-3 2 0,-2 0 0,3 0 0,-3 3 0,-1-2 0,3 1 0,-3 0 0,3-2 0,-2-2 0,2 0 0,0-2 0,3-1 0,0 0 0,3-1 0,0-2 0,3 0 0,-1-2 0,3 0 0,2-2 0,1-1 0,2-1 0,1 0 0,0-2 0,3-1 0,0 0 0,0-3 0,0-2 0,2 2 0,0-2 0,-1-2-293,1 2-400,-1-2-99,1-1-131,2 1-812,-3-1-1419</inkml:trace>
  <inkml:trace contextRef="#ctx0" brushRef="#br1" timeOffset="-132121.071">18795 6045 238,'0'0'938,"0"0"-166,0 0-105,0 0-75,0 0-61,0 0-44,4-11-58,-4 11-69,14-10-33,-5 5-46,0 0-44,3-2-16,1 0-26,1-1-36,-1 1-24,2 0-30,-2-1-10,0-1-16,0 1-8,-3 1-4,-1-2-1,0 1-18,-3 2 4,-1-1-6,-5 7-3,7-13-10,-7 13-6,0 0 0,-5-14-1,5 14 3,-13-3 16,13 3-9,-19 0 10,8 2 8,-1 3 21,-1 1 14,-1 1 4,2 3 45,1 1-41,-3 2 35,5 0-129,1 0-3,-1-1 0,5 2 0,1 0 0,1-1 0,4-1 0,0 0 0,5 1 0,1-2 0,3 0 0,0-2 0,6 0 0,-1-4-95,4 2-194,1-2-21,0-2-15,-1-2-8,2 0-3,1-1 42,-3-1-51,6 0-13,-1-4 18,0 1 48,-4-4 10,0 0 38,-1-1 22,-1-3 32,-2 0 33,1-2 33,-1-6 23,0 2 32,-2-4 30,-2-1 21,0-2 42,0 0 25,-3-2 50,-1 0 17,0-2 36,-2 1 50,-2 5 13,-1-1-6,-2 2 15,1 2 33,-2 1-17,0 2 26,1 1-15,-2 2 23,0 1-3,-2 1-17,2 12-13,0-20-13,0 20-28,-1-12-21,1 12 14,0 0 19,0 0-9,0 0-2,-12 3-198,9 8-3,-1 0 0,-2 5 0,2 1 0,0 5 0,0 2 0,0 1 0,1 1 0,1-2 0,1 5 0,-1-3 0,2 1 0,0-2 0,2 3 0,-1-3 0,1-2 0,1 2 0,1-4 0,0 1 0,1-4 0,1-1 0,1-3 0,0 1 0,1-2 0,2-4 0,2 0 0,-1-2 0,2-2 0,-1-1 0,1 0 0,0-4 0,2 0 0,0-3 0,1 1-91,-2-3-332,3-1-23,-4 0 1,1-2-51,0 0-55,-4-3-50,1 2-78,-3-1-738,-1-2-1024</inkml:trace>
  <inkml:trace contextRef="#ctx0" brushRef="#br1" timeOffset="-131904.921">19296 5886 876,'-21'0'818,"5"0"-115,3 0-101,13 0-91,-23 0-14,23 0-47,-13 2-22,13-2-73,0 0-39,0 0-57,0 0-40,0 0-30,16 1-38,-4-2-28,2 1-11,5-2-26,2 2-24,-1-1 7,2-1-28,4 0 1,-5 0-28,1 1-37,-2-1-64,-1 0-37,-2 2-61,1-3-23,-4 3-80,0-2-65,-14 2-64,21-2-63,-21 2-82,15-4-769,-15 4-933</inkml:trace>
  <inkml:trace contextRef="#ctx0" brushRef="#br2" timeOffset="-130315.872">20719 5680 190,'0'0'815,"0"0"-147,-2-10-24,2 10-56,0 0-31,0 0 10,2-15-40,-2 15 2,0 0-3,0 0-12,1-13-30,-1 13-33,0 0-33,0 0-37,0 0-49,0 0-332,0 0 0,0 0 0,6 11 0,-6-11 0,0 22 0,0-10 0,0 3 0,0 2 0,0 2 0,-2-1 0,2 3 0,0-2 0,0 2 0,0 1 0,-1-2 0,1 0 0,0 0 0,0 1 0,0-2 0,0-3 0,0 2 0,0-3 0,0-2 0,0-1 0,0-1 0,0-11 0,0 22 0,0-22 0,1 16 0,-1-16 0,3 11 0,-3-11 0,0 0-174,5 6-606,-5-6-59,0 0-121,0 0-759,5-7-1399</inkml:trace>
  <inkml:trace contextRef="#ctx0" brushRef="#br2" timeOffset="-130068.449">20789 5741 201,'2'-12'973,"0"4"-165,-2 8-85,4-17-23,-4 17-63,5-14-37,-5 14-55,10-11-23,-1 7-23,-9 4-28,22-2-23,-10 4-14,5 1-13,0 2-212,4 4-209,-2-1 0,1 2 0,1 4 0,-3 0 0,-1-2 0,1 3 0,-2-1 0,-1 2 0,-1-2 0,-1 2 0,0-3 0,-4 0 0,2-3 0,-3 3 0,1-3 0,-2-1 0,1 0 0,-3-3-532,-5-6-119,9 12-94,-9-12-103,7 9-864,-7-9-1390</inkml:trace>
  <inkml:trace contextRef="#ctx0" brushRef="#br2" timeOffset="-129698.606">21136 5856 830,'2'-10'681,"5"-3"-61,-1 0-79,3-3-58,1 1-24,4-4-78,2 1-4,2-3-47,2 0 4,-1 0-40,3 2-6,0-1-27,-3-1 17,1 5-22,1-2-7,-6 4 3,2 1-8,-5-1-14,1 5-1,-3-2-13,1 2-18,-3 4-38,-1-2-160,-7 7 0,9-2 0,-9 2 0,6 6 0,-6-6 0,2 18 0,-2-4 0,0 3 0,-3 3 0,2 2 0,-2 4 0,-2 6 0,1-1 0,-2 0 0,0 3 0,-1-2 0,-1-1 0,3 1 0,-1 2 0,0-1 0,0-2 0,3 1 0,-1-5 0,2-2 0,0 1 0,1-7 0,1 1 0,-2-2 0,2-2 0,0-2 0,0-2 0,0 0 0,0-12 0,2 18 0,-2-18 0,1 13 0,-1-13 0,0 0 0,1 13 0,-1-13 0,0 0 0,0 0 0,0 0 0,0 0-625,9-5-385,-9 5-1054,7-12-1827</inkml:trace>
  <inkml:trace contextRef="#ctx0" brushRef="#br1" timeOffset="-126727.867">22447 5719 512,'-1'-12'842,"1"12"-109,0-19-71,0 19-63,0-16-56,0 16-53,0 0-100,0-13 2,0 13-20,0 0-2,0 0-21,3 14-41,-3-14-17,0 26-31,2-9-22,-4 2-13,2 1-32,0 4-21,0 2-21,-2-1-52,2 2-99,-1 0 0,1-1 0,-2-2 0,2 3 0,-1-5 0,1-1 0,-1-3 0,1 1 0,-1-3 0,1-3 0,0 1 0,0-2 0,0-12 0,0 17 0,0-17 0,2 15 0,-2-15 0,0 0 0,9 7 0,-9-7 0,0 0 0,15-5 0,-7 0 0,3-3 0,0 0 0,3-2 0,1-2 0,3 0 0,-1 0 0,2 2 0,2-2 0,0 5 0,1-1 0,-1 3 0,-1 1 0,0 1 0,0 2 0,-2 2 0,1 3 0,-2-1 0,0 2 0,-3 2 0,-2-2 0,-1 2 0,-3 1 0,-1 0 0,-2-2 0,-5-6 0,3 15 0,-3-15 0,-5 14 0,-1-6 0,0-1 0,-3 0 0,-2 0 0,-3 1 0,1-3 0,-2 2 0,-1-3 0,1 1 0,-1-2 0,1 0 0,1-2 0,1 2-32,13-3-333,-19 0-103,19 0-124,-14-1-165,14 1-138,0 0-714,0 0-1263</inkml:trace>
  <inkml:trace contextRef="#ctx0" brushRef="#br1" timeOffset="-126420.529">23081 6070 426,'15'-7'779,"-1"2"-142,1-1-34,0-2-98,4 0-47,-4-2-88,3 1-13,-2-1-66,0-1-13,-5 2-49,3 0-1,-3-3-45,0 1 4,-2 2-38,-1-3-10,-3 3-42,-1 1 9,-4 8-39,3-15 0,-3 15-29,-5-11 12,5 11-28,-10-7 13,10 7-23,-18-1 9,8 3-12,0 2 23,-4 3-1,1 2 39,1 2 10,1 0-2,1 2 2,2 0 42,-1 1-51,3 1 55,2-1-56,-1 0 27,3-2-52,1 1 29,2-2-47,1 1 21,2-3-36,1 2 33,1-2-48,2-1 37,2 0-63,0 0-1,4-3-110,0 0-62,2-1-75,-1-1-70,3-1-84,1 1-102,4-1-138,3 2-858,2-3-1163</inkml:trace>
  <inkml:trace contextRef="#ctx0" brushRef="#br1" timeOffset="-126141.825">24302 5889 968,'0'-15'834,"-1"2"-106,-1 2-30,-1-1-43,0-1-47,0 4-75,0-2-26,0 2-45,3 9-64,-5-14-68,5 14-18,0 0 11,0 0-10,0 0 11,-11 8-126,8 2-198,2 3 0,1 3 0,-1 1 0,1 3 0,0-1 0,0 1 0,0 2 0,1-3 0,0 2 0,1 0 0,1-3 0,-2 0 0,2-1 0,-2 0 0,1-1 0,0-4 0,0 1-269,-2-13-272,2 21-31,-2-21-53,0 14-58,0-14-49,-4 12-781,4-12-1142</inkml:trace>
  <inkml:trace contextRef="#ctx0" brushRef="#br1" timeOffset="-125618.59">24033 6089 415,'-13'-7'753,"4"0"-122,2 2-50,1-2-81,6 7-78,-5-13-40,5 13-89,6-14-41,2 9-65,5-2-24,3 1-41,7-2-11,2 2-37,7-3-17,3 2-7,1-1 1,5 0-22,1-1 13,-2 0-33,-6 1 20,1-1-39,-3 0 19,-1-2-23,-2 0 18,-2-2-13,-4-1 11,-3-1-13,-3 1 2,-3-1 4,-3 0 4,-3 2-4,-3 0 38,0-2 8,-2 3 39,0 2 5,-3 10 14,0-19-23,0 19 19,-3-12-4,3 12 27,0 0-23,-8-7 22,8 7-17,-5 8 23,1 1-16,0 1 8,0 6-12,1 0 14,-4 5-9,2 0-4,0 1 31,1 3-42,-1-1 25,0 0-42,1-2 19,0 2-49,2-2 29,1-3-43,-1 0 18,2-2-40,2-2 25,-1-1-31,3-2 31,1 0-42,0-3 35,1-1-53,2-3 17,1-1-51,-9-4 30,19 3-51,-19-3 39,23-4-41,-13 1 55,4-5-45,-2 2 12,-1-4 21,2-1 10,-2 0 3,0-1 6,-1 2 6,-1 0 2,-1-1 15,-1 5 7,2-2-9,-9 8-1,9-8 16,-9 8 25,12-2 6,-12 2-1,9 4 40,-9-4-43,9 10 36,-9-10-45,11 13 25,-7-5-38,-4-8 24,9 15-44,-5-8 36,1 1-37,2-1 35,2-1-42,-1 0-2,2 0-96,4 0-44,-3-3-50,3 1-49,0 1-87,0-4-49,1 1-104,2 0-100,-2-2-147,5-2-686,-2-1-1027</inkml:trace>
  <inkml:trace contextRef="#ctx0" brushRef="#br1" timeOffset="-125302.137">25114 6033 396,'0'0'874,"0"0"-145,0 0-82,0 0-64,0 0-90,6-9-55,-6 9-67,14-5-24,-4 2-68,4-2-7,-1 1-57,5-2-5,-5 0-41,3 0-23,0-1-42,-2 0 0,-1-1-39,-1 2-4,0-4-18,-3 3 5,-3-3-22,2 3 11,-6-3-29,-2 10 10,3-14-12,-3 14 14,-5-9-27,5 9 19,-14-6-22,14 6 18,-21 3-21,10 1 36,-1 4 18,0 1 29,1 2 16,2 0 0,3 1 36,0 3-30,2-1 8,0 0-36,4-1 27,1-1-51,2 1 25,2-1-45,4 1 32,-1-3-38,2 0 23,4-3-43,-1 1 9,3-1-89,1-2-8,-1-3-89,2 2-84,2 0-90,1-2-140,-1-2-187,2 0-203,5-2-587,-2 0-1095</inkml:trace>
  <inkml:trace contextRef="#ctx0" brushRef="#br1" timeOffset="-124422.172">26323 6050 909,'-6'-9'766,"4"1"-47,-3-3-99,5 11 25,-6-16-43,6 16-48,-8-14-33,8 14-76,-4-14-18,4 14-92,2-12-35,-2 12-14,14-5-11,-14 5-9,24 2-25,-6 1-21,5 3-160,2 1-60,1 6 0,3-1 0,-2 1 0,0-1 0,-2 4 0,-2-1 0,0-1 0,-8-1 0,1 0 0,-3 0 0,-2-1 0,-3-2 0,-2 0 0,-6-10 0,2 16 0,-2-16 0,-4 13 0,4-13 0,-12 12 0,12-12 0,-15 7 0,15-7 0,-16 2 0,16-2 0,-11-4 0,11 4 0,-11-12 0,11 12 0,-8-16 0,8 16 0,1-22 0,4 11 0,-1-2 0,5 0 0,0-2 0,3 0 0,1 2 0,5-2 0,-1 4 0,2-3 0,1 3 0,-2 1-417,4 2-41,-4-1-29,4 1-49,-1 4-37,-4 0-28,2 3 35,-1-2-69,-3 3-56,-1 3-317,-5-2-610</inkml:trace>
  <inkml:trace contextRef="#ctx0" brushRef="#br1" timeOffset="-123312.601">26942 6031 920,'0'0'506,"2"10"-62,-2-10 13,4 9-14,-4-9-22,7 6-16,-7-6-86,13 4-24,-13-4-60,20 0-3,-9-2-38,4 0 11,-1-1-46,1-1 3,2-1-26,-1-1 28,-3 1-39,4-2 15,-6 2 21,3-3-30,-6 1-36,1-2 1,1 2-22,-6 0 25,2-1-20,-6 8 18,5-14-13,-5 14-6,2-11-19,-2 11-6,-4-9 7,4 9 5,-9-7 0,9 7 1,-16-2 15,16 2 0,-20 4 17,6 2 3,1 1 17,-1 3 1,-1 2 2,1 1 12,-2 3-118,2 0-15,3-1 0,-1 2 0,4 0 0,4-3 0,-1 3 0,3-2 0,2-1 0,4 0-119,1-1-114,4-1-74,0 0-17,4 0 1,4 0 42,5-2-26,4 0-67,3-1-42,3-1 2,0-3 28,4-1 47,-2-1 13,4-2 49,-3-1 31,1-1 64,5-4 35,-5 0 52,7-5 50,-2 1 51,-5-4 41,-5 1 58,-4-2 40,-2 0 49,-5-2 19,0-2 0,-7 2 54,-1 0-16,-4 2 10,-5 0-10,-1 1 1,-4 1-12,-3-2-1,-2 1-3,-6 2 11,-1 0-6,-6 1 24,-2 1-30,-1 2-3,-4 2-11,0 3-16,-2 2-15,-2 0-25,4 2-29,-5 3-52,3 2-84,0 3 0,4 1 0,2 2 0,4 0 0,4 1 0,5 1 0,1-1 0,5 0 0,4-2 0,2 1 0,2 1 0,7-2-66,3 0-137,3-2-21,2 1 4,1-5-24,2 1 16,-1-3-9,2-1 6,-2-3-9,2-2 12,2 0-30,0-5-20,0 1 7,1-5 7,1 1 25,-2-5 37,0 0 29,-2-5 24,-2-1 31,2-2 23,-3-5 22,-3 4 26,0-7 48,-6 4 47,3-8 39,-5 3 28,-3 2 13,0-3 37,-3 1 18,-3 5 27,0 3-1,-3-2-31,-1 3 14,0 2 35,-1 2-25,-1 2 4,0 3-29,-2 4 16,2 3-17,6 7-10,-13-5 7,13 5-15,-14 11 3,7-2-10,0 5 8,-1 5-10,2 3-14,0 1-12,2 2-19,1 2-18,1 5-60,0-4-26,4 6 0,0 0 0,2-1 0,1-1 0,2-3 0,2 0-128,0-2-118,0-5-70,1-2-17,0-3-55,-1-1-26,2-5-37,0 0 2,-1-2-13,3-4-2,-4 0 7,-9-5-44,19 3 36,-19-3-18,17-6 39,-7 2 57,-4-3 144,3-1 205,-1-4 196,-2 0 59,2-3 37,-3 2 35,-1 1 13,1 1 58,-2 0 13,0 2-19,-3 9-23,7-14-60,-7 14-36,2-11 8,-2 11-4,0 0-29,0 0-2,0 0-43,0 0-6,5 11-16,-5-11-25,2 14-26,-2-14-7,6 16-16,-3-7-15,-1 0-9,6-1-8,-2-1-6,1 0-3,-1 1-9,4-4-16,-1 1-35,3-1-50,2-3-18,-2 2-48,4-3 8,-3-3-23,3 2 21,1-3-2,-1-3 2,-2 1 0,4-5 34,-3 1 16,1-3 17,-3 0 18,-1 0 29,-3-1 42,0 2 21,-1-1 31,0 1 33,-3 3 29,-1 0 18,0 1-7,-4 8-12,7-12-4,-7 12 14,0 0 23,0 0 3,0 0-7,0 0-5,9 8-9,-9-8-7,0 16-7,0-16-22,0 22 26,0-9-68,0-1 20,0 1-46,3-2-9,-2 3-7,0-2-16,-1-12-64,3 22-62,-2-12-73,3-1-50,0-1-76,1 0-57,5-2-45,-1 2-54,1-1-82,4-3-114,-1-1-633,1 0-907</inkml:trace>
  <inkml:trace contextRef="#ctx0" brushRef="#br1" timeOffset="-123080.77">28697 5959 459,'0'-13'666,"-3"1"-76,0 2-27,0 2-68,-4-1-15,1 2-31,-3 1-22,-1 3-34,1 0-24,9 3-16,-22 3-7,12 1-9,-3 4-38,2 0-34,1 1-37,-1 3-38,3 0-19,1 2-23,-1 0-28,4 1-16,2 0-21,-2 0-18,4-1-10,4-2-5,-2 2-16,3-1-8,3-1-21,0-2-67,2-1-45,1 1-60,2-3-36,1-2-71,-1 0-48,2-3-84,1 0-96,-2-2-95,4-2-58,0 0-767,1-3-1030</inkml:trace>
  <inkml:trace contextRef="#ctx0" brushRef="#br1" timeOffset="-122363.219">28903 6011 249,'0'0'790,"0"0"-166,4-10-53,-4 10-81,6-8-96,-6 8-19,12-9-47,-4 4-35,1-1-30,1 1-38,2-2-31,1 1-13,0 0-8,0-2-3,1 1-21,-1 0-20,0 0-9,-2-2-5,0 1-9,-3 1-3,-1 0-9,-1 2-19,-6 5-13,7-12-14,-7 12-14,0 0 5,-4-8 1,4 8 7,0 0 9,-17 2-7,17-2 8,-18 8 11,8-1 1,-3 1-5,4 2-16,-1 1 0,-1 1-16,3 0-3,0 3-3,0-1-7,2 1-1,1-1-7,3 0-32,0-2-45,4-1-58,0 1-6,2 0-63,3-2-11,2 1-49,3-3-23,3 1-45,5-1-44,3 0 32,2-2-27,6-1-27,2 0-26,0 0 46,-1-5 55,0 0 76,6 0 28,-2-3 54,0-2 23,-3 1 107,-1-5 35,-2-2 78,-2-1 35,-4 0 46,-4-3 20,-2 2 8,-3 2 25,-3-4 13,-4 3 3,-3 1-28,-1 0 51,-4 11-16,-3-18-5,-2 9 12,-3 1 2,-3 1-3,-4 1 11,-1 2-17,-2 1-25,-2 2-16,1 1-27,-3 1-22,-1 4-22,0 1-35,4 0-6,-2 3-26,3 2-16,2-2-7,3 1-10,2 1-5,2 0-7,2 1-2,5-2-1,-1 2-6,3-12 9,4 21-8,0-11-17,2-3-28,2 1-26,3 0-11,2-2-28,0 0 12,2-2-31,2-2 18,-2-2-26,4 0 20,-1-2-48,3-2 21,0-3-15,0 1 6,1-4-15,-2-2 8,1-4 4,2-4 14,-3 1-2,-2-5-18,1-3 47,-1-5 1,-3 1 28,-1-4 11,-2 0 50,-3-3 25,-3-2 46,0 6 40,-2 0 10,-2 1 40,-1 6 24,-1 2 29,-1 4-25,-1 1 34,1 4-15,-2 1-13,1 5 3,2 10 12,-9-12 6,9 12 11,-10 3-8,5 4-14,-2 4-28,1 5-22,1 3-22,0 5-27,-1 0-15,1 5-79,1 2-1,2-3 0,0 3 0,0-2 0,1-2-34,0-1-201,1 1-111,0-1-77,0-1-110,-2 0-160,2-1-201,2-3-700,-2-2-1244</inkml:trace>
  <inkml:trace contextRef="#ctx0" brushRef="#br1" timeOffset="-119487.092">30672 5980 193,'5'-14'837,"-5"14"-134,3-16-70,-3 16-56,1-16-42,-1 16-28,0-14-63,0 14-57,-9-13-20,9 13-24,-13-9-28,13 9-17,-21-3-21,9 4-14,-1 3-38,-1 2-2,-4 4-27,2 1-17,-2 1-31,2 0-22,1 3-22,4-1-17,-1 3-12,2-1-13,2-2-15,4 2-7,2-2-40,2-1 0,2 1 0,3-2 0,3 1 0,4-2 0,0-3-46,6 1-78,-1-4-39,2 0-38,0-2-10,3-2-19,1-2-8,4-2-6,-2 1 9,0-4 16,0-1 11,3-2 15,-2-1-7,-3 0 36,-3-1-13,0 1 44,-3-2 14,-1 0 45,-4 3-8,-1 1 42,-4 1-17,0 0 22,-7 7-4,9-6 32,-9 6-18,0 0 63,0 0-16,0 0 52,0 13 1,0-13-6,-4 14-3,4-14-14,-5 17-9,5-17 2,1 17-7,-1-17-17,5 18 1,0-9-1,0-2 1,3 0-5,3-1-4,0 0 1,0-2-5,5-2 1,0 2-7,-1-4 4,4 0-6,0-3 0,-2 0 3,1-1-8,0-1 13,-1 0 6,2-4 13,-4 1 30,-1-4 5,1 0 13,-3-2-14,-3 1 21,-2 0-10,0 0 5,-4-1-17,-1 3-4,-3-2-20,0 3 1,-3 2-15,-4 0 0,-1 0-9,-1 0 4,-4 3-13,1 4 7,-2-2-10,1 2 3,-1 2-7,1-1-35,-2 3-52,3-2-43,2 3-80,1 1-35,1 1-60,9-6-38,-9 10-39,9-10-53,0 0-133,2 16-520,5-11-707</inkml:trace>
  <inkml:trace contextRef="#ctx0" brushRef="#br1" timeOffset="-119139.361">31399 6013 621,'19'-6'631,"-1"0"-110,-3-2-45,-1 0-40,-2 1-45,-2-1-14,-1 1-37,-4-1-62,-5 8-5,3-13-59,-3 13 13,-8-10-24,8 10 1,-16-10-24,4 8 5,-2-1-15,1 3-4,-3 0-23,0 3-22,0-1-37,2 1-3,0 4-28,1-2-9,4 4-12,1-1 0,3 4-14,2-3-7,5 3-11,0 0-23,2 0-12,4 3-6,2 0 8,0 1 9,6-1 4,-4-1-4,4 0 13,-2-1-4,0-1 12,-3-2-7,0 0 15,-1-1-2,-4-2 22,2 1 15,-2-3 25,-6-5 27,10 12 3,-10-12-9,0 0 5,2 12-37,-2-12-3,-9 5-13,9-5-16,-13 2 3,13-2-5,-19-2 5,19 2-15,-21-1-8,9-2-47,0-1-49,-1 0-67,3 1-62,1-2-62,-1-2-101,2 2-136,3-5-94,5 10-230,-4-16-365,4 16-821</inkml:trace>
  <inkml:trace contextRef="#ctx0" brushRef="#br1" timeOffset="-118854.168">31864 5772 600,'9'-9'754,"0"1"-73,-1-1-47,-2 2-60,-1 1-54,-5 6-33,8-14-43,-8 14-40,4-10-31,-4 10-18,0 0-38,0 0-15,0 0-57,0 0-9,0 0-15,-9 10-34,5-1-10,1 2-24,-1 3 13,2 3-31,-2-3-13,2 5-18,0-1-104,1 0 0,1 0 0,1 1 0,2-1 0,1 0 0,-1-1 0,3 0 0,0-2 0,1-1 0,3 1 0,1-1 0,2-2 0,2-1 0,-1-2 0,3-4-68,0 2-190,0-3-35,0-3-48,0 2-37,-1-3-66,-3-1-73,1-1-68,0-5-73,-3 2-817,0-2-1098</inkml:trace>
  <inkml:trace contextRef="#ctx0" brushRef="#br1" timeOffset="-118684.862">31730 5899 275,'0'0'963,"-17"1"-255,17-1-105,0 0-64,0 0-62,0 0-108,12-1-41,-12 1-77,25-3-44,-6 2-37,1 0-35,5-2-30,1 3-27,1-3-61,1 1-104,0-1-113,0-2-126,-1 1-165,0 2-273,1-2-282,-1-3-664</inkml:trace>
  <inkml:trace contextRef="#ctx0" brushRef="#br1" timeOffset="-111648.119">18343 7261 795,'0'0'901,"-8"-13"-138,8 13-116,-7-12-22,7 12-82,-4-8-70,4 8-90,0 0-58,0 0-21,0 0-16,0 0-24,-6 10-37,6-10 15,3 20-52,-3-6 2,0 0-64,1 2 15,0 1-54,-1 1 10,0-2-49,0 1 17,0-2-39,0-2 23,0 0-39,0 0 28,0-1-9,0-12-2,0 20-5,0-20-3,-1 15-2,1-15-6,0 0 2,-1 15-35,1-15 16,0 0-48,0 0 21,0 0-35,0 0 29,1-13-44,-1 13 53,4-16-48,0 5 55,0-3-38,2 2 7,-1-2 16,4-1 0,-1 1 5,1 0 3,1 2 12,0 1 0,2-1 0,1 4 9,-1-1 40,3 4-49,-2-1 51,0 5-51,2-1 48,1 4-48,-2-2 54,2 4-67,1 1 56,-3 1-35,3 1 45,-5 1-56,4 1 48,-5 0-43,2 1 44,-1 0-52,-3 0 49,1-1-42,-4-1 40,0 1-48,1-1 47,-7-8-45,9 13 39,-9-13-35,5 12 39,-5-12-55,0 0 47,4 13-66,-4-13 45,0 0-69,0 0 47,0 0-49,0 0 39,0 0-49,0 0 31,-9-6-14,9 6 2,-2-15 14,2 15 11,0-21 3,0 9 5,2-2 3,-1-2 7,0 0 4,3-1 2,0 1 8,1 0-7,0 3 3,5-3 6,-1 5 5,2 1 1,0 2 5,2 2 17,2 2 14,-1 4 6,1 0 18,2 2 7,1 2 0,-1 3 8,2 1-26,-2 1-6,-1 4-6,-2-2-10,0 2-2,-3-1-3,0 0 40,-3 2-55,-2-2 46,0 1-61,0-1 23,-3 0-92,1-2-36,-1 1-94,-1-1-76,-2-10-125,3 18-116,-3-18-101,4 14-93,0-5-605,2-3-929</inkml:trace>
  <inkml:trace contextRef="#ctx0" brushRef="#br1" timeOffset="-111217.281">19464 7394 501,'8'-12'819,"0"1"-150,-4 1-74,-3-1-58,-1 11-80,-3-18-15,-2 9-31,-4 4-43,-1-2-23,-3 4-21,-1 3-32,-5 0-10,1 3-27,-4 5-34,0 1 6,-3 3-37,-2 0 2,3 5-56,0-3 15,2 3-54,3 0 6,2-2-51,3-1 37,1 4-72,6-7 35,0 3-12,3-2-14,3-1-6,4-2-26,1 0-37,2-1-39,3-3-30,4 0-59,-2-3 14,4 0-32,0-2 0,4-3 10,-2 1 3,2-4 28,1 1 29,-1-4 6,2-1 29,-4 0 19,1-2 12,-1-2 14,-3-1 11,0 2 17,-4 2 50,-1 0 47,0 0 22,-1 2 36,-2 1-39,-6 8-18,9-10-18,-9 10 6,0 0 61,10-3-44,-10 3 33,0 0-39,4 10 22,-4-10-50,2 11 29,-2-11-26,2 12-4,-2-12-10,4 15-12,-4-15-12,6 12-16,-6-12-26,12 14-55,-6-10-87,-6-4-27,14 7-61,-14-7-59,18 6 3,-6-5-37,-12-1 17,27-1-55,-11-2-40,1 0-26,1-4-27,0 0-15,1-5-3,1 1-8,-1-6-267,0-1-280</inkml:trace>
  <inkml:trace contextRef="#ctx0" brushRef="#br1" timeOffset="-110946.533">19908 7112 1550,'-3'-18'322,"1"2"20,-2 2 13,-2 0 17,2 3 32,-1 3-7,-2-2 12,2 2-31,-3 1-16,2 0-7,6 7 21,-10-7-74,10 7 21,-13-1-79,13 1 34,-13 4-28,8 3 24,-1 2-58,-1 2 26,2 5-56,0 0 17,0 5-152,1 2-51,1-1 0,2 3 0,1 1 0,0-1 0,3 3 0,1-4 0,0 2 0,1-3 0,1 1 0,4 2 0,0-2 0,2-1 0,1-2 0,0-4 0,1 0 0,-2-1 0,4-3 0,-1-1 0,0-1 0,-1-4 0,2 1 0,-2-5 0,0-1 0,-1 1 0,0-3-246,0-3-50,-1 1-38,2-2-5,-2-3-5,-1-1-34,0-2-43,-1-1-31,-4-1-14,0-1-23,-2 0-40,0-3-10,-5 4-51,-2-5-282,-4 3-423</inkml:trace>
  <inkml:trace contextRef="#ctx0" brushRef="#br1" timeOffset="-110788.388">19899 7299 352,'-24'0'612,"3"0"-84,1 0-49,0 0-31,3 1-18,4 1-8,-2-1-36,15-1-66,-21 1-29,21-1-56,-14 3 1,14-3-55,0 0-10,0 0-51,0 0-7,12 1-43,-12-1 2,24 0-25,-5-1-6,1-2-75,1 2-24,3-2-96,2 0-84,-1 1-100,2-2-95,1 0-170,-2-1-557,2 2-775</inkml:trace>
  <inkml:trace contextRef="#ctx0" brushRef="#br1" timeOffset="-110338.152">20286 7325 382,'-10'-3'888,"10"3"-155,-17-4-71,17 4-114,-13-10-47,13 10-70,-6-8-33,6 8-52,1-10-50,-1 10-27,8-11-24,0 7-18,4-1-10,4 2-23,2 1-26,1 4 7,5 1 32,2 3-48,3 1 3,-2 5-57,-3 0 18,-2 2-63,-4-1 24,-2 2-51,-3-1 1,-1 0-10,-3 0 23,-4-2-45,-3 0 15,0 0-30,-2-12-29,-2 19-28,2-19-63,-6 18 16,6-18-56,-10 14 38,10-14-23,-9 8-16,9-8-16,0 0 2,-9 3 13,9-3 12,0 0 14,0 0 13,2-14 16,3 6 28,3-1-14,2-3 57,-1 1-8,4-3 24,1-1-5,2 0 21,1 1 34,2 2 47,1 0 8,1 4 44,4-1-1,-2 2 34,1 3 14,0 1 27,-1 3-20,-1 3-16,1 0-6,-3 2 27,1 4-62,-6-2 19,0 5-66,-2-2 56,1 4-63,-5-1 25,-1-1-45,-2 1-1,0 0 8,-3-3-13,1 4-64,-3-3-116,-1-11-80,0 22-76,0-22-137,-2 17-102,2-17-102,-8 17-199,8-17-522,-10 9-966</inkml:trace>
  <inkml:trace contextRef="#ctx0" brushRef="#br1" timeOffset="-110099.345">20792 7221 113,'1'-14'996,"1"3"-198,0 0-129,1 1-49,2-2-101,0 1-36,0-4-74,-1 3-31,0-3-55,0 2-43,-2 2-45,1-3-38,-2 2 27,-1 1-87,0 11 16,-1-21-75,-3 10 27,-1 3-63,-2 1 37,-1 0-65,-1 3 42,-3-1-52,-2 3 38,1 2-45,-2 0 29,-1 4-43,1-1-59,0 2-42,-2 3-65,2 3-63,1-2-106,1 4-130,4-1-83,2 1-149,3-3-626,2 4-943</inkml:trace>
  <inkml:trace contextRef="#ctx0" brushRef="#br1" timeOffset="-109614.483">21195 7328 485,'0'0'922,"0"0"-153,11-1-98,-11 1-118,0 0-36,12-5-70,-12 5-40,12 1-28,-12-1-34,18 5-46,-7-1-39,0 1-46,0 3-40,1-1-30,1 3-30,-3 2 37,1 0-82,-3 0 22,-1 1-55,-2 0 40,0-1-59,-3 1 40,1-2-58,-2-1 48,-1-10-52,-1 18 35,1-18-43,-6 14 34,6-14-58,-6 13 50,6-13-62,-5 7 24,5-7-56,0 0 21,0 0-37,0 0 21,0 0-16,0 0-4,0 0-2,5-15 9,3 7-6,2-3 11,2-4-18,0 2 42,3-3-4,-2-1 27,3-4-6,0 1 29,1-1-15,-2 1 25,1-2-14,-3 7 44,-2 0 8,-2 1 40,1 5-29,-3 0 16,-2 1-28,-5 8 24,8-6-18,-8 6 49,0 0 25,0 0 10,-2 14 23,0-4-4,-2 1 48,0 2-23,0 0 26,0 2-34,1 2 11,1-3-33,2 1 4,2-2-45,1 0-78,1 2-18,3-2 0,0-1 0,2-1 0,3-1 0,-1-1 0,2-2 0,-2 0 0,2-1 0,-1-2 0,-1 0-10,-11-4-270,19 4-118,-19-4-85,15 3-158,-15-3-180,15 0-935,-15 0-1445</inkml:trace>
  <inkml:trace contextRef="#ctx0" brushRef="#br1" timeOffset="-107908.798">23140 7195 703,'11'-3'720,"-11"3"-104,0 0-28,10-5-49,-10 5-75,8-6-24,-8 6-75,11-12-26,-4 4-70,-1 1-11,2-1-26,2-2-34,0 0-29,-1-1-9,3 0-8,-2-2-27,-1 4 0,1-5-15,-2 3 25,-1-1-58,0-2 49,0 0-74,-2 1 31,-1 0-52,-1 0 39,-2 0-48,1 1 25,-4 0-44,1 2 36,-2-1-45,-1 1 42,1 2-46,-4 1 44,1 1-50,6 6 45,-14-7-47,14 7 46,-15-2-49,6 7 51,0-1-34,-1 3 46,-1 4-30,2 1 52,-1 4-27,1 2 27,1 2-24,-2 2 32,3 4-40,-1 3 30,0-1-35,-1 5 57,3 1-20,1 2 34,2 0-35,1 0 14,0 4-63,4-1-14,-1 6 0,3 0 0,0-2 0,-2 2 0,2-1 0,1 1 0,-2-8 0,-2 1 0,0-2 0,0 0 0,-2-1 0,1-4 0,-2-2 0,-1-2 0,-1-2 0,2-3 0,-1 1 0,1-4 0,0-4 0,0 1 0,0-4 0,1 1 0,1-13 0,-1 18 0,1-18 0,1 14 0,-1-14 0,7 9 0,-7-9 0,11 4 0,-11-4 0,14 0 0,-14 0 0,19-4 0,-10 1 0,3-2 0,0-1 0,1-2 0,1-1 0,-1 1 0,-1-4 0,0 2 0,-1-1 0,0-1 0,-5-1-86,0-1 10,-4-1-38,-2 1 33,-4-1-52,-2-2 54,-7-1-58,-5-2 39,-3 0-46,-6-2 26,-5-2-37,-1 2 26,-2-1 1,2 2 22,0 1 7,2-1 6,5 4-19,3 1-16,4-1 2,5 2-1,2-1 3,5 2 19,6-1 11,2 1 11,6 0 20,5-2-10,5 1 26,5-1-12,4 0 16,2 3-2,7-2 31,2 2-11,-4 4 28,4 2-9,-1 3 56,0 1-11,-4 3 18,-1 0-26,-2 3 21,-1 1-12,-1 0 5,-2 2-7,-1 2 2,-2-1-20,1 0 18,-1-2 1,-3 2-7,-1 0-6,-2-5-5,-1 2 5,-2-1-1,1-1-2,-1-2-4,0 0 3,-1-2 12,-2 0 6,2-2-5,-2 1-4,-2-3 8,-1-2-3,-2 1-5,-1-1-5,-1-3 2,-3 11 3,-2-21-6,0 10 4,-3-1-25,-3 1 28,1-4-26,-4 6 19,0-4-24,-3 2 19,1 3-24,-2 1 19,-1 0-25,1 2 20,1 1-83,-3 1-57,3 2-91,0 2-92,1 2-109,-1 1-98,2 1-181,1 2-539,2-2-850</inkml:trace>
  <inkml:trace contextRef="#ctx0" brushRef="#br1" timeOffset="-107629.17">23677 7383 533,'15'-5'871,"0"-1"-114,0 3-73,3-3-89,1 3-44,-1-1-78,3 0-40,0 3-61,1 1-55,0 1-60,-2 3-42,3 0-47,-2 2-32,-2-1-31,-3 2-16,0 3-26,-3-3-6,-1 1-10,-2 3-9,-2-2 26,0 0-44,-3-2 37,-1 0-53,-4-7 43,4 15-53,-4-15 36,-3 10-39,3-10 45,-4 8-40,4-8 81,0 0-30,0 0 61,-6 7-54,6-7 25,0 0-52,0 0 34,0-15-52,4 8 38,-1-4-47,4 0 32,3-6-49,3 2-48,4-4-53,2 0-59,-2 0-101,3 2-69,0-1-121,1-1-121,2 3-161,1-2-752,7 1-1127</inkml:trace>
  <inkml:trace contextRef="#ctx0" brushRef="#br1" timeOffset="-106958.784">25429 7265 747,'0'0'928,"0"0"-160,-2-9-147,2 9-10,0 0-60,0 0-63,0 0-56,0 14-52,0-14-47,4 20-2,-2-7-96,3 3 9,-2-1-74,-1 2 3,2 1-68,0-1 16,-1-1-59,-2 2 20,0-3-14,0-4-15,-1 3-10,2-2-6,-2-12-1,2 21-10,-2-21-2,-2 15-7,2-15-3,0 12 4,0-12-7,0 0 0,-4 10-1,4-10-5,0 0-2,0 0-34,-9-6 43,9 6-34,0 0 33,1-17-36,3 5 30,0 0-13,2-3 25,1 1-31,3-1 32,0-1-22,3-1 41,1 3-35,-1-1 12,5 3 10,-2-1 8,6 4 18,-4 2 2,0 2 12,1 2-8,-2 3 1,-1 3 1,1 2-30,-2 1-28,-2 2 0,-1 0 0,-2 4 0,-3-2 0,0 2 0,0 2 0,-5-3 0,0 0 0,-2 2 0,0-13-110,0 20-166,0-20-96,-2 18-74,2-18-106,0 16-107,0-16-110,2 12-816,-2-12-1236</inkml:trace>
  <inkml:trace contextRef="#ctx0" brushRef="#br1" timeOffset="-106629.085">26078 7400 830,'0'0'710,"0"0"-96,-2-12-74,2 12-37,0 0-74,-13 0-10,4 4-48,2 0-19,-2 3-28,-2 1-31,2 2-32,0 1-37,-1 0-34,4-1 1,1 1-66,1-2 16,2 1-62,0 2 29,2-12-66,4 17 29,1-8-44,1-1 34,2-1-44,2 0 32,-1-2-56,3-1 41,-1 0-40,2-2 41,3-1-44,-3-1 42,3-1-44,-1-3 43,2 0-44,-2-1 46,3-1-38,-5-2 64,2-1-56,-3-1 17,2-3 12,-5 1-9,0-2-1,-2 2-3,-2-3-3,-1 4-5,-4-1 1,0 12-5,-2-21-12,-2 10 9,-4 2 0,0-1-4,-1 3 1,0 0-2,-1 2-64,-3 2-71,1 1-100,-1 2-61,0 0-81,1 2-126,-3 2-70,3 3-89,1 1-765,0-3-1034</inkml:trace>
  <inkml:trace contextRef="#ctx0" brushRef="#br1" timeOffset="-106099.603">26597 7454 572,'15'-8'867,"-3"1"-127,3-1-65,-7-3-91,1 1-45,-2 0-79,0 0-35,-3 0-79,-4 10-31,2-17-33,-2 17-34,-4-14-13,4 14-35,-12-11-35,3 7-14,9 4-20,-26-1-3,13 4-15,-2 1-12,-2 1-16,-3 4 17,1 3-48,0-1 16,2 3-45,0-2 32,-2 5-50,7-5 30,-2 2-38,5 0 34,2-3-32,2 0 24,1-3-11,4-8-21,4 20-26,1-11-20,2-1-76,2-2 24,4 0-56,-2-4 21,2 1-24,2-3-7,0 1 0,3-2 14,1-3-18,0 2 28,2-5-3,-2-2 32,0 1 2,-1-4 36,-1-2-4,-1-2 28,2-3-6,-4-2 29,1-2-1,-3-1 12,1-3-15,-4 0 21,0-4-4,-2 3 46,-3-1-2,1 3 54,-3 1-21,-2 0 65,-2 5-31,1-2 46,-3 4 1,2 0-2,-4 3 3,3 1-4,-3 3-10,0 2 7,6 9 17,-12-9 57,12 9-25,-11 4 1,3 1 16,2 6-2,1 2 1,-1 2 0,1 6-197,-2-1 0,5 5 0,-3-1 0,3 2 0,0 0 0,2 0 0,0 1 0,2-2 0,0 1 0,1-2 0,1-1 0,1-1 0,2-1 0,-1-1 0,3-3 0,1-2-204,0 1-352,1-4-60,-1-3-81,3 2-77,0-4-138,1 1-497,1-2-1013</inkml:trace>
  <inkml:trace contextRef="#ctx0" brushRef="#br1" timeOffset="-105749.989">27007 7457 112,'0'0'968,"0"0"-206,8-11-65,-8 11-113,7-8-53,-7 8-64,14-11-27,-5 5-70,2 0-11,3-3-42,-1 3-43,3-3-38,1-1-45,-1 0-36,0 0-22,2 0-23,-7 1-19,3-1-14,-5 0-20,2-1 1,-2 2-12,-2 0-6,-3-1-5,0 3-11,-4 7-8,1-15-7,-1 15-8,-7-11 0,7 11 1,-16-5 3,16 5-2,-22 0-6,8 2 4,1 4 0,-5 1-1,0 4 2,-2 1 27,1 4 6,0 3 9,2 0 7,4-3 32,1 3-36,2 1 38,3-1-35,3-2 34,0 0-52,4-1 32,2 1-18,4 0-36,-1-5 25,5 1-22,2 0-1,1-3-68,6 0-7,-2-3-76,4-2-24,3-2-71,-1-1-75,-3-2-47,7-2-118,0-1-141,4-4-191,-1-2-678,1-2-1108</inkml:trace>
  <inkml:trace contextRef="#ctx0" brushRef="#br1" timeOffset="-104479.245">29733 7391 1311,'0'0'1138,"0"0"-129,-9 7-19,9-7-88,0 0-68,0 0-106,-9 5-36,9-5-116,0 0-565,0 0-11,0 0 0,0 0 0,-9 4 0,9-4 0,0 0 0,0 0 0,0 0 0,0 0 0,0 0 0,0 0 0,0 0 0,0 0 0,0 0 0,0 0 0,0 0 0,0 0 0,0 0 0,0 0 0,-9 6 0,9-6 0,0 0 0,0 0 0,0 0-923,0 0-249,0 0-750,0 0-1651</inkml:trace>
  <inkml:trace contextRef="#ctx0" brushRef="#br2" timeOffset="-98149.389">28458 7141 6,'-9'-12'923,"9"12"-188,-6-11-60,6 11-72,-5-14-6,5 14-29,-4-15-30,4 15-41,-2-11-21,2 11-14,-3-11-43,3 11-40,0 0-45,-3-13-49,3 13-42,0 0-3,0 0-29,0 0-211,-11 13 0,7-2 0,-1 4 0,-1 4 0,-2 1 0,-2 2 0,4 5 0,-4-1 0,1 2 0,2-1 0,1 1 0,1-4 0,-2 0 0,2-1 0,1-1 0,2 1 0,-2 0 0,4-3 0,0-2 0,-1 1 0,1-4 0,-2 0 0,2-3 0,2-1 0,-2-11 0,1 18-299,-1-18-230,5 11-32,-5-11-79,6 6-30,-6-6-67,0 0-772,13-2-1136</inkml:trace>
  <inkml:trace contextRef="#ctx0" brushRef="#br2" timeOffset="-97676.979">28381 7200 809,'-3'-17'729,"1"0"-96,-1 3-103,3-4-18,0 2-43,1 1-48,1-2-43,2 2-57,0 1-1,4 2-41,1 2 17,3 0-23,1 2-17,3 2-21,3 5-3,-2 0-27,3 2-3,0 0-20,-1 3-21,4 2-26,-6 1-15,0 0-16,-3 3-18,0-2-15,-3 1-4,-4 0-5,0 3-13,-5-4-1,-2-8-42,-2 22-6,-6-10 0,-2-3 0,-4 6 0,-4-3 0,-2-2 0,-2 3 0,-4-2 0,-2 0 0,8-1 0,-3-2 0,3 2 0,0-2 0,2 0 0,2-2 0,3 2 0,1-2 0,3 1 0,3-1 0,2 4 0,4-10 0,1 18 0,6-7 0,2 3 0,5 1 0,6 4 0,3 0 0,4 2 0,2 0 0,2 0 0,0 0 0,-1 1 0,2 1 0,1-2 0,1 0 0,-1 0 0,-1 0 0,-1-5 0,-7-2 0,-1 0 0,-5-3 0,0-1 0,-6-3 0,2 1 0,-5-4 0,3 3 0,-5-2 0,-7-5 0,15 9 0,-15-9 0,12 5 0,-12-5 0,9 6 0,-9-6 0,0 0 0,12 6 0,-12-6 0,0 0 0,10 3 0,-10-3 0,0 0 0,0 0 0,0 0 0,0 0 0,0 0-805,10-5-254,-10 5-933,0 0-1742</inkml:trace>
  <inkml:trace contextRef="#ctx0" brushRef="#br1" timeOffset="-92549.819">17285 9140 68,'0'0'509,"0"0"-133,0 0 3,0 0-32,-12 3 37,12-3-7,0 0 11,0 0 22,0 0-1,0 0-8,-14 0-6,14 0-3,0 0-33,0 0 22,0 0-64,0 0 37,0 0-20,0 0-5,0 0 5,0 0 0,0 0-33,0 0-11,10 5-267,-10-5-23,20 2 0,-8 0 0,1-1 0,5 0 0,1 2 0,-1-3 0,2 1 0,3 2 0,-2-2 0,2 1 0,2-1 0,-2 0 0,-1 0 0,-2 1 0,-1-2 0,-2 2 0,-2-1 0,-2 1 0,-13-2 0,25 0 0,-25 0 0,15 1 0,-15-1 0,14 2 0,-14-2 0,0 0 0,12 4 0,-12-4 0,0 0-221,0 0-435,0 0-102,0 0-178,0 0-839,0 0-1469</inkml:trace>
  <inkml:trace contextRef="#ctx0" brushRef="#br1" timeOffset="-91901.274">18305 8964 222,'0'0'749,"-3"-12"-112,3 12-36,-4-10-71,4 10-30,-2-16-4,2 16-39,-2-15-13,2 15-26,0-15-22,0 15-12,1-14-20,-1 14 9,3-13-65,-3 13-2,2-12-58,-2 12 19,0 0-63,0 0 32,0 0-185,12 5-51,-12-5 0,5 17 0,-1-5 0,-2 3 0,-1 1 0,-1 1 0,2 3 0,-2-1 0,-2 6 0,1-2 0,-1 2 0,-3 0 0,2-2 0,-1 2 0,0-1 0,1-1 0,0-1 0,0-2 0,1-2 0,1 0 0,-1-2 0,2 0 0,0-3 0,2 0 0,0-1 0,1 1 0,1-3 0,1 1 0,1-4 0,3 1 0,1 0 0,1-2 0,1 0 0,1-1 0,2-1 0,2-2 0,1-2 0,0 0 0,1 0 0,6-2 0,0-2 0,-1 0-233,3-3-550,0 3-81,5-3-62,0 0-777,-2-1-1378</inkml:trace>
  <inkml:trace contextRef="#ctx0" brushRef="#br1" timeOffset="-91246.241">18972 9276 1160,'0'0'849,"0"0"-125,0 0-76,-12 0-50,12 0-75,0 0-96,0 0-72,0 0-51,5-8 8,-5 8-84,11-7 3,-2 2-78,4 0 23,0-2-84,2 1 32,-1-1-71,4-2 38,-1 0-64,1 0 43,-3-2-15,-1 4-55,-2 0 46,-1 0-54,-1-1 58,-3 1-61,-2-1 42,-5 8-50,7-14 43,-7 14-43,-1-12 47,1 12-50,-9-12 49,9 12-48,-14-5 52,14 5-44,-22-3 56,22 3-34,-24 3 52,11 1 2,-1 0 7,0 2 16,1 5 3,-2-2 1,2 4 28,1 1-14,1 2 14,4-2-102,-1 2-16,3-2 0,4 2 0,-1-2 0,4-1 0,1 2 0,3-2 0,2 0 0,4-2 0,2 1 0,3-3 0,2 1-189,0-4-50,4-1-20,0-1-5,2-2-1,0-2-3,0-2-15,5 1-8,2-5-33,1 1 4,-1-4 23,-2 0 31,-3-2 14,0-1 40,0-1 14,-3-3 43,-1-2 11,-3-3 51,0 1 2,-2-1 38,-4-3 33,0-1 65,-3-1 46,0 1 55,-1 0 50,-4 2-23,-2 1 47,0 0-7,-3 3 17,1 2 20,-1 0-8,-1 3-9,-1-1 1,1 3 5,-2 0 17,1 0-72,1 12 23,-4-19-51,4 19-1,-4-10-13,4 10 62,0 0-59,0 0 53,-10 7-39,5 2 6,2 4-165,0 1 0,-1 4 0,1 3 0,-1 6 0,2-4 0,-1 3 0,-1 2 0,2-3 0,1 3 0,-1-3 0,2 1 0,0-1 0,2-4 0,-1-3 0,3 1 0,-3 0 0,3-2 0,0 0 0,2-3 0,0-2 0,3 1 0,-1-3 0,1-1 0,0-2 0,1-1 0,0-2-191,1-2-169,1-1-35,-12-1-31,24-1-30,-12-1-43,0-1-36,0-3 16,1 0-21,0-1-104,-3-3-493,0-1-751</inkml:trace>
  <inkml:trace contextRef="#ctx0" brushRef="#br1" timeOffset="-91061.345">19551 9107 442,'-19'-2'944,"6"-1"-159,2 0-117,11 3-72,-19-2-41,19 2-46,-12-3-33,12 3-100,0 0-9,0 0-107,0 0-6,16-1-101,-16 1 21,24-3-79,-10 2 28,5-1-72,0 0 30,0-1-90,3 2-32,-2-2-112,0 1-73,1-1-92,0 0-163,-3-2-138,2 3-175,3-5-561,-2 4-957</inkml:trace>
  <inkml:trace contextRef="#ctx0" brushRef="#br2" timeOffset="-85458.545">21244 8906 37,'0'0'833,"7"-10"-176,-7 10-67,5-8-12,-5 8-69,6-12-24,-6 12-59,8-10-33,-8 10-38,5-11-6,-5 11-23,4-10-11,-4 10-22,2-10 10,-2 10-86,0 0 8,-1-14-51,1 14 16,-4-7-44,4 7 19,-7-8-52,7 8 11,-14-5-30,14 5 26,-20-4-48,20 4 30,-23 0-102,8 2 0,0 0 0,-3 2 0,1 2 0,-4 1 0,-1 1 0,1 2 0,-4 2 0,1 1 0,1 0 0,0 1 0,1 1 0,4-3 0,1 3 0,-1-2 0,3-1 0,2 1 0,2-3 0,1 0 0,1 1 0,1-2 0,3 0 0,-1-1 0,6-8 0,-6 14 0,6-14 0,-1 12 0,1-12 0,5 9 0,-5-9 0,12 8 0,-12-8 0,16 5 0,-16-5 0,22 3 0,-9-2 0,1-1 0,-1 0 0,3 1 0,0-1 0,1 0 0,3 2 0,-2-2 0,2 1 0,-1 0 0,2 2 0,-1 0 0,-2 1 0,2-2 0,1 6 0,-2-1 0,0-1 0,-1 3 0,-1 0 0,-2 1 0,-2-1 0,-2-1 0,2 3 0,-4-1 0,-1-2 0,1 4 0,-3-2 0,-2 0 0,0-1 0,-4-9 0,1 17 0,-1-17 0,-3 17 0,0-7 0,-3-3 0,-1 2 0,-2-2 0,-1 0 0,-2 0 0,-3-2 0,-1 0 0,-1-1 0,-2-2 0,-2 2 0,-1-4 0,-2 0 0,-3-2 0,0 0 0,-1 0 0,3-1 0,-2-2 0,1 2 0,2-4 0,0 3 0,3-4 0,-1 3 0,2-3 0,3 2 0,1 0 0,2 1 0,-1 0 0,3 0-362,1-1-334,0 4-196,0-1-1074,11 3-1708</inkml:trace>
  <inkml:trace contextRef="#ctx0" brushRef="#br1" timeOffset="-82748.782">22434 8964 520,'0'0'755,"-2"-20"-94,2 20-13,-3-18-106,3 18-41,-3-18-18,3 18-25,-2-16-39,2 16-41,-2-11-45,2 11-44,-1-12-43,1 12-37,0 0 28,0 0 46,0 0-47,0 0 7,0 16-37,0-4 16,1 2-50,1 3-22,-1 2-150,0 0 0,1 2 0,-1 3 0,-1 1 0,1-2 0,-1-2 0,0 0 0,0-2 0,0 1 0,0 0 0,-1-4 0,1 2 0,0-3 0,-1-2 0,-1-3 0,2 2 0,0-12 0,-2 20 0,2-20 0,0 14 0,0-14 0,0 0 0,2 10 0,-2-10 0,0 0 0,0 0 0,11-7 0,-11 7 0,14-13 0,-7 5 0,4-3 0,1 2 0,2-3 0,3 2 0,-2 0 0,3 1-16,0 1-7,-1 3 5,-1 1 5,2-1 0,1 4 3,-2 2 3,0 3 2,-1-1-1,1 2 6,-3 0 0,0 4-32,-2-2 39,-2 1-29,-1 2 43,-4-1-24,-1 1 32,-4-10-23,1 17 41,-4-8-21,-2-1 6,-3 1-32,-3 1 0,1-2 0,-5 1 0,-2-1 0,-1 1 0,-1-2 0,-3-2 0,0 2 0,2-4 0,2 0 0,-2-1 0,0 1 0,3-3 0,0-1 0,3-1-92,2 0-209,1-3-97,1 0-82,10 5-134,-9-13-136,9 13-153,1-12-574,3 3-1098</inkml:trace>
  <inkml:trace contextRef="#ctx0" brushRef="#br1" timeOffset="-82408.646">23073 9319 786,'19'-2'745,"-3"1"-72,1 0-72,-1-3-68,-1 0-64,-1 1-55,1-3-61,-2 1-42,1-3-36,-3 1-23,0-2-14,-1 1-60,-3 0 9,-1-1-59,-2 0 9,-4 9-59,4-17 12,-4 17-43,-3-18 19,-1 9-41,-2 1 26,-2 0-36,-2 2 27,1 1-38,-3 1 27,0 1-32,-1 3 62,0 0-40,0 3 77,-1 3-36,-1 2 62,2 2-3,1 2-12,0 2 21,3 2-47,0 0 20,4-2-39,1 3 30,2-2-47,2 0 21,1 1-38,3-1 26,1 0-36,3-1 28,2-1-38,1-1 23,6-1-33,-2 1 20,4-2-105,2 0-35,-1-4-113,3 0-66,0-2-82,3-2-133,-2 1-185,4-2-202,0-4-651,7 1-1193</inkml:trace>
  <inkml:trace contextRef="#ctx0" brushRef="#br1" timeOffset="-81858.559">24251 8957 704,'-2'-13'699,"-1"4"-38,3 9-57,-3-21-77,3 21-13,-1-20-42,1 20-10,-1-17-40,1 17-21,-1-15-19,1 15-22,0-13-19,0 13-85,-3-11-16,3 11-77,0 0 53,0 0-8,0 0 12,3 16-39,-3-3-23,0 4-158,0 2 0,0 6 0,-3 0 0,2 3 0,0-1 0,1 1 0,-2 1 0,2 0 0,0-2 0,0 1 0,-1-3 0,1 1 0,1-3 0,-2-2 0,2-1 0,1-2 0,-1-1-109,-1-4-316,1 0-41,2-2-12,-3-11-63,0 17-68,0-17-54,-3 11-84,3-11-569,0 0-920</inkml:trace>
  <inkml:trace contextRef="#ctx0" brushRef="#br1" timeOffset="-81328.465">24059 9239 116,'-8'-7'818,"1"1"-189,7 6-83,-6-9-93,6 9-43,0 0-58,4-14-52,-4 14-44,14-9-31,-2 6-36,4 0-28,4-1-19,6-1-13,6 0-18,1 0-54,3 1 15,1-3-41,0 3 24,-1-2-38,-1 1 20,0-2 5,-1 2-13,-1-3-4,-4 0-3,-5 2-5,0-2-2,-7 0 0,1 0-6,-4-1-2,-4-2-5,-2 2 8,-3-3-19,-3 4 34,2-4-12,-6 2 29,2 10-3,-3-20 37,1 11 6,-2 0 6,4 9 2,-8-12-19,8 12 0,-7-4 49,7 4 1,-11 5 4,11-5 24,-7 17-50,3-2 42,1 2-54,0 1 45,1 3-68,-1 2 34,0 0-51,1 1 18,1-2-38,1 2 24,-2-4-38,2-1 43,-2 1-49,4-1 35,0-2-47,-1 0 45,1-3-48,3-2 31,-2-2-41,3-1 7,-6-9-72,13 13-32,-13-13-15,15 3 6,-15-3 4,15-4 3,-5-1 8,-1-2 19,0 0 13,1-5 16,-1 0 7,-1-1 12,1 1 5,-1-1 16,-1 3 16,0-2 43,-2 4 3,2-1 8,-7 9-28,7-10 13,-7 10 2,0 0 39,11-2-14,-11 2 38,8 9-41,-8-9 29,10 13-45,-7-3 40,1-1-63,0 1 0,0-1 0,1 1-7,-2 1-3,3-1-2,-3 0-4,2-1-15,0-1-41,-1 1-48,3-1-8,-1 0-47,2-1-97,1-3-84,1 3-110,1-4-64,1 0-80,2 1-175,0-4-376,0 1-757</inkml:trace>
  <inkml:trace contextRef="#ctx0" brushRef="#br1" timeOffset="-81028.653">25074 9316 646,'0'0'619,"8"-11"-85,-8 11-64,11-12-38,-3 5-52,-2-1-56,5-1 16,0 0-26,1-2-41,0 2-40,1-1-39,0-2-2,-1 2-31,-1-1-23,-1 0-10,-1 1-7,-1 1-16,-3 0-10,0 3-11,-5 6-19,6-12-14,-6 12-10,0 0-1,-5-12-1,5 12 14,0 0 1,-15 3 33,8 2 9,-3 2 40,1 2-40,1 1 58,0 2-57,0 3 57,2-1-56,3 1 31,1 2-54,0-1 31,4 1-54,2-2 23,1 2-47,3 0 18,4-1-26,1 0 12,3-4-29,2 2 22,3-4-64,3-1-6,-1-1-103,2 0-65,3-4-69,0 0-83,2-3-124,2 0-143,7-2-191,-3-2-637,2 1-1078</inkml:trace>
  <inkml:trace contextRef="#ctx0" brushRef="#br1" timeOffset="-78243.971">26624 9169 127,'7'-9'626,"1"2"-115,-2-1-92,1 1-8,1 0-42,-1-3 4,0 0 15,0 2-31,-3-1 3,3 0-15,-5 0-5,3-2-32,-5 11-7,4-15-62,-4 15 13,-4-16-13,4 16-5,-10-15-41,2 11-27,-3 0-10,-3 1-3,1 5 32,-6 0-29,-3 5 13,-5 1-61,3 4 13,-3 5-48,0 4 21,-1 1-46,6-2 23,2 1-45,2 1 15,2 2-28,3-4 30,2 0-34,3-2 19,4-1-28,2 0 21,4-1-43,4-2-44,2 2-6,3-6-90,5 0-48,1 0-77,4-4-31,2-2-44,1-1-38,3-3-47,0-2-19,0-2 1,0-1-14,2-2-32,-2-3 11,2-2-74,-4 1-287,-1-5-409</inkml:trace>
  <inkml:trace contextRef="#ctx0" brushRef="#br1" timeOffset="-77842.917">26905 9080 928,'6'-22'561,"-2"2"-40,0 1-44,0 2-14,-3-2-14,1 4-42,-2 2 0,2 1-57,-2 1-31,0 11-56,0-14 15,0 14-31,0 0 19,0 0-12,0 0-41,-4 14-22,3-3 22,-1 2-61,2 4 9,-2 0-48,0 4 35,2 2-40,-2 1 7,2 0-48,0 1 21,0-1-47,0 0-4,2 0-12,0 0-1,0-4-5,1 0-5,1-2-3,2-1-2,2-2-5,0-1-19,-1-2-38,2 0-27,3-4-19,-2 0-20,-1-2-23,5-3-6,-14-3-4,23 0 18,-12-2 7,4-2 3,-3-3 8,1 0 12,-3-5 4,3-1 15,0-1 17,-2-2 6,0 0 19,-4 3 10,1 0 12,0 1 17,-3 3 8,-1-1 36,0 3 0,-4 7-6,6-10 15,-6 10 20,0 0-12,0 0 38,0 0-46,0 0 1,0 15-4,0-15-11,0 15-4,0-15-3,0 17 4,0-17-16,4 21-5,-2-12-1,2 1-8,-1-1-37,3-1-60,3 0-23,3 0-68,1-2-46,3-1-100,3-2-44,2 1-49,0-2-38,8-2-87,-2-4-58,0 2-450,5-4-675</inkml:trace>
  <inkml:trace contextRef="#ctx0" brushRef="#br1" timeOffset="-77656.564">27678 9188 395,'7'-9'730,"-1"2"-129,-6 7-68,5-10-42,-5 10-12,0 0-45,0 0-33,0 0-28,0 0-48,0 0-27,0 0-33,-2 15-26,2-15-27,-4 19-31,4-19-36,-7 18-45,7-18 1,-2 21-42,2-21-2,0 16-19,0-16 7,2 17-37,-2-17-20,4 14-57,-4-14-23,5 11-61,-5-11-24,11 7-49,-11-7-76,12 3-29,-12-3-37,13-1-48,-13 1-81,15-7-65,-6 0-468,-2 0-644</inkml:trace>
  <inkml:trace contextRef="#ctx0" brushRef="#br1" timeOffset="-77341.528">27545 8978 634,'-15'0'701,"1"3"-88,1-2-83,13-1-95,-18 4-29,18-4-33,-9 4-66,9-4-23,0 0-50,0 0-12,5 9-57,-5-9 13,16 1-40,-16-1 13,26 0-12,-12-1 7,4 0-41,-1-3 30,0 0-34,-2 1 20,3-2-27,-4 1 10,0-4-28,-3 2 18,0-3-10,-2-2-5,-2 2-24,-3 0-1,0-2-12,-4 11 5,5-15-25,-5 15 7,-7-16-17,7 16 9,-13-10-18,4 7 10,-3 1-10,12 2 4,-25 3-14,10 1 8,-1 3-27,3 0-16,-3 3-55,3-1-16,2 1-66,-1 2-9,3 0-67,2-2-57,3 1-47,1 1-56,3 0-59,5-1-140,-2 1-609,5-2-830</inkml:trace>
  <inkml:trace contextRef="#ctx0" brushRef="#br1" timeOffset="-77078.594">28017 8952 105,'3'-13'961,"1"1"-169,-1 0-58,-1 3-40,-2 9-87,2-17-55,-2 17-106,2-15-40,-2 15-75,3-11-26,-3 11-37,0 0 34,0 0-43,0 0-4,0 0-13,2 19-28,0-8-23,0 2-15,1 4 7,2 2-61,-1 0-76,0 3-46,-2 2 0,6-2 0,-4 2 0,1-2 0,-1 0 0,0-1 0,2 1 0,0-2 0,-2-3 0,2 3-207,-1-4-106,1-1-90,-1 1-22,1-1-101,2-3-110,-1 0-87,2 0-848,2 0-1215</inkml:trace>
  <inkml:trace contextRef="#ctx0" brushRef="#br1" timeOffset="-76577.205">28551 9265 484,'13'-13'742,"-2"-1"-94,2-1-14,-3-2-92,0 0-30,0 2-63,-3-2-23,-3 3-77,1-1 6,-3-2-77,-2 5-17,0-2-38,-2 2-19,-5 0-48,1 4 6,-3-3-32,-2 5-16,-1 2-25,-2 1-9,-1 3-17,-3 3-14,0 1-8,0 1-3,-3 5-17,4-1-2,-2 3-5,4 3 0,1-1 6,1 0-14,1 2-2,6-2 2,-1 1-4,5-1-5,0-2-29,4 1-28,-1-2-5,2 0-48,3-1 22,-1-2-40,5 2 1,-1-3-27,1-2 23,2-1-19,-1-1 35,0-2-3,3-1 31,-1-1-15,0-3 21,1-1-9,0-3 22,-3 0-10,5-5 14,-3-3-21,0-2 9,1-4 6,-1-3 14,-3-1 0,1-3 15,-2-2 11,-2-1 11,-1-5 5,-3 2 6,-2-4 30,-1 1 26,-1 0-4,-3 3 25,-1-6 0,-2 7 35,0 3 0,2 2 34,-3 6-9,0 2 33,2 0-31,-1 6-5,1 7 1,1 3 57,5 5-2,0 0 9,-15 2 11,15-2-19,-7 20 0,6-3-19,0 2-7,2 6-16,0 1-19,1 8-16,3-2-2,0 2-17,2 7-11,1-3-13,-2-4 15,1 3-44,2-3-31,-4-1 0,3-2 0,-3-1 0,1-1-130,-1-6-84,2 1-114,-4-2-91,1 0-143,-2-4-211,0 1-1047,1-4-1524</inkml:trace>
  <inkml:trace contextRef="#ctx0" brushRef="#br1" timeOffset="-75837.471">30381 9081 126,'9'-4'772,"0"-1"-151,-1 1-43,0-3-75,1 2-26,0-2-43,-3-1-39,1 0-31,-2-1-47,0 2-28,-5 7-12,4-15-30,-4 15-48,-4-12-22,4 12-7,-13-9-15,3 6-15,-3 1 10,-1 4-25,-4 2-2,-2 2-20,-1 1-6,0 3 4,-2 4-20,3-2-10,1 0-6,3 1-9,2 2-10,2 1-8,2-4-5,5 0-3,1 3-9,5-5-1,2 2-15,5 0 13,2-1-23,5 0-21,3-2-43,1-1-40,4-3-1,1 0-31,2-1 8,-1-3-15,-1-1 11,1-1 2,2-3 34,-3-1-11,-1 0 26,-2-5-3,-1 0 27,-1-2-3,-3-1 24,-2-1-5,-4 0 10,-2-1 13,-5 1-5,0-1 11,-2 4-3,-2 0 9,-2 1 4,-2-1 8,-2 4 6,-1-1 9,-1 3-2,-1 0-5,1 1 4,9 4 0,-19-3 1,19 3 2,-16 1-3,16-1-1,-10 6 15,10-6-21,0 0 14,0 12-25,0-12-6,11 12-63,-3-8-1,3 1-48,2 2-13,0-3-47,4-1 2,1 0-19,2-2-36,2 2-53,1-3-69,4-3-21,-2 1 8,2-2-12,-1 1-70,-2-3-306,-1-3-272</inkml:trace>
  <inkml:trace contextRef="#ctx0" brushRef="#br1" timeOffset="-75336.151">30962 8922 846,'6'-19'433,"0"-2"-50,-5 0-7,0 0-2,-2-3-30,-3 2-11,-1-1-18,0 2-1,-3-2-17,1 4-14,-1 1-19,0 4-22,0-1-13,1 3-28,-1 2-17,2 3-14,-1 1 0,7 6-18,-11-5 8,11 5-12,-9 5 9,5 4-8,0 0 6,2 6-15,-1 2 14,2 2-13,-1 6 0,0 1-3,1 3 5,1 3-3,-1 4-6,1 0-3,0 0-9,-2 4-16,2-2-84,-1 8-22,1-3 0,0 6 0,0-5 0,1 3 0,1 0 0,-1 0 0,-1-2 0,3 0 0,-1 1 0,0-5 0,1-3 0,-1-3 0,2 1 0,0-4 0,0 1 0,0-6 0,1 0 0,0-3 0,-1-2 0,1 0 0,0-3 0,0-2 0,3-2 0,-2-1 0,1-3 0,-1 0 0,4-1 0,-2-3 0,0-1 0,2-1 0,0-2 0,2-2 0,1 1 0,0-4 0,4 1 0,0-3 0,3-2 0,1-1 0,0-2 0,1-2 0,2-2-19,-5-2-32,-1 0 0,-5-1-2,0 1-3,-6-4-7,-4 2 4,-3-3 2,-5-2-3,-5-6-8,-9-4 14,-6 0 5,-2 0 4,-2-1 6,-8-2 8,-1-2 4,4 9-3,1-1 11,2 3 5,3 1-4,7 4 18,3 2-6,4 3 3,5 3-11,1 0 2,7 1 2,2 1-19,5 1-45,3-1-92,6-1-54,2-1-78,8 0-80,1-1-133,4 3-65,2 1-117,5-3-686,-4 2-979</inkml:trace>
  <inkml:trace contextRef="#ctx0" brushRef="#br2" timeOffset="-69409.901">18282 10526 622,'0'0'591,"0"0"-74,0 0-7,-5-9-14,5 9-19,0 0-3,-2-10-29,2 10-31,0 0-30,0 0-17,-4-8-41,4 8-28,0 0-40,0 0 32,0 0-14,0 0 38,2 12-42,-2-12 14,4 22-37,-1-6-15,-2 2-143,-1 0-91,1 2 0,-1 1 0,0 1 0,-1 1 0,1 0 0,-1 4 0,1-5 0,-3 0 0,2-1 0,0-2 0,-1 0 0,1-1 0,1-2 0,0-2 0,0-1-307,0-1-161,0-12-78,0 20-85,0-20-73,-1 14-122,1-14-668,0 0-1120</inkml:trace>
  <inkml:trace contextRef="#ctx0" brushRef="#br2" timeOffset="-68908.986">18231 10555 519,'0'-16'832,"1"3"-132,1 2-81,2-2-88,1-2-53,3 1-69,3-2-22,2 1-57,5 1-9,2-3-30,4 4-19,2-2-13,5 4-9,-2 1 30,3 3-66,0 2 2,-4 4-65,-4 1 14,-3 1-58,3 3 15,-2 2-52,-7 0 13,2 2-43,-7 1 22,1 0-42,-6 0 27,-2 3-35,-4 0 25,-3 1-46,-7 3 41,-2-1-43,-5 3 30,-4 0-15,-2-1-6,-1 0-3,-4 3 20,2-4-68,1-2 45,2-1-1,0-1-2,4-2-31,2-2 43,2-1-40,4-1 38,0-1-57,5 0 35,7-5-30,-13 9 48,13-9-42,0 0 51,1 10-47,-1-10 64,13 12-56,-3-5 50,3 3-35,2 0 35,2 2-47,-1 0 53,4 0-47,-1 3 40,0-1-36,3 2 65,1 2-20,-3-1 39,3 0-26,-1 1 50,-2-2-16,-1 1 38,-2-3-45,-2-2 31,1 1-23,-5-3 12,2-1-62,-3 0-21,-1-1 0,-1-2 0,1 0 0,-9-6 0,11 9 0,-11-9 0,9 8 0,-9-8 0,9 5 0,-9-5 0,0 0 0,8 5 0,-8-5 0,0 0 0,0 0 0,0 0 0,0 0-266,0 0-208,-4-10-94,4 10-160,0 0-198,-8-9-729,8 9-1318</inkml:trace>
  <inkml:trace contextRef="#ctx0" brushRef="#br1" timeOffset="-66950.143">19630 10593 180,'11'-6'907,"-2"-1"-195,0 2-81,0 0-66,-2-1-56,0 0-7,-7 6-55,11-9-79,-11 9-62,5-10-52,-5 10-37,0 0-32,-4-13-29,4 13-7,-17-4-14,5 3-1,-2 2 12,-1 1-60,-4 2 36,0 1-64,-2 1 34,0 3-59,2-3 40,0 3-55,1 0 40,4-1-61,-1 0 45,3 1-49,1-1 48,1 1-52,2-3 32,3 2-16,5-8 57,-4 15-55,4-15 47,4 12-54,2-6 37,2 0-38,5-1 40,1 2-55,2-1 51,0-2-50,5 5 47,1-4-52,0 1 50,1 0-49,0 0 49,-2 1-48,0 0 45,-3-2-39,-4 2 25,1-2-22,-3 2 43,-2-2-35,-10-5 33,11 12-33,-11-12 38,2 11-32,-2-11 40,-11 15-40,1-7 36,-2-3-44,-4 2 38,-2 0-42,-3 0 34,-1-1-37,0 1 35,-1-3-38,0 1 36,0-2-27,4 1 23,0-2-37,1-1 12,1-1-57,3 0-3,-1 0-69,3-1-47,0-3-79,1-1-54,4 0-69,7 5-115,-10-11-75,10 11-147,-3-13-694,3 13-1021</inkml:trace>
  <inkml:trace contextRef="#ctx0" brushRef="#br1" timeOffset="-66470.921">19977 10698 1029,'9'-11'833,"-9"11"-137,7-9-64,-7 9-30,4-10-67,-4 10-33,0 0-93,1-13 16,-1 13-114,0 0-12,0 0-102,-3-10 14,3 10-42,0 0 25,-9 8-27,9-8-7,-8 13-22,4-5-61,0 2 18,2-1-49,-1 3 19,2 0-40,0-1 23,-1 1-41,4-1 31,-1-1-36,2 2 31,2-3-36,1 2 20,1-4-59,1 0 12,3 0-59,-1-3 10,3 0-50,-1-2 27,2-1-52,-1-1 16,0 0 11,1-3 9,-2 2 14,3-4 13,-1 0 23,0-2-6,-4 0 32,2-3-2,-2 1 20,-1-2-5,-1 0 22,-1-1-3,0 0 45,-2 3 11,-1 0 52,-1 0-37,1 2 59,-4 7-48,8-14 38,-8 14-57,5-12 33,-5 12-64,0 0 48,6-5-3,-6 5 4,0 0-7,7 5 7,-7-5 2,2 12-21,-2-12 3,4 15-46,-4-15 32,3 16-42,-3-16 34,3 17-36,-3-17 6,4 20-87,-1-11-35,-3-9-97,4 17-63,-4-17-61,5 18-72,-5-18-101,8 14-84,-8-14-69,12 12-144,-12-12-363,15 10-783</inkml:trace>
  <inkml:trace contextRef="#ctx0" brushRef="#br1" timeOffset="-65769.363">20774 10669 119,'6'-9'947,"-3"-2"-179,-3 11-95,0-18-54,0 18-56,-6-17-37,1 9-57,-3 1-52,0 0-45,-2 0-19,1 2 5,-1 2-75,-3 1-4,0 0-53,0 4 23,-2-1-61,0 3 13,0 1-33,-4 4-2,3 2-24,-2 1-37,3-1-105,0 4 0,2 2 0,0-3 0,3 1 0,3 0 0,1-1 0,2 3 0,0-3 0,4-2 0,4 3 0,0-3 0,1 0 0,4-1 0,0-1-81,5 0-112,-1-4-77,3 1-24,0-1-53,2-3 11,1-1-26,-1-1-38,1-1 25,-1-1 5,2-1 41,-1 0 8,-2-3 0,3-2-10,-3-1 29,1-2 2,0-1 38,-3-2 29,0-2 39,-2-2 40,1-1 63,-2-1 61,-1-4 72,2 0 39,-5 1 36,-1-1 44,0 0 56,-1 2 35,-2-2-20,1 3 38,-2 2 15,-1 1-26,1 1 18,-2 4-33,2 1-14,-2-1-47,-1 12-11,0-15-15,0 15 32,0 0-19,0 0 17,0 0-14,0 0-19,-5 18-5,2-7 41,1 5-66,0 1 29,0 3-17,-1-1-17,2 1-50,0-1 14,-1 2-49,2-1 13,0-2-29,0 1 39,2-1-53,0-2 32,2 1-38,1 0 34,0-3-40,3 1 33,1-3-39,1-2 20,2 0-65,-1-3 39,2 0-67,1-3 43,-2-2-42,1-1 43,-13-1-51,24-1 32,-10-3-27,-3-1 41,2-2-29,-2-3 31,0 1-22,-1-3 40,-1 0-12,-1-1 37,0-1-29,-1 2 35,-1 0-22,-1 4 43,1-3-15,-3 3 44,-3 8-43,8-12 43,-8 12-48,5-7 61,-5 7-31,0 0 39,0 0-43,9 4 54,-9-4-5,4 11-17,-4-11-13,2 17-47,-2-17 45,7 17-51,-7-17 41,4 21-55,-2-12 45,2 1-47,0 1-12,1-3-94,1 2-58,2-3-62,-2 1-42,3-1-103,0 0-68,3 1-65,-1-2-102,2-1-809,1 0-1043</inkml:trace>
  <inkml:trace contextRef="#ctx0" brushRef="#br1" timeOffset="-65484.285">22135 10521 994,'-1'-19'907,"1"19"-90,-4-16-86,4 16-47,-3-13-67,3 13-69,-2-13-26,2 13-101,-3-11-32,3 11-94,0 0 0,0 0-34,0 0 22,0 0-45,0 0-49,0 0-189,0 0 0,3 20 0,-1-8 0,1 4 0,0-1 0,0 4 0,0-1 0,1 1 0,2 2 0,-3-3 0,2 3 0,0-1 0,-1 1 0,1-1 0,1 0 0,-2-3-87,0 0-316,0-1-67,-2-2-43,2 0-76,-3-2-51,1-1-52,-2-11-108,-2 19-463,2-19-870</inkml:trace>
  <inkml:trace contextRef="#ctx0" brushRef="#br1" timeOffset="-64165.107">21943 10817 719,'-15'-7'733,"4"1"-62,-1-1-82,1-1-76,3 2-61,1 1-51,1-1-61,6 6-68,-6-11-46,6 11-38,5-9-46,-5 9-18,15-9-19,-1 4-22,5-1-8,6 2-24,3 1-3,4-4-17,4 4-3,1-2-8,2 0-6,-2 1-5,0-3-17,0 2-11,-3-1-41,-1-1-4,-4 2 3,-3-2-4,-1-2 8,-3 3 8,-3 0 8,0-4 12,-3 3-13,-4-2 24,0-1-15,-1 0 27,-2-2-26,-1-1 34,0 1-12,-3 0 26,0-2-12,-1 1 19,-2 0 23,1 2 25,-2-1-25,1 1 32,-1 1 8,-1 10 29,1-17-26,-1 17 10,0-15-29,0 15 8,0 0-26,-2-11 32,2 11-4,0 0 21,-7 6 13,7-6-13,-8 16-5,6-4 3,-2 3 45,0 3-67,0 4 34,1 1-15,0 0-47,-1 1 34,2 1-40,-2 0 21,1-2-46,2 0 35,0-1-48,1-3 36,0 1-41,1-2 35,3-1-32,0-1 31,1 0-33,1-3 20,3 1-30,1-3 40,1-3-45,2-2 36,2 1-39,0-2 33,-2-5-46,3 3 22,1-6-62,1 0 68,0-3-46,2-2 36,-1-1-34,1-1 53,-1-4-48,0 1 55,-1 1-6,0-1 12,-2 0-12,-1 1-1,-2 1 5,-1 2 13,-1 1 2,-3 2 3,1-1-6,-1 2-10,-8 5-3,11-8 1,-11 8 11,0 0 1,14 2-12,-14-2 4,7 7-31,-7-7 36,3 11-34,-3-11 33,4 14-38,-4-14 37,4 16-54,-1-6 6,-3-10-80,4 17-5,-1-8-86,1 0-30,-4-9-1,8 15-68,-2-7-4,2-2-75,2 1-51,2-2 2,1 1 5,2-1 8,2-2 35,0-1 19,2 0 78,3-2 1,-1-1 47,3-2-10,1 0 67,2-3 55,2-2 84,0-2 44,-4-2 53,1-1 73,-1 0 45,-3 0 9,-4 0 54,-1 0 33,-5-2 33,2 4 22,-6-2 3,0 3-48,-2-2-33,-3 2-8,-3 10-6,0-14-20,0 14 13,-10-12-4,2 7-17,8 5-6,-18-5 32,18 5-75,-24 3 24,10 1-63,-1 1 26,2 0-59,-2 4 24,1-1-54,-1 3 28,2 0-47,2-1 24,-1 2-47,2 0 33,1-2-47,3 1 38,0-1-15,3 1 4,3-11-44,-4 16 42,4-16-62,5 15-18,-5-15-22,10 11-17,-2-7-11,2 0-14,-10-4-1,22 2-10,-22-2 8,24-2 7,-10 1 6,0-3 19,-1-2 1,2 0 5,-2-1 22,1-3 7,-1 0 14,-2 1 11,0 0 5,-1 0 15,-1 0 18,-2 2 41,-1-1 27,-6 8-17,10-10 10,-10 10-31,9-6 22,-9 6-15,0 0 23,0 0-31,0 0 34,10 6-45,-10-6-1,0 0-1,3 13-6,-3-13-6,3 13 1,-3-13-2,4 12-5,-4-12-2,8 10 0,-8-10-7,9 13-13,-1-9-31,-8-4-25,15 8-27,-15-8-36,17 8-20,-6-6-35,-11-2-11,22 2-43,-22-2-47,24-2-32,-11 0-22,2-2 5,2-2-33,-2-1 0,3-1-13,-3-4 7,2 0 30,-2 0-17,0-3 52,-2-2 85,0-1 82,-1-1 144,-2-1 103,2-4 78,-2 2 14,-3 0 10,0 1-19,0-1 28,-3 0 18,1 1-1,-2 3 16,-1 1 50,0 0 9,-1 0-49,0 3 25,-1 1-29,0 0 15,0 13-24,0-21 6,0 21-47,-1-17-6,1 17-26,-1-11 4,1 11-20,0 0 39,0 0-9,0 0-8,-9 7-22,9-7 26,-4 21-32,0-7 32,1 1-43,0 3 17,0 3-47,1 3 12,-1-2-50,0 2 21,2-1-13,-1 1-73,2-3-3,0-1 0,0 1 0,1-2 0,0 0 0,2-1 0,-1-1 0,2 0 0,0-3 0,2 1 0,2-2 0,0-2 0,1-1 0,2-1-44,-1-2-78,5 0-60,0-1-37,0-3-49,-1-2-32,1 1-43,-1-3-6,4-1-71,-2-1-60,0-2-37,-2 0-73,2 0-202,-5-3-324,-1-1-732</inkml:trace>
  <inkml:trace contextRef="#ctx0" brushRef="#br1" timeOffset="-63980.204">23730 10602 497,'-19'-1'958,"3"-1"-156,4 2-137,0-2-68,12 2-75,-17-3-97,17 3-91,0 0-56,0 0-75,0 0-20,11-9-29,1 6-43,6 1-14,5-2-23,4 1-20,5-2-54,3 1-106,2-1-81,-2-1-133,0 2-107,1-3-133,-3 2-824,0-3-985</inkml:trace>
  <inkml:trace contextRef="#ctx0" brushRef="#br1" timeOffset="-60353.15">25300 10610 248,'-1'-16'605,"1"4"-72,0 0-41,0-3-8,-1 2-5,2-1-6,-1 1-29,0 0 23,0 0-48,0 2-2,0 11-18,0-19-28,0 19-39,1-15-46,-1 15 0,0 0-10,0 0 9,0 0 9,0 0 10,0 0-49,3 13-213,-2-1-42,1 2 0,0 5 0,-2 0 0,0 2 0,2 2 0,0 1 0,0 1 0,1 0 0,-1 1 0,2-2 0,-2 1 0,1-1 0,2-1 0,-1-3 0,-1-1 0,-1-1 0,2-1 0,0-2 0,-4-2 0,3-1 0,-2-2-11,-1-10-432,3 19-56,-3-19-41,0 13-72,0-13-78,-2 11-52,2-11-735,-5 5-1099</inkml:trace>
  <inkml:trace contextRef="#ctx0" brushRef="#br1" timeOffset="-60152.613">24967 10793 789,'-8'-6'842,"8"6"-129,-8-11-104,8 11-60,0-12-78,0 12-66,9-15-82,0 10-47,4-2-40,2 0-41,5-1-36,4 3-34,0-2-31,3 1-21,-1 2-60,0 0-42,1 0-46,0 1-48,0 3-62,2-2-94,-2 2-50,0 0-81,-5 2-43,1-2-89,-1 3-535,-5-1-692</inkml:trace>
  <inkml:trace contextRef="#ctx0" brushRef="#br1" timeOffset="-59829.667">25526 10740 526,'0'0'808,"0"0"-154,0 0-57,8-10-56,-8 10-46,9-7-67,-9 7-59,17-8-45,-6 4-33,4 1-20,3 0 7,0 2-48,5 2 7,-5 0-59,6 3 1,-1 3-72,-2-2-22,-2 3-18,-2 1-13,-3 1-8,-2 1-7,-3-1-7,-2 1-7,-3 1-6,-2-3 0,-2 1 0,-4 0-12,1 1-5,-3-2-10,-3 0 12,0-1 0,0 0 9,-2-3-11,-1 0 2,2-2 4,1 2-2,9-5-5,-19 0 1,19 0 2,-13-3 5,13 3-4,-11-7 2,11 7 0,-3-12-1,3 12-5,2-14 2,3 4 1,2 0-5,4 0-2,0 1 38,3-1-73,1-1-11,2 0-83,0 2-58,2 0-38,1 0-57,-3 0-52,6-1-77,0 4-59,-4-2-56,4 4-125,-4-1-511,-2 1-780</inkml:trace>
  <inkml:trace contextRef="#ctx0" brushRef="#br1" timeOffset="-59513.498">26110 10737 500,'0'0'737,"0"0"-117,12 3-37,-12-3-100,0 0-9,19-1-55,-19 1-40,21-4-39,-6-1-34,1 1-20,-1-1-26,2 1 11,5-3-57,-2 0 8,-2 2-67,-3-1 30,2-1-60,-4 1 46,1-1-49,-3 3 23,-3-2-73,0-1 32,-8 7-57,11-10 26,-11 10-56,0 0 35,-2-12-52,2 12 35,-9-5-44,9 5 42,-18 0-26,18 0 16,-18 2-12,6 3 19,1-1 1,-3 5 57,1-2-17,2 6 42,-3-2-33,6 2 20,-2-1-44,1 2 18,3 0-36,1 1-7,3-3-14,2 1-17,0-2 0,3 4 0,3-2 0,1-2 0,4 2 0,0-2 0,5 1-83,0-2-73,2-2-61,-3-2-57,4 0-37,0-1-58,0-4-57,1 2-99,0-1-49,2-4-111,-1 2-766,4-5-1068</inkml:trace>
  <inkml:trace contextRef="#ctx0" brushRef="#br1" timeOffset="-59150.175">26624 10739 949,'0'0'727,"0"0"-72,-6-9-92,6 9-57,0 0-70,6-9-37,-6 9-66,17-10-45,-4 4-24,3 1-19,-1-2-13,6 1-22,0 0-13,0-1-44,2 0-17,-3 0-27,-2 0-15,0-1-6,-3 2-5,1-1-12,-5 1-12,1-2-10,-3 1-10,0 1-6,-3 0-14,0-1-3,-6 7-5,0-12-5,0 12-2,-6-8-6,6 8 0,-15-5-3,15 5-8,-23-2 1,8 4-2,-1 1 6,-3 2-2,2 0 3,1 4-2,-2 1 0,4 2 57,1 1-51,1-1 24,2 0 16,5 1 2,1 0 16,4-1 5,0 2 2,4-1-5,1 0 5,3-1-7,2-1-7,1 1-9,5-1 7,1-3-23,4 0 0,-1-2-7,2 0 14,1-2-12,-2-3-82,4 4-56,-4-5-77,2-3-98,4 1-111,-2-1-195,2-2-153,5-3-886,-3 1-1301</inkml:trace>
  <inkml:trace contextRef="#ctx0" brushRef="#br1" timeOffset="-58047.197">28047 10805 276,'0'0'775,"0"0"-101,-2 12-38,2-12-58,6 5-98,-6-5-68,9 7-80,-9-7-41,21 5-64,-7-4-19,1-2-56,5 1-14,0-1-48,5-3 8,-1 0-42,2 0 10,1-1-30,-2-1 7,-2-2-25,0-1 13,-2 1-24,-2-1 33,-1-2-13,-4 2 22,0-3-25,-4 3 45,0-1-21,-3-1 19,-2 1-23,-5 10 21,2-15-20,-2 15 24,-7-14-23,0 8 24,-2 2-16,0 0 17,-2 3-9,11 1 12,-24 1 7,8 3 17,0 2-3,0 2 11,0 2-9,-1 2 15,1 2-5,2 1-3,1 2-16,-1 0-18,5-1-14,1 1-8,0 0-7,6-2-6,2-1-8,4 1-4,2-1-30,4 2-58,3-3-69,4 0-43,1-4-62,2 0-14,4-2 11,6 1 4,1-3-9,4-2-49,1-3-36,2 0-3,-1 0 28,3-3 9,5-5 34,-1 0 12,3-2 25,-2-1 51,2-3 23,-2 1 43,0-3 20,-3-1 24,-3 1 31,-1-2 42,-6 1 38,-9 1 61,-2 2 40,-4 1 10,-7 1 16,-3 0 19,-3 1 22,-3 0-29,-4 0 13,-3 1-28,-3 1 25,-5 0-10,-1 2 16,-6 0-19,-2 2-1,0 2-9,-5 1-34,3 0 13,-2 4-8,0 1-25,0 2-18,2 1-21,4 0-12,-2 5-12,4-1-18,2 1-4,2 0-2,5 1-13,1 0 13,2 1-24,6-1 11,2 0-16,2-2-10,5 2-50,1 0-20,2-4-61,3 0-3,2 0-48,0-3-3,1-1-37,3-1-29,1-3-31,-2-2-2,0 0 13,4-5 6,-4-2-30,3 0 47,-3-3 2,0-5 56,0-1 23,-1-3 51,-2-1 23,-2-4 69,2-6 16,-1 0 43,-6 2 55,0-1 39,0-2 29,-2 1 17,-3 1 54,-2 5-19,1-1 60,-2 1-42,0 3-19,-1 3 27,2 2-2,-1 4-21,-1-1-38,0 3-30,0 12-9,1-12 48,-1 12 18,0 0-5,0 0-20,-2 10 7,0 0-18,2 2-13,2 4-18,-2 2-19,1 1-19,-1 1-16,0 5-16,0 0-8,1 1 21,-1 0-39,1 2-10,-1-1-27,3-1-63,1 0-70,-2 1-40,1-3-86,-1-2-43,2 2-36,1-4-56,1 0-41,2-2-7,0 0 30,4-3 1,3 0 20,0-3-60,2 0-39,1-4-364,2-1-411</inkml:trace>
  <inkml:trace contextRef="#ctx0" brushRef="#br1" timeOffset="-57508.092">29622 10783 372,'24'-16'560,"-2"-2"-86,-2-1-29,-1 0-21,-5 0-41,-3 1 13,0 1-11,-6 3-61,-2-1-37,-3 4-17,-3-1-32,-1 1-24,-5 4 9,-2 0-22,-1 0-1,-3 4 10,1 1-52,-3 2-3,1 2-48,-2 0 4,1 3-40,1 0 1,0 2-34,1 1 11,1 1-21,2 0 9,1 2-28,3 0 21,-1 1-30,4-1 23,3 0-25,0 0 19,2-11-44,2 19 0,0-10-34,3 2 2,0-5-34,3-1-16,0 2 18,1-2-7,2-2 24,-1-1-11,2-2 29,-12 0-10,24 0 24,-11-2-17,-2-1 41,1 2-13,1-3 14,-3 2-5,-10 2 24,20-2-9,-20 2 33,14 0-7,-14 0 18,16 5-7,-10 2 38,-1 1-26,0 1 34,-1 5-23,1 1 19,-1 3 56,1 3 5,0 0-45,-1 3-13,1 0-1,3 1-10,-3 1-14,0 1 9,0-3-21,0 1-2,2-2-21,-1 0 12,-1-3-19,0-2 16,-1-2-21,0-2 17,-1-2-18,-1-1 34,2 0 26,-4-11 27,2 16-14,-2-16 1,0 0-11,-1 12-19,1-12-2,0 0-11,0 0-2,-18-3-3,18 3 3,-19-7-9,9 3 19,-2 1-17,-1 1 20,-3-3-24,1 5 0,-2 0-7,-3 0 6,1 0 4,-1 5-2,0-2-19,-2 2 10,2 2-16,-2 0 8,3 1-8,1 0-1,3 0 1,2 1 0,0-1-1,3-1-27,2 3-39,3-3-59,-1 0-32,6-7-50,-4 10-36,4-10-77,0 0-60,6 12-79,-6-12-47,13 5-57,-13-5-121,18 2-505,-5-4-805</inkml:trace>
  <inkml:trace contextRef="#ctx0" brushRef="#br1" timeOffset="-57022.362">30158 10708 568,'-1'-15'777,"1"15"-127,0-12-57,0 12-112,6-14-41,-6 14-53,13-13-39,-2 6-55,2-1-36,0 1-22,4 1-18,1-3-39,2 2-27,-1-2-17,1 1-17,-1 0-15,0-1-22,-1 1-6,0-2-10,-6 1-13,2-1-5,-2 3-6,-3-3-11,0 4-5,-3-2-7,-6 8-6,7-11-5,-7 11 0,-2-11-6,2 11 0,-10-8 2,10 8-3,-19-4 1,6 6-1,-3-2 1,-1 5-2,-4 2-1,1 2 2,1 2 12,-4 3 44,4 3-5,3-2 15,2 2 26,5 1 23,3 0 7,2-1 6,5-2 7,2 1-6,5 3-23,1-1-2,5-2-16,0-2-7,4-1-16,0 1 9,3-3-19,2-2 4,0-2-2,8 2 4,-7-5 6,3 1 8,1-1-29,-1-2-45,0 0 0,-3-2 0,3-2 0,-5 1 0,-2-1 0,0-1 0,-1 2 0,-3-3 0,-1 1 0,-2 0 0,-1 0 0,0 1 0,-3-2-91,-9 4-179,17-5-63,-17 5-90,11-5-79,-11 5-103,0 0-101,0 0-147,0 0-549,0 0-1003</inkml:trace>
  <inkml:trace contextRef="#ctx0" brushRef="#br2" timeOffset="-42250.843">18546 12005 893,'0'0'805,"0"0"-95,0 0-118,0 0-18,2-9-60,-2 9-27,0 0-57,0 0-49,0 0-44,0 0-40,4-9-43,-4 9-36,0 0-31,0 0-16,0 0 21,0 0-56,-6 7 16,6-7-46,-16 10 29,5-2-47,-2 1 17,-6 2-44,-1 0 18,-5 1-45,-2 4 22,-5 0-38,0 2 23,-2-1-31,1-1 22,0 1-36,-1 0 32,7-2-36,3-1 33,1-1-36,3-2 33,2-1-32,1 0 29,3-3-32,3 1 31,2-3-30,-1 2 37,2-3-20,8-4 7,-10 10-12,10-10 0,-4 10 0,4-10 0,4 9 0,-4-9 0,10 10 0,-1-4 0,2 1 0,2 0 0,1 0 0,3 5 0,2-2 0,-1 2 0,4 1 0,0 3 0,1 0 0,-2 0 0,2 1 0,0-1 0,0 1 0,-1 0 0,-1 1 0,2-1 0,-1 1 0,-1 1 0,2-2 0,-2-1 0,0 0 0,2 0 0,-2-2 0,2-1-236,-2-1-244,1-3-50,1 0-127,-3 2-121,4-5-145,-1 0-534,2-3-1072</inkml:trace>
  <inkml:trace contextRef="#ctx0" brushRef="#br2" timeOffset="-41981.28">19158 12360 697,'0'-13'931,"-2"3"-113,2 10-86,-1-20-63,-1 11-61,-1-1-31,3 10-112,-4-16 2,4 16-90,-2-15-34,2 15-90,0 0 3,-4-8-33,4 8 8,0 0-40,-6 7 23,6-7-75,-3 18-139,2-4 0,-2 1 0,3 2 0,-1 1 0,1 2 0,-1-1 0,1 0 0,-2-1 0,2 1 0,0-1 0,0 0 0,0-1 0,0-2-48,2-1-296,-2-1-37,0-1-59,1 0-50,-1-12-57,0 18-32,0-18-55,0 14-121,0-14-500,0 0-862</inkml:trace>
  <inkml:trace contextRef="#ctx0" brushRef="#br2" timeOffset="-41600.375">19110 12360 338,'3'-21'788,"3"0"-115,2 1-55,5-5-77,0 2-27,3-1-65,3 2-16,4-3-55,3 1 2,1 3-35,-3 3-28,2 3-17,0 2-16,0 1 0,-2 0-86,-3 4 9,1 2-57,-3 2 19,-4 0-60,0 4 24,-2 0-46,-2 4 11,-2 0-44,-2 1 24,-7-5-50,5 16 24,-7-7-45,-4 4 33,-5 1-6,-3 1-37,-4 1 25,-5 0-42,0 1 20,-3-1-35,1-2 29,-1 1-40,1-1 36,-1-1-30,6-2 2,2 0 8,0 0 5,4 0 2,0 0 4,3-1 5,1 0 0,4 0 1,1-1 3,4 2 4,1-11 4,1 20-1,4-8 2,1 0 0,4 0 9,2 0-1,1 3-3,1-3 7,0 0 4,4 1 7,0-1-4,0-1-5,2-1-1,0 2-1,0-3 1,-1-1-24,0 1-85,2-1-46,-2 0-106,-1-1-113,2 0-88,-2 0-141,0 0-75,2 3-136,-1-4-631,-5 0-1043</inkml:trace>
  <inkml:trace contextRef="#ctx0" brushRef="#br2" timeOffset="-41248.175">19788 12637 378,'0'0'983,"0"0"-210,13-4-91,-13 4-67,0 0-18,13-4-89,-13 4-36,0 0-55,13 1-26,-13-1-57,0 0-59,14 3-35,-14-3-35,0 0-42,8 4-26,-8-4-18,0 0-21,0 0-16,0 0-12,-1 13-15,1-13-2,0 0-18,-12 6-7,12-6-3,-10 3-3,10-3-5,0 0-4,-13-3-2,13 3 1,0 0-5,-11-6-4,11 6 1,-3-11 3,3 11-8,0-11 2,0 11 0,5-13 8,-5 13-9,12-14 9,-6 9 12,2 0 5,-8 5 7,18-7 19,-18 7 6,18-1 28,-7 4-21,-11-3-65,19 7 0,-6 0 0,-1 1 0,-2 1 0,0 1 0,-1 0 0,-3 2 0,2 0 0,-4 2 0,-2-2 0,-2-12 0,0 24 0,-2-11 0,-2 0 0,-2 1-172,-1 0-352,1 0-149,-3-2-219,-1-2-978,1 2-1589</inkml:trace>
  <inkml:trace contextRef="#ctx0" brushRef="#br2" timeOffset="-40746.782">20828 12262 776,'4'-12'787,"-2"1"-92,1 0-92,-3 11-61,1-18-30,-1 18-86,-2-18-46,2 18-22,-6-15-39,1 8-35,5 7-42,-11-12-34,11 12-22,-19-8-15,8 6-8,11 2 20,-24 0-55,9 2 20,-1 2-51,0 2 8,0-1-39,-3 2 19,3 4-48,-1-2 18,2 3-34,2-3 13,1 1-21,2 0 32,4 1-45,1-1 37,2 0-33,3-10 32,3 18-38,3-6 20,3-1-23,3 1 2,2 1 0,2-1 6,3 1 0,3 3-4,1-4-1,0 2-2,1 0 3,0 1 1,-1-1 0,-1-1 17,-3-1 2,0 0 17,-2 0 9,0-1-2,-2 0 18,-3-1 9,1-1 7,-4 1-3,-2 0-74,-2-1 0,-5-9 0,6 14 0,-6-14 0,-2 13 0,2-13 0,-11 12 0,2-6 0,-5-1 0,0-2 0,-4 0 0,0 0 0,-3-1 0,0-1 0,-1-1 0,0-1 0,1-1 0,-1 1 0,4-1 0,-1-2 0,2 1-314,-2-1-131,6-2-55,0 2-121,3 1-116,10 3-196,-12-10-540,12 10-1094</inkml:trace>
  <inkml:trace contextRef="#ctx0" brushRef="#br2" timeOffset="-40330.052">21227 12206 957,'1'-10'929,"-1"10"-145,-1-19-31,1 19-89,-2-17-60,2 17-75,-1-16-4,1 16-73,-1-15-16,1 15-53,-2-15-15,2 15-58,0-12 0,0 12-123,0 0-187,2-13 0,-2 13 0,0 0 0,5-7 0,-5 7 0,0 0 0,14 5 0,-8 1 0,1 1 0,3 2 0,0 3 0,4 0 0,1 5 0,2 1 0,2 1 0,2 0 0,-3 2 0,3-1 0,1-2 0,-1 1 0,0 1 0,2-2 0,1-1 0,-3 0 0,3-1 0,-2-1 0,-3-4 0,2 1 0,-2-3 0,-4 1 0,0-3 0,-2 0 0,0-1 0,-4 0 0,-1-1 0,-2 1 0,-6-6 0,9 9 0,-9-9 0,0 12 0,0-12 0,-13 14 0,2-7 0,-5 1 0,-4 2 0,-7 1 0,-1 0 0,-8 5 0,0 0 0,-3 0 0,3 0 0,0 4 0,-1-1 0,1 1 0,3-3 0,0 6-870,-2-8-1438,7 5-2104</inkml:trace>
  <inkml:trace contextRef="#ctx0" brushRef="#br1" timeOffset="-35671.357">22953 12248 21,'8'-11'943,"-2"-1"-190,-1 1-87,-1 1-58,0-1-29,-4 11-48,5-15-64,-5 15-58,0-12-56,0 12-36,0 0 15,-12-5-67,5 10 25,-4 1-17,0 6-52,-3 2 21,-1 6-61,-1 1 8,2 4-57,3-2-29,-2 1-19,5-1-15,0-2-13,4 1-10,2-2-9,2-2-13,5 0-24,2 0-3,2-1-52,6-2-25,2-3-28,3-3-33,3 0-12,1-4-5,2-1-29,2-3 19,-1-1-29,1-2 22,-3-3-19,2-1 38,-4 0-3,3-6 44,-2 0 8,-2-2 29,-5 2 0,-2-1 33,-4 0-3,-2 1 34,0 2-2,-4 1 20,-5 9-4,5-12 23,-5 12-16,0 0 31,0 0-12,0 0 30,-11 3-9,11-3 20,-9 16-29,5-6 17,4-10-33,-4 18 18,3-7-31,2 1 21,2-1-36,3 1 33,3-1-27,1 1 21,4-3-23,1-1 19,2 1-21,-1-3 20,3-1-23,-1-1 22,2-3-22,1-1 20,-2-1-24,1-3 20,1-1-10,-5-1 32,1 0-14,-3-4 40,-1 0 8,-3 0-3,-2-2-9,-4-1-6,-2 0-10,-4-3-5,-2 1-4,-3 0 1,0 2-3,-7-1-9,1 0-4,-4 2 1,2 3-2,-2 1-4,2 3-19,0 1-62,2 1-60,-1 3-120,2 0-164,2 3-170,0 2-124,10-5-768,-12 9-1102</inkml:trace>
  <inkml:trace contextRef="#ctx0" brushRef="#br1" timeOffset="-35370.522">23648 12364 957,'13'-6'854,"0"-1"-121,1 3-119,2 0-54,1 2-82,2 0-77,1 4-80,0 0-38,-1 2-69,-1 0-22,0 5-54,-3-1-4,-1 2-43,-1 0 10,-3 0-47,-1 2 13,-3-1-32,1-1 8,-4 0-25,0-1 23,-3-9-34,0 17 15,0-17-21,-3 15 20,3-15-22,-5 11 28,5-11-28,-8 8 47,8-8-7,-8 4 23,8-4 19,0 0 19,-11-4-11,11 4-11,-3-12-13,3 12 1,0-17-23,1 6-10,3-2-9,1-2-4,3 1-27,1-3-24,2 0-38,1 3-50,3-2-67,-1 3-87,3 1-94,-2 2-101,-1 2-122,0 1-69,1 1-734,-3 1-995</inkml:trace>
  <inkml:trace contextRef="#ctx0" brushRef="#br1" timeOffset="-35085.301">24196 12446 828,'7'9'789,"-7"-9"-77,12 3-88,-12-3-74,18-3-42,-5 1-82,1-2-48,0-1-62,2 1-2,0-4-61,-1 2-18,2-1-20,-2 0-24,5-1-20,-4-1-19,-1 2 26,0-1-58,0 1 26,-2 2-54,1-2 22,-5 2-55,1 0 19,0 2-49,-10 3 24,14-7-45,-14 7 32,13-4-35,-13 4 25,0 0-39,0 0 22,11 0-43,-11 0 38,0 0-62,0 0-10,0 0-3,-2 11 1,2-11 1,0 0-3,-7 7-11,7-7-2,0 0-15,-6 8-34,6-8-20,0 0-79,-9 8-57,9-8-137,-9 4-116,9-4-110,-10 2-796,10-2-1059</inkml:trace>
  <inkml:trace contextRef="#ctx0" brushRef="#br1" timeOffset="-34731.087">24267 12330 663,'0'0'956,"-7"-8"-143,7 8-84,0 0-37,0-12-60,0 12-76,7-10-29,-7 10-94,16-6 4,-6 5-87,4 1 6,-1 0-69,5 3-9,-1 0-62,3 3-11,-1 1-144,0 3-61,-2 1 0,-2-1 0,1 3 0,-3-1 0,-1 3 0,-3-3 0,0 2 0,0-1 0,-4-2 0,0 2 0,-1-4 0,-1 3 0,-3-12 0,1 17 0,-1-17 0,-1 13 0,1-13 0,-5 11 0,5-11 0,-8 5 0,8-5 0,0 0 0,-17-3 0,17 3 0,-8-9 0,2 3 0,6 6 0,-6-20 0,5 7 0,2-1 0,0-3 0,5 0 0,1-3 0,2 1 0,1-1 0,4 0-172,-1 3-152,2 2-83,2 1-47,6-2-141,-4 5-111,3 1-153,-2 0-624,2 3-1107</inkml:trace>
  <inkml:trace contextRef="#ctx0" brushRef="#br1" timeOffset="-34129.471">24783 12358 648,'-5'10'870,"5"-10"-96,0 0-120,5 8-56,-5-8-100,15-1-47,-15 1-77,24-4-25,-6 1-62,-1-1-26,5-2-29,-3-1-31,2 2-22,0-2-21,-2 0-29,0-3-5,-5 4 23,3 0-61,-6-3 20,1 2-54,-2-1 35,-1 1-58,-9 7 32,10-14-54,-10 14 39,2-10-49,-2 10 39,-8-7-44,8 7 37,-12-1-41,12 1 39,-19 5-43,9 0 39,-3 2-33,1 2-2,-3 1 3,1 4 13,2 0 10,-2 2-7,3 0 1,2 1 2,3-1 5,-2 0-6,6 1-8,-1-2 1,3 0-1,3-1 7,2 0-18,1-2 8,4 0-14,-1-2-15,9 2-1,-2-4-16,4-2-21,3 0 11,1-2-10,2-2 16,1-2-8,3-1 12,-3-2-13,7-4 15,-3 0-15,0-4 18,-1 1-9,-1-3 22,-4-2-13,2-2 28,-6-1 3,-2-2-8,-1 1 12,-7 1 3,1-1 7,-6 0 1,-1 2 8,-3 2-5,-2-2 7,-2 0 9,-3 3-1,-3-1 4,0 3 4,-3-1 7,0 4-1,-3 0-4,2 2 5,0 1-17,1 4-6,11 2-4,-13 0-10,13 0 28,0 0-88,-5 15-53,14-8-57,0 4-40,2 2-51,5 2-11,0-1 24,4 3 28,-1 0 37,-1 0 44,1-2 34,-6 0 45,1 0 55,-3 0 40,1-2 45,-6 0 17,-1 0 50,-5-3 6,0-10 34,-2 22-24,-3-13 2,-2-1-24,-2 1 2,-2-1-30,-1-1 3,-3-1-34,1 1-3,1-3-27,-3 1 1,3-1-28,0-1-12,1-3-84,1 2-78,11-2-136,-22-2-199,22 2-180,-18-2-264,18 2-389,-12-6-922</inkml:trace>
  <inkml:trace contextRef="#ctx0" brushRef="#br1" timeOffset="-33396.408">25888 12293 894,'-3'-13'794,"3"-1"-69,0 14-95,0-21-14,0 21-21,0-19-73,0 19-78,3-15-75,-3 15-12,0 0 43,0 0-47,0 0 21,6 7-29,-4 10 26,0 2-39,3 7-262,-1 6-70,0 4 0,0 8 0,2 0 0,-1 4 0,3 1 0,-2 1 0,2 0 0,1 0 0,-2-3 0,2 1 0,-2-3 0,2-2 0,-3-1 0,2-9 0,-2-1 0,-2-1 0,1-7 0,-3-3 0,0-4-527,0-1-119,0-5-71,-2-11-92,0 15-179,0-15-443,0 0-1041</inkml:trace>
  <inkml:trace contextRef="#ctx0" brushRef="#br1" timeOffset="-33158.114">25811 12615 844,'2'-25'716,"2"-1"-114,6-1-64,3-1-51,7-1-76,3 3-35,4 0-65,3 2-22,5 3-22,-1 1-14,6 2-5,0 3-5,1 5-16,-7 2-20,2 1-30,-7 6-22,-4 1-22,-2 1-30,-6 2-8,-1 1-16,-5 2-11,-6 1-7,-5-7-6,2 17-20,-7-8-3,-6 4-3,-3 0-5,-5-1-14,-4 3 3,-2-3-3,0 3-10,0-3-50,4-1-32,0 0-82,1-1-87,6-3-131,1 0-156,4-1-129,2 0-906,7-6-1217</inkml:trace>
  <inkml:trace contextRef="#ctx0" brushRef="#br1" timeOffset="-32794.797">26587 12305 124,'0'-14'971,"0"14"-210,-7-8-87,7 8-63,-14-1-60,14 1-30,-19 7-92,9 0-23,-1 1-60,-1 1-32,1 3-58,2 0-36,1 2-52,0-1-26,2 1-36,1 2-9,3-1-32,2-2 0,2-1-23,3 3 4,1-2-22,4 0 0,1-3-7,4 1 5,3-3-22,1-1-4,-2 0-23,4-7 10,1 3-25,-4-3 26,5-3-16,-5-1 21,2-4-9,-2 1 19,-1-5-19,-3 0 23,-1-3-20,-3-2 20,-4-2-14,-3 1 15,-1-1 19,-4 0 7,-1 2 3,-3-2 4,-4 0-1,0 4 1,-1 1-15,-3 6-6,0-2 4,-2 6-6,1 1 42,-1 3-57,3 2 12,-1 1-22,1 4-30,-1 0-55,5 2-73,0 1-51,5 3-76,2-3-75,2-10-82,2 21-55,2-8-93,3-1-198,2-2-316,2-1-732</inkml:trace>
  <inkml:trace contextRef="#ctx0" brushRef="#br1" timeOffset="-32440.6">26928 12354 903,'0'0'837,"9"-12"-99,-9 12-150,0 0-66,9-7-84,-9 7-7,0 0-77,0 0-5,9 12-74,-9-12-4,2 13-56,0-2-24,-2-11-42,5 18-22,-3-7-56,0-1 18,3 1-31,0-2 1,-1 1-24,0-2 27,1-1-50,1 1 16,0 0-20,-6-8-8,17 7-34,-17-7 9,16 2-26,-16-2 16,22-5-24,-10 0 17,1-3-18,3-1 32,-1-4-14,2-1 27,-2-1-17,1-1 29,-3 1-2,3-1 37,-3 3 24,1-1 11,-5 5 4,2-1-7,-2 4 17,0 2 8,-9 4 33,13-4-13,-13 4-17,19 4-11,-11-1-18,2 2-13,-2 1-8,1 4-1,0-3-17,3 5-29,-1-3-56,-1 3-47,3-1-73,-3-1-55,2-1-83,-1 0-60,2-3-96,1 3-31,1-2-29,2 0-34,1-1-109,1-3-386,0 1-682</inkml:trace>
  <inkml:trace contextRef="#ctx0" brushRef="#br1" timeOffset="-32023.858">27788 12387 119,'17'-15'668,"-2"-1"-137,-1 1-45,-3-1-18,1 2-23,-4 1-39,-2-1-35,-3 3-43,-1 2-16,-2 9-51,-4-17-15,4 17-29,-14-9 12,14 9-29,-24-1-3,6 3-31,-3 3 30,-1 1-26,-1 3-10,1-1-29,-1 6-4,-1-1-33,4 1 8,4-2-40,2 2 0,1 0-23,6-2-5,0 0-7,3 1 3,3-3-16,1-10 3,5 19-30,2-10-5,0-1-37,2-2 6,1 0-32,3-3-9,-2 1-10,3-4-19,-1 0-24,2-4-13,1 1-6,0-4-3,1-3 18,1-1-12,-2-3 16,5-2 27,-3-3 11,-3-1 20,2-1 15,-3-4 14,0 1 5,-4-4 19,-2 1 18,2-2 13,-6-1 17,1 4 31,-4 0 10,-1 1 11,-1-1 18,-2 2 15,-1 1 13,0 1 24,0 5 3,0 0 9,0 3-16,0 4-19,-1 1 30,5 9 40,0 0-12,0 0 26,-14 7 10,12 5-9,-1 3 0,0 1-12,2 5-3,1 4-7,1 2-3,2 0-58,0 7-32,4-1-85,-1-1 0,2 0 0,0-1 0,-2 0 0,2-1 0,-2-1-193,-1 0-88,1-3-49,-2-1-122,2 0-153,-1-1-230,-1 0-902,2-1-1420</inkml:trace>
  <inkml:trace contextRef="#ctx0" brushRef="#br1" timeOffset="-31622.911">29417 11998 109,'-6'-12'916,"6"12"-122,-5-13-75,5 13-68,-4-11-37,4 11-37,-4-12-51,4 12-27,-2-11-35,2 11-67,0 0-67,0 0-25,0 0 10,0 0-7,0 0-16,6 8-23,-2 4-163,-1 2-106,3 4 0,0 1 0,0 3 0,3 0 0,0 4 0,-1-4 0,-2 2 0,3-1 0,-1 3 0,-2-4 0,1-1 0,-1 1-89,-2-1-329,-2-3-35,0 0-44,-4-2-113,1 0-79,-3 0-54,-2-3-745,-2 0-1115</inkml:trace>
  <inkml:trace contextRef="#ctx0" brushRef="#br1" timeOffset="-31306.469">29220 12330 767,'-5'-14'725,"8"1"-97,1 0-101,3-1-73,6-1-61,4 1-42,7 0-61,0 2-26,6 1-50,0 2-8,2 4-45,-2 2-1,0 3-42,1 2-1,3 1-25,0 3 0,-2 0-35,-3 2 1,0 1-20,-5-1-12,-2 0-5,1-3-1,0 3 0,-1-3-10,0-1 1,0-2 2,-2 0-3,1-2-2,0-3-2,0 1-2,-1-2 4,-1-1 28,0-3-1,-6-1 48,-1 1 2,-2-4 30,-4 0-26,-3 1 27,-2-1-7,-2-3-1,-4 1-8,-2 0 1,-3 0-24,-1-1-12,-5 1-18,2 2-5,-4 2-14,4 3-7,-2-1-24,0 3-72,0 1-78,2 3-90,-2 2-91,4-1-112,-5 5-128,4 2-148,3 1-731,-3-2-1069</inkml:trace>
  <inkml:trace contextRef="#ctx0" brushRef="#br1" timeOffset="-30435.254">31113 12138 1040,'10'-5'820,"0"1"-110,-2-2-60,-2-2-84,-6 8-58,7-15-97,-7 15-37,0-17-52,-4 7-17,-4 0-30,-2-2-27,-7 3-16,-2 0-14,-3 3-20,-3 0-18,-2 4-17,-1 2-7,-1 3-11,-2 4-24,-1 3-19,4 1-22,0 2-12,4 1-15,2 2-14,3 2-6,6-3-7,1 2 1,8 0-7,3-5 0,4 5-38,5-1-21,4 0-32,4-2-44,3-2-19,2 0-21,1-5-19,2 0-10,1-1 1,0-4 21,-2-1 21,-2-2 32,0-1 13,1-4 21,-1 0 18,-4-2 13,0-3 21,0-2 24,-3 0 29,-1 0 21,-2-3 22,-2 5 18,-1-3 35,-1 4 7,0 0-3,-2 2-32,1 0-6,-6 8-28,8-10-10,-8 10 1,0 0-6,11-1-5,-11 1-22,9 7 3,-9-7-14,11 15-3,-6-8-57,1 3-53,2-2-52,-1 2-38,0-1-64,1 0-44,-1-1-55,-1-2-22,1 0-12,-1 0 19,-6-6 36,13 8 47,-13-8 40,12 2 46,-12-2 44,12-2 52,-12 2 46,12-5 52,-5 1 53,0-3 29,2 2 60,-3 0 11,2-2 39,0 2-24,-8 5 17,15-9-27,-15 9 22,13-8 8,-13 8-3,14-3-18,-14 3-29,13 3 26,-13-3-10,16 7 5,-16-7-16,15 9-17,-7-4-14,1 0-14,-3 2-17,2-2-17,-1 0-9,-7-5-10,12 10-6,-12-10-1,9 7 7,-9-7 14,0 0-5,11 5 2,-11-5-20,0 0-9,0 0-1,6-7-7,-6 7-3,0 0 1,1-17 1,-1 17-2,0-21 3,1 9 9,1-1 4,0-3 13,2-2 33,0-2-10,4 1 21,0-1-3,1 2 16,2 1 7,4 2 5,2-1 7,2 4 6,5 0 31,-2 4-1,3 1-125,4 3-25,-1 2 0,1 4 0,4 1 0,0 2 0,1 3 0,-2 4 0,-2 0 0,-2 2 0,-2 1 0,-3 3 0,-1 2 0,-6-1 0,-1 2 0,-5-2 0,-5 2 0,-3 2 0,-3 0-198,-4-1-529,-8 14-210,-9-5-1056,-2 4-1742</inkml:trace>
  <inkml:trace contextRef="#ctx0" brushRef="#br1" timeOffset="-28984.636">18477 13930 429,'0'0'988,"0"0"-187,0 0-121,0 0-54,0 0-51,0 0-81,7-6-57,-7 6-83,0 0-28,9-6-55,-9 6-37,14-4-53,-14 4-28,18-5-33,-5 2-12,-2 1-27,5-4-7,-2 3-24,1-2-4,-1 1 3,3-2-22,-3 1-11,-1-2 2,2 0-9,-3 1-1,0 0 1,-3-1 0,-1 2-9,-1-2-1,-7 7-6,8-12-2,-8 12-2,0 0-4,-5-13 5,5 13 3,-16-6-2,4 5 6,-5 1-2,-1 1 2,-3 1-5,-5 2 8,-1 2 10,-3 1-10,0 4-12,1 1 13,0 2-7,-3 3 2,5-1 2,-1 4 46,7-2-53,2-1 8,5-1-6,1 0 0,4 1 8,5-3 3,2 1-16,4-3 15,5 1-29,1-2-41,4 0-34,4 0-31,4-2-23,2-3-23,1-1-25,2-1-8,5-2-2,0-3 11,8 0-19,1-3 29,7-4-28,1 0-15,-2 0-16,2-5 7,-3 1 43,-2-4 37,-1 0 33,-4 0 28,-2-2 22,-5 0 10,-4 1 23,-2-1 5,-4 1 27,-3 4 21,-3-1 18,-4 2 26,-2 2 22,-2-1 34,-6 11 7,7-13 1,-7 13 9,0 0 2,-7-8 8,7 8-6,-11 3 17,11-3-23,-19 9 7,7-3 10,-1 3-20,-1 2-3,1 1-16,1-2-9,2 1-16,-1-1-14,2 2-9,3 1-18,1-4 2,1 1-12,4-10 0,-1 17-1,1-17-1,4 14-7,-4-14-15,11 8-4,-11-8-40,17 5 4,-17-5-1,25-2-11,-8-2-13,1-3-24,2 0-42,2-3-9,2-2-31,0-2 36,-2-2 7,-1-2 8,-2 0 14,-2-3 14,-2-1 20,-2-2 18,-1-2 15,-3-1 19,-1-2 22,-2 0 46,2-3 7,-3 2 69,-1 0 25,-1 3 14,-1 2 0,1 2 8,-2 3 30,0 1 16,1 3 2,-1 1-12,0 2-16,-1 13-44,2-19 0,-2 19-12,2-12 25,-2 12 5,0 0 9,0 0-10,5 9-14,-5-9-1,4 18-18,-3-4-13,2 1 9,-1 2-21,1 3-23,-2 3 19,2 1-49,-2-1-13,-1 5-20,0-3-54,-1 2-64,-1 0-63,0 1-99,-1-2-90,-1 1-64,3 0-55,0-1-88,-1 1 41,4-3-6,0 0-93,2-2-137,3-1-280,1-5-647</inkml:trace>
  <inkml:trace contextRef="#ctx0" brushRef="#br1" timeOffset="-28467.579">19763 13946 370,'29'-20'751,"-7"0"-125,-2 1-9,-1-2-60,-3 1-56,-5 3-26,-2-1-63,-3 3-50,-2 3-66,-4 12-5,-3-22-49,-2 14 5,-1-1-29,-3 5 0,-4 0 2,0 1-30,-2 2-15,-2 2 11,0 3-56,0 0 16,-1 1-59,3 2-9,-1 1-16,2 1-23,0-1-2,4 3-6,2-1-6,-1 1-6,6 0-4,0 0-7,3-11-4,1 21-17,3-11-15,4-1-9,1 1-14,2 0-27,2-2 8,1 0-12,1-3 14,1 0 0,0 0 26,1-3-12,-1 1 20,-1-1-10,0-1 27,-2 0-23,1-1 34,-3 1-18,1 1 19,-12-2-14,18 2 19,-18-2-5,16 3 18,-16-3-3,14 11 22,-7-4-7,-3 2 12,1 2-6,-2 2 6,0 3-7,-2 2 2,1 2-9,-2 3 44,0 5 39,-2 1-23,1 5-18,0 1-9,-2-1-14,-1 4 32,2-4-33,-3 2 7,1 0 2,0-2 6,-2 0 0,2 0 2,-4-2-6,3-1-4,-1-3-5,0-5 8,1 2 0,-2-5-27,0 0-24,2-3 0,-2-4 0,-1 1 0,-1-1 0,0-4 0,-1-1 0,-3-2 0,1 1 0,-1-4 0,0-1 0,-4-2 0,0-5 0,0 1 0,-5-5 0,3-2 0,-4-6 0,1-1 0,1-2 0,-2-6 0,2-1 0,4 2 0,2 0-11,3-1-322,2 1-118,4 0-79,3 0-162,3 1-189,5-7-793,8-3-1344</inkml:trace>
  <inkml:trace contextRef="#ctx0" brushRef="#br1" timeOffset="-28128.995">20156 13939 692,'0'0'839,"0"0"-117,0 0-104,17-5-75,-17 5-52,19-5-96,-6-1-44,2-1-62,4 0-16,1-2-57,2-1-22,0 0-48,2-2-5,-1-1-47,-3 2 0,-1 0-35,0-1 9,-3-1-13,-3 1-9,0 2-8,-6 0-9,0-1-19,-7 11 10,4-15-21,-4 15 14,-6-11-22,6 11 29,-15-6-11,15 6-3,-24 1 10,10 6 16,-3 2 44,2 3 46,1 5 38,0 0 26,2 7 38,4-3-12,1 3-5,4-2-17,3-1-13,3 2-49,4 0-128,1-2 0,2 4 0,6-4 0,0-2 0,3-2 0,1-5 0,-2-2 0,2 1 0,0-5 0,-3-2-170,2-3-218,-5 1-109,3-4-150,-2 0-188,-1-4-950,-1 1-1483</inkml:trace>
  <inkml:trace contextRef="#ctx0" brushRef="#br2" timeOffset="-22582.991">21909 13800 467,'0'0'643,"10"-4"-94,-10 4-31,10-5-32,-10 5-22,13-7-60,-13 7-3,14-5-53,-14 5-2,17-6-44,-17 6 3,14-6-22,-14 6-26,14-3-25,-14 3-24,10-3-28,-10 3-26,0 0-18,13-2 3,-13 2 12,0 0 9,0 0-37,-6 12-9,-2-7-13,-1 3-14,-5-1-9,-2 3-19,-1 2-4,-3-3-8,0 3-6,-3 1-5,-1-1-4,2 1 9,-1-1-22,-1 1 1,3-1-1,2-2-7,1 0-4,2 0-1,0-3 16,3 2-16,0-2-4,1 1 3,3-3-3,0 1 3,1-3-2,8-3 2,-13 11 4,13-11 6,-10 9 10,10-9 20,-3 7-43,3-7-3,0 0 0,1 13 0,-1-13 0,11 10 0,-3-4 0,0 1 0,2 2 0,4-1 0,-2 3 0,4-2 0,-1 3 0,2 0 0,0-1 0,-1 0 0,3 0 0,-3-1 0,2 1 0,-2-1 0,2 1 0,-1-4-30,1 1-91,-2 1-19,3 0-56,2-1-23,-4-3-99,0 1-80,0-1-98,1 0-150,1-1-166,-1 1-715,2-1-1160</inkml:trace>
  <inkml:trace contextRef="#ctx0" brushRef="#br2" timeOffset="-22228.792">22651 13984 191,'2'-13'919,"-2"1"-167,0 12-46,1-21-33,-1 21-48,1-17-34,-1 17-55,2-15-93,-2 15-67,1-12-51,-1 12-23,0 0-7,0 0-6,0 0-9,0 0-6,-4 14-12,1-3-19,2 1-134,-2 3-109,2 2 0,-1 1 0,0 0 0,2-1 0,-1 1 0,1 1 0,1-1 0,1-3 0,-1 0 0,1 1 0,2-1 0,0-2 0,1-2 0,4 1 0,-2-4-70,2-4-369,1 1-48,-1-1-62,-9-4-93,20 3-63,-20-3-87,19-5-640,-11-2-1042</inkml:trace>
  <inkml:trace contextRef="#ctx0" brushRef="#br2" timeOffset="-21950.092">22567 13818 138,'0'0'811,"-19"3"-172,19-3-33,-14 0-49,14 0-64,0 0-64,0 0-36,0 0-20,0 0-58,0 0 5,18-6-52,-8 1-9,5 0-46,-1-1 15,4 0-26,-2-1-16,-1 0-15,0-1-3,-1-1-6,-2 1 13,-1-1-58,-2-1-8,-2 2-20,-2-1-18,-1 2-16,-4 7-11,1-14-10,-1 14-10,-5-13-6,5 13-11,-9-7-29,9 7-34,-14-5-34,14 5-42,-16 3-76,9 2-56,-6 2-110,3 3-132,-1-1-132,0 7-173,2 0-641,1 2-1068</inkml:trace>
  <inkml:trace contextRef="#ctx0" brushRef="#br2" timeOffset="-21348.418">23031 14229 389,'9'3'933,"0"3"-183,-9-6-61,14 5-79,-14-5-44,10 5-82,-10-5-75,10 5-46,-10-5-61,9 5-41,-9-5-39,0 0-16,9 9-39,-9-9-27,0 0-24,0 0-24,0 0-19,-4 11-6,4-11-22,0 0 1,-15 4-20,15-4 3,-14 1-14,14-1 3,-14 0-11,14 0 3,-14-1-12,14 1-1,-12-4-15,12 4 8,-10-6-5,10 6 10,0 0-11,-5-12 15,5 12-14,3-10 3,-3 10 4,6-7-3,-6 7 4,11-8 17,-11 8-14,12-6-4,-12 6 6,16-5 4,-16 5 7,16-3 9,-16 3 12,18-3-2,-18 3-2,14-2-4,-14 2-5,12-2 1,-12 2-2,0 0 6,12 2-2,-12-2-7,0 0-5,0 0 5,0 0-11,-13 5 6,13-5-8,0 0 4,-18 1-15,18-1 5,-12 2-7,12-2 7,-13-2-15,13 2 7,-12-3-1,12 3 0,-9-3-12,9 3 4,-8-7 17,8 7-10,-6-7-1,6 7 2,0 0 2,0 0 4,0-12-1,0 12 3,0 0-8,14-2 20,-14 2-4,17 6 3,-8 0 8,4 3 34,1 3-21,0 0 22,0 4-7,-1 2 15,-1-1 23,-1 3 2,0-2 8,-2 3 7,-2 0 5,-1-1-15,-1 1-7,-4-1-3,0-3-21,-1 1-5,-2 0-7,-3-2-7,-1 1 1,-3 1-16,-3-4-6,-2 2-28,-3-3-23,-1-1-29,-2 1-39,0-3-38,-3-1-19,0-4-79,-3-1-53,1-1-91,3-3-83,0 0-120,0-2-216,0-3-713,1-2-1147</inkml:trace>
  <inkml:trace contextRef="#ctx0" brushRef="#br2" timeOffset="-20925.18">23734 14082 817,'0'0'764,"0"-17"-59,0 17-59,0-12-39,0 12-60,2-11-90,-2 11-84,0 0-63,1-10-17,-1 10 27,0 0-33,6 6-5,-6-6-13,6 18-23,-3-2-18,2 2 2,-2 3-20,1 2-10,0 5-19,0 3-2,1 0-139,-2 0-40,2 1 0,-3 1 0,-1-3 0,-1-3 0,0 1 0,0 1 0,-1 1 0,0-5 0,-3 1 0,2 0 0,-1-2 0,-1-2 0,-1-2 0,1-3 0,-2-1 0,0-2 0,-1-1 0,1-3 0,-2-1 0,2-4 0,-3 1 0,9-6 0,-17 2 0,17-2 0,-23-6 0,12-1 0,-6-3 0,3-5-327,-1-1-207,-3-5-125,1 1-160,2-4-177,2-3-543,1 0-1177</inkml:trace>
  <inkml:trace contextRef="#ctx0" brushRef="#br2" timeOffset="-20630.863">23685 13816 606,'9'-9'730,"-9"9"-88,8-9-50,-8 9-52,9-8-68,-9 8-28,15-11-57,-7 8-35,1-2-38,0-2-5,3 2-20,0-3-9,-1 2-37,1-1-29,-3-1-9,1 1 3,-2 0-16,-2 0-31,-6 7-26,9-14-22,-9 14-25,5-13-15,-5 13-11,-4-12-15,4 12-10,-10-12-18,10 12 1,-15-8-9,3 4-14,12 4-30,-19 0-48,19 0-55,-23 2-72,12 0-70,2 3-106,0 2-123,0 2-146,4 0-164,1 2-669,3-1-1112</inkml:trace>
  <inkml:trace contextRef="#ctx0" brushRef="#br2" timeOffset="-20292.261">24173 13916 562,'0'0'938,"0"0"-101,8-7-100,-8 7-55,0 0-56,4-12-77,-4 12-77,0 0-63,0 0-82,6-8-53,-6 8-45,0 0-29,13-2-14,-13 2-20,19 3-17,-5 1-18,3 2-21,2 2-8,1 0-3,5 3-7,-1 3-1,1 0-9,1 2 1,0-3-25,-1 3-58,1-2 0,-1 2 0,1-2 0,-1 1 0,-2-2 0,-2-3 0,-2-1 0,-6 0 0,1-1 0,-3 1 0,-2-1 0,-2 0 0,-1-1 0,-6-7 0,0 14 0,-6-6 0,-1 0 0,-4 0 0,-3 1 0,-6-1 0,-1 2 0,-7-1 0,-2 1 0,-2-2 0,2 3 0,-2-3 0,1 2 0,2-1 0,1 0 0,3-1-550,1 5-301,-2-1-201,5-3-760,2 3-1513</inkml:trace>
  <inkml:trace contextRef="#ctx0" brushRef="#br1" timeOffset="-16681.964">26032 14005 68,'2'-14'907,"-2"14"-128,0-12-64,0 12-78,0-12-40,0 12-53,0 0-75,2-12-71,-2 12-51,0 0 11,0 0 21,0 0-50,-4 16-9,1-4-29,0 1-32,3 4-23,-4 0-40,2 1-29,0 0-31,-1 2-77,1-2-59,0 0 0,0 1 0,2-1 0,0-2 0,4-1 0,-2 0 0,1-4-206,3 0-61,2-2-75,-2-2-66,1-1-36,-7-6-79,15 8-64,-15-8-65,16 1-121,-16-1-487,13-4-868</inkml:trace>
  <inkml:trace contextRef="#ctx0" brushRef="#br1" timeOffset="-16349.866">25879 13875 408,'-16'2'842,"0"0"-201,16-2-21,-15 4-87,15-4-53,0 0-66,0 0-75,0 0-67,10 6-43,-10-6-31,25 0-30,-8-1-20,4-1-15,2-1-5,2-1-27,-2-2 22,0 1-21,-2 1 19,-3-2-21,-2-1 15,0 2-22,-5-4 14,0 2-29,-2-2 5,-2 1-17,-5-2-16,-2 10-4,0-17-10,-5 8-6,1 3-7,-5-1-21,-5 0 14,2 2-14,-3 1 6,-2 2-2,1 2 1,-3 1-7,0 2-46,0 3-7,-2 2-60,4 2-30,-1 0-87,5 2-56,2 3-89,2-1-85,4 2-90,3 1-151,4 0-532,3-2-844</inkml:trace>
  <inkml:trace contextRef="#ctx0" brushRef="#br1" timeOffset="-15948.758">26263 14108 446,'12'-1'932,"-12"1"-116,0 0-76,0 0-54,0 0-63,2-11-112,-2 11-83,0 0-100,0 0-30,0 0-36,0 0-26,8 9-40,-8-9-16,5 15-12,-3-5-42,2 1-30,-2 2-20,1-1-12,2-2-18,-1 2-4,-2 0-14,1-1-3,1 0-10,-2-2-2,-2-9-1,4 17-7,-4-17-14,3 12-11,-3-12 7,2 10-18,-2-10-1,0 0-5,0 0-2,0 0-7,0 0 4,0 0-16,-9-9 20,9 9-5,-6-18 6,3 6 3,3-3 9,-2-1 20,4-1-15,1-3 1,3-1 2,3-1 3,5 1 22,1 1-20,3 0 34,5 4 25,-1 1 6,3 5 25,0 1 23,2 4 1,-2 3 33,2 4 13,0 2 23,-3 2-11,3 2 2,0 4 1,-4 1-129,-3 2-34,-3-1 0,-2 1 0,-4 1 0,-1-1 0,-2 0 0,-2-1 0,-1 3 0,-3-2 0,0-3 0,-2 2 0,0-1 0,0-13-266,0 23-241,0-23-111,-4 17-151,4-17-234,0 16-589,0-16-1243</inkml:trace>
  <inkml:trace contextRef="#ctx0" brushRef="#br1" timeOffset="-15614.944">28017 13941 743,'1'-19'872,"-1"2"-112,0-1-45,0 3-55,0 1-39,0 1-95,0 1-48,0 0-36,0 12-57,0-20-61,0 20-49,0-13-44,0 13-12,0 0-1,0 0 1,0 0 18,0 0 0,0 0-208,0 25-29,0-9 0,0 5 0,-1 4 0,-1 1 0,1 2 0,1 0 0,-1-1 0,1 2 0,0 0 0,1-2 0,0 1 0,1-3 0,-1 2 0,3-4 0,-2 0 0,2-2 0,-1-2 0,-1-3-294,2 0-187,-1-3-55,-1 1-107,-1-4-97,-1-10-157,2 19-563,-2-19-1079</inkml:trace>
  <inkml:trace contextRef="#ctx0" brushRef="#br1" timeOffset="-15215.813">27675 14277 497,'-14'-9'846,"7"2"-195,2 0-50,5 7-119,-2-13-52,7 4-95,6 1-41,7-2-76,4 1-37,10-1-49,8-1-5,7 0-27,3 2 11,4-1 3,0 2 23,-1-1-10,1 1 4,-2-1-17,-2 4 4,-5-2-17,-9 4-9,-7 1-19,-2 0-3,-5 2 2,-4 3 0,-2 1-3,-5 3-2,2 0-2,-5 1-3,-3 1-2,0 1-19,-2-1-5,1 1-13,-2-1-2,1 1-4,1-2-7,-1 3 26,3-1-39,3 0 19,1-1-13,-1-1 10,5-3-8,-2 0-5,1 0-1,3-3 12,-4-2-10,4 0 2,-2-2 0,1-1 3,0-1 2,1-1 10,-5-1 11,1-3 36,-2 2-13,-2-5-5,-3 0-1,-1 1-13,-2-1-5,-4 1 34,-2-4-47,-3 1-2,-2 3-6,-6-3 0,0 2-5,-6 2-1,1 1 1,-2 3-23,-1 0-40,-1 2-45,1 3-73,2 1-84,0 1-80,-2 3-144,5 3-112,0-2-138,5 2-671,2-1-1012</inkml:trace>
  <inkml:trace contextRef="#ctx0" brushRef="#br1" timeOffset="-14808.22">28841 14128 389,'10'-8'932,"0"-1"-177,-3 2-36,0 0-73,-7 7-61,12-13-113,-12 13-99,7-5-56,-7 5-16,0 0-34,0 0-36,3 15-44,-3-15-41,-1 16-20,1-16-23,-2 22-21,4-12-14,-1 3-15,0 0-11,2-1-9,3 3-7,0-3-6,2 0 10,-1 0-36,3-2-18,0-1-17,2-1-2,-1-1-8,3-2-1,-2-3-9,2 1 1,-1-3-2,0 0 8,0 0-11,2-5 11,0 0 4,-1-2 20,1-1-2,-1-3 14,2-2-2,-2-1 19,-2-3 1,0 2 29,1 1 13,-6-1 22,1 3 14,0 0 15,-1 1 5,-2 3-25,1 0-7,-6 8-8,7-9 19,-7 9 0,0 0-3,0 0 8,8 7-10,-8-7-9,4 10 1,-4-10-27,1 14-7,-1-14-9,1 19-2,-1-19-6,0 19-29,0-19-42,1 17-42,-1-17-46,2 17-32,-2-17-82,1 15-48,-1-15-95,4 12-84,-4-12-83,3 10-141,-3-10-612,3 9-925</inkml:trace>
  <inkml:trace contextRef="#ctx0" brushRef="#br1" timeOffset="-14460.521">29364 14059 161,'6'-13'793,"0"1"-131,2 2-58,0-1-58,2 0-72,0 3-37,0 1-64,2 2-21,-1 1-53,2 3-18,-13 1-35,26 4-29,-10-1-13,-2 4-15,4 3-13,-2 0-17,0 3-22,-2-2-35,1 2-8,0 1-23,-1 1-17,-3-1-8,-2-1-9,1 0-6,-2-1-9,-2-1-5,0 0 0,0 0-11,-4-2 9,-2-9-4,4 16-2,-4-16 1,0 11-1,0-11-3,-4 9 7,4-9-3,0 0-4,-6 9 6,6-9 53,0 0 31,0 0 9,-11-4-3,11 4-17,0 0 9,-2-17-10,2 17-10,4-19-25,1 6-5,1-2-15,3-4-1,2 0-9,1-2-3,3-3-5,1 3-3,1-1-11,2 2-39,1 0-44,0 0-39,0 1-48,-1 2-64,-1 3-73,-1 2-61,-3 0-127,-3 4-140,1-1-169,-2 3-631,-2-1-1050</inkml:trace>
  <inkml:trace contextRef="#ctx0" brushRef="#br1" timeOffset="-14206.574">30217 14062 1263,'0'0'1109,"0"0"-119,6 11-41,-6-11-127,0 0-98,0 0-87,8 6-78,-8-6-63,0 0-41,0 0-268,10 3-187,-10-3 0,0 0 0,0 0 0,0 0 0,14 0 0,-14 0 0,0 0 0,0 0 0,0 0 0,0 0 0,12-1 0,-12 1 0,0 0 0,0 0 0,0 0 0,0 0-552,0 0-280,0 0-201,0 0-790,-4-10-1527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10:22.50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762 5650 346,'0'0'818,"0"-14"-128,0 14-57,2-14-50,-2 14-36,2-14-35,-2 14-39,1-13-32,-1 13 9,2-10-51,-2 10-13,0 0-48,4-14-41,-4 14-31,0 0-50,3-10-31,-3 10-50,0 0 15,0 0 11,0 0 4,5 13-165,-5-13 0,2 22 0,2-5 0,-2-1 0,-1 4 0,2 3 0,-2 2 0,1-1 0,2 1 0,-4 2 0,3-1 0,0 3 0,-3-3 0,0 1 0,0-1 0,2 1 0,0 0 0,-2-1 0,-2-3 0,2 2 0,-2-5 0,2-1 0,0-1 0,-3-1 0,3-1 0,-1-2 0,-1-2 0,2 0 0,0-12 0,-2 20 0,2-20-144,-2 13-498,2-13-126,0 0-99,-6 14-954,6-14-1527</inkml:trace>
  <inkml:trace contextRef="#ctx0" brushRef="#br0" timeOffset="1">645 5646 523,'-4'-6'757,"4"6"-144,-9-15-43,9 15-75,-4-13-31,4 13-53,0-16-43,4 8-31,1-2-22,3-1-20,2 1-12,1-1-11,4 0-13,5 1-3,1 1-40,2-1 2,5 3-32,-1 0 6,-2 4-39,6 0-12,-3 3-29,1 1-12,-2 3-7,0 1-14,-2 2-1,2 3-10,-8 2 3,0 0-19,-2 2 6,-5 1-3,-1 0 12,-2-1-33,-4 2-34,-1 0 0,-5 1 0,-2 0 0,-6 1 0,0 0 0,-4 1 0,-3 1 0,-3-1 0,0 0 0,-4-1 0,0-1 0,2-1 0,-2 1 0,0-3 0,3-3 0,2-1 0,-1-1 0,0 0 0,3-1 0,1-1 0,2-1 0,1-2 0,0 0-306,3-1-98,9-3-95,-15 5-119,15-5-143,-12 4-164,12-4-559,0 0-1109</inkml:trace>
  <inkml:trace contextRef="#ctx0" brushRef="#br0" timeOffset="2">1095 5982 532,'0'0'717,"-15"-7"-107,15 7-34,-10-8-61,10 8-52,-7-8-32,7 8-32,-4-10-42,4 10-23,0-13-19,0 13-2,7-13 14,-1 6-38,4-1-2,0 0-35,3 1-26,2 0-19,2 2-12,1 0-18,1 1-22,0 3 1,0-1-44,3 4-11,-4 1-20,5 0-17,-2 5-64,-2-2 0,0 5 0,-4-2 0,0 2 0,-4-1 0,0 3 0,-3-1 0,-3-1 0,-3 1 0,0 0 0,-2 0 0,-2 2 0,-3-3 0,3 1 0,-4 0 0,-2-2 0,3 0 0,-1-1 0,0-2 0,-1 0 0,7-7-64,-12 9-3,12-9 1,-8 6 0,8-6-11,0 0-23,-9-7-7,9 7-12,2-14 3,0 3-8,4-3 7,1-3-1,3-3 36,3 1 9,0-2 3,3-1 14,5 2 10,-4-1 4,3 2 9,-4 4 4,0 2 9,-1 2-5,-1 3 12,-2 1 1,-1 5 4,-11 2 4,17 2-1,-17-2 2,14 11 0,-9-3-3,-1 2 5,2 0-7,-3 4 6,2-2 2,0 3-3,-3-1 1,2 1-4,1-1 6,1 3 5,1-3 1,2-1 0,-1 1-2,2-3 3,1-2 10,1 1 4,1-3 1,2-2-3,0-1 5,0-1-5,0-3 7,3-3 11,-1 1 1,0-3 11,1-1 32,-1-3-18,0 0 0,-1-3 11,-2 0 6,-4-2-8,4 0 8,-6 1 7,-3-2-4,-1 2-13,-3 0 8,-1 0-11,-1 1-8,-3 2-11,-2-2-11,-3 3-7,-3-1-6,1 3-8,-3 1-3,-1 0-1,-1 3-4,1 1-6,-6 4-8,4-2-7,-2 3-46,-1 1-46,0 2-68,0 1-54,3 0-80,2-2-86,-1 4-79,5-1-127,0 0-80,0 1-877,3-2-1199</inkml:trace>
  <inkml:trace contextRef="#ctx0" brushRef="#br0" timeOffset="3">2190 5710 465,'1'-11'868,"0"0"-114,-1 11-55,2-21-90,-2 21-34,0-17-65,0 17-52,-2-16 20,2 16-120,0-11-56,0 11-65,0 0-69,0-15-26,0 15-34,0 0-6,0 0-4,0 0-5,6 16-13,-2-6-9,-1 5-5,0 2-11,-1 0-8,0 4-9,3 2-5,-3 0-7,1 0-12,-2 0-1,3 1-1,-3-5-8,3 1 7,-3-1-10,0 2 8,2-3-9,-3 2 1,0-3 0,2 0 9,-2-5-6,2 0 3,-2-12-5,0 21 7,0-21-2,1 15 10,-1-15-8,0 12 2,0-12-10,0 0 5,1 10-13,-1-10 12,0 0 6,0 0-28,0 0 14,9-7-4,-9 7 8,9-8-9,-1 3 5,0-4-7,2 3 5,1-3-6,1 1 5,2 0 0,1 0 16,4 1-17,1 0 4,-4 2-7,6-2 8,-4 3 0,2 2 6,1-1-6,-3 3 4,2 3-17,-2-1 15,1 2-3,-1 0 5,-3 3-2,0-2 14,-2 4-3,-1-1 26,-2 1-6,-4-3 2,0 5 11,-2-3 8,-4-8 12,1 18-8,-4-9-2,-2 0 3,0 1 5,-3 0-10,-3-1-4,-1-1-6,-3 1-7,0 0-33,-4-1-2,-2 0 0,2-2 0,-3 0 0,3 0 0,0-3 0,0 0 0,0 1 0,1-2-9,-1-1-87,3-1-46,0 0-28,1-1-69,-1-2-70,2 0-88,2-3-109,-2 1-141,5-2-126,0 0-781,4-3-1194</inkml:trace>
  <inkml:trace contextRef="#ctx0" brushRef="#br0" timeOffset="4">2664 5713 257,'5'-7'1052,"-5"7"-216,6-13-68,-6 13-35,5-9-42,-5 9-51,7-9-64,-7 9-62,0 0-62,6-8-78,-6 8-67,0 0-55,0 0-21,0 0-15,0 0-5,16 5-130,-16-5-81,7 16 0,-2-7 0,-1 4 0,0 1 0,0 1 0,-2 2 0,1 2 0,-2 1 0,1 1 0,-2-2 0,1 3 0,-2-1 0,1 3 0,-2-3 0,1-2 0,0 0 0,-2-1 0,2-1 0,-2-2 0,2-2 0,-2 1-387,3-2-286,-4 3-202,4-15-1095,-6 14-1715</inkml:trace>
  <inkml:trace contextRef="#ctx0" brushRef="#br0" timeOffset="5">2877 6070 440,'0'0'970,"0"0"-167,0 0-103,0 0-55,10-7-52,-10 7-74,11-6-40,-11 6-54,18-8-34,-7 2-28,3-1-63,-1-1-24,2 1-35,2-3-17,-1 0-35,1 1-27,1-3-24,0 2-24,-3-1-13,2 1-27,-3-2-30,-2 2-44,0 0 0,-3 0 0,1 1 0,-3 0 0,-1 1 0,-1-1 0,-5 9 0,4-12 0,-4 12 0,0 0 0,-5-11 0,5 11 0,-13-3 0,13 3 0,-18 3 0,8 0 0,-1 2 0,-1 2 0,-1 3 0,0 0 0,1 2 0,-1 2 0,1 0 0,3-1 0,2 1 0,0 1 0,2-2 0,1 1 0,3-1 0,2-2 0,1 0 0,2 0 0,2-1 0,3-2-56,1 1-120,2-2-52,3-2-25,-1-1-54,0-2-17,1-2-32,3-2-41,0 2-16,1-4 11,-1 0 25,-1-3 12,1 2 20,-3-2 41,3-3 74,-4 0 33,1-3 73,-3 2 58,0-1 92,-2-2 69,-3 0 38,1 1 75,1 0-21,-3-3 58,-1 4 4,2 1 1,-3 0-4,2 2-16,-2 1-18,-4 8-41,6-12-37,-6 12-29,7-9 15,-7 9 20,0 0 4,12 4-4,-12-4-17,8 13-16,-3-4-14,-1-1 0,1 3-14,-1 0-8,2 3-10,-3-1 4,2 1 2,-1 0-9,-2 1-12,2-2 0,-1-2-11,-1 1-2,2-2-8,-4-10-5,4 20 3,-4-20-4,2 13 7,-2-13 1,2 12 6,-2-12-15,0 0-7,0 0-5,-2 12 1,2-12 1,0 0-7,0 0 0,0 0-1,-5-12-5,5 12 10,0-17-11,2 6 5,0 0-2,-1-2 9,3-2-12,0 0 12,1 1-13,0-1 4,4 2-7,-2 0 4,0 1-4,2 2 12,0 0-16,1 1-1,0 4 8,0-1 2,-1 2 7,1 1 10,-10 3 16,22 1-6,-22-1 8,20 7-4,-10-2-3,-1 0-1,0 2 8,0 1-6,0 1 12,-3 0-16,2-1-2,-3 1 0,0-1-4,0 1 3,-5-9-5,7 16 6,-7-16-5,2 13-4,-2-13 3,4 14-1,-4-14 0,-1 11-1,1-11-1,0 0-1,-5 11 0,5-11-2,-7 7 3,7-7 6,0 0-18,0 0 4,-12 0-5,12 0 0,-11-7-5,11 7 8,-6-12-17,2 2 11,4 10-12,-2-22 8,0 10-1,2-1 4,3-1-6,1-2 7,1 2-6,2-2 7,4 1 0,-1-1 24,5 2-29,-1 0 15,4 3 7,0 0 18,3 4 6,-1 0 23,2 2 32,-2 2 18,1 3-40,0 0-68,2 4 0,2 1 0,1 6 0,3 1 0,-1 0 0,-2 2 0,0 3 0,-3 0 0,0 1 0,-3 1 0,-3 0 0,0 0 0,-6-3 0,1 1 0,-6-3 0,-1 0 0,-2 1 0,-2-1 0,-2-4 0,-4 6-289,-2-3-679,-7-4-1216,4 3-1965</inkml:trace>
  <inkml:trace contextRef="#ctx0" brushRef="#br0" timeOffset="6">5411 5750 776,'0'0'820,"-6"-12"-116,6 12-37,-4-14-34,4 14-37,-4-13-42,4 13-42,-3-9-41,3 9-41,0 0-59,-3-10-69,3 10-56,0 0-30,0 0 14,0 0 6,0 0 12,0 21-69,0-10-179,0 4 0,1 2 0,-1 2 0,0 2 0,0-1 0,-1 2 0,1 1 0,-2 1 0,0-1 0,1-2 0,-1-1 0,1-1 0,0 0 0,-2-2 0,2 0 0,0-4 0,1-1 0,-2-1 0,2-11 0,-1 18 0,1-18-434,-3 12-88,3-12-107,0 0-105,0 0-62,0 0-812,0 0-1259</inkml:trace>
  <inkml:trace contextRef="#ctx0" brushRef="#br0" timeOffset="7">5382 5728 385,'-1'-14'682,"-1"0"-58,1 3-53,1 0-41,0 11-43,0-20-50,0 20-26,0-17-39,0 17-49,3-14-36,-3 14-18,6-11-26,-6 11-16,15-5-1,-15 5-27,24 1-16,-6 3-8,3 2-11,0 1-24,8 4-11,-1 0-15,1 4-25,4 1-7,2 1-19,-2 1-12,2 1-3,-3 0-13,-2 0-7,0 1-8,-6-3-13,0 0 11,-3 0-1,-1-1-2,-3-3 4,-6 2 5,-3-2 9,-2 0 16,-3-3 6,-3-10 6,-4 24 41,-1-12-26,-5 0 29,-4 2-89,-3-2-16,-6 2 0,-3 0 0,-2 0 0,-2-2 0,-6 1 0,-1 0 0,0-2 0,3-1 0,0-1 0,2 0 0,1 1 0,2-4 0,5 1 0,-1-1 0,6-1-163,3 0-151,0-2-136,5 1-115,-1 0-164,12-4-189,-10 3-681,10-3-1253</inkml:trace>
  <inkml:trace contextRef="#ctx0" brushRef="#br0" timeOffset="8">6124 5944 505,'0'0'983,"0"0"-161,0 0-161,0 0-55,0 0-81,1-12-47,-1 12-63,7-8-37,-7 8-47,16-8-19,-7 3-40,4-1-51,1-1-23,0 0-43,0 0-19,0-3-30,2 2-14,-2-1-11,1 1-26,-2-1 5,-2-1-21,2 2 1,-4-1-7,0 4-3,-1-2-4,-8 7 1,9-10-18,-9 10 8,0 0-15,0 0 8,-4-12-13,4 12 9,-14 0-8,14 0 4,-21 5-7,7 1-4,0 0 0,-1 3 5,-1 2 7,0 1 17,1 0 10,-1 2 11,3 3 21,1-2 16,3 2-5,1-3 11,2 1 20,1 2-9,3-3-95,2 1 0,2-1 0,4 1 0,0-1 0,2-1 0,5-3 0,0-1 0,2 0 0,5-1 0,2-3 0,1-1 0,0-1 0,0-3 0,4 0 0,1-3-186,0-1-187,-1-1-76,2-3-100,-1-1-122,-2-3-80,0 0-118,-1 0-512,-2-4-980</inkml:trace>
  <inkml:trace contextRef="#ctx0" brushRef="#br0" timeOffset="9">6594 5711 68,'0'0'916,"-12"2"-200,12-2-98,0 0-49,-12 4-55,12-4-19,0 0-19,0 0-52,0 0-6,13 4-63,-13-4-9,20 0-15,-8-2-38,2 1-22,4-3-24,1 0-26,1 0-32,3-3-40,-2 0-28,-1-1-16,1-1-22,-2 1-11,-1-1-12,-2 0-5,-1-1-14,-3 0-3,-2-2-38,-1 3 0,0-3 0,-2 2 0,-2 0 0,-3 0 0,-2 10 0,2-19 0,-2 19 0,-5-18 0,-1 10 0,6 8 0,-14-12 0,8 6 0,6 6 0,-15-4 0,15 4 0,-21 0 0,11 4 0,0 2 0,-2 2 0,2 4 0,-1 2 0,0 4 0,2 4 0,1 0 0,0 5 0,1 2 0,3 0 0,1-1 0,-1-2 0,3 2 0,1 0 0,0 1 0,1-1 0,0 1 0,4 2 0,-2-3 0,-1-2 0,1-1 0,1 0 0,-3-2 0,2-5 0,-1-1 0,1-1 0,-2-3 0,2-1-128,-3-12-419,1 17-71,-1-17-87,2 12-97,-2-12-162,0 0-444,0 0-1010</inkml:trace>
  <inkml:trace contextRef="#ctx0" brushRef="#br0" timeOffset="10">6431 6002 126,'0'0'836,"-17"-1"-196,17 1-66,0 0-54,0 0-50,0 0-64,0 0-26,17-4-51,-2 3-15,6-2-56,4 2-2,3-1-47,7-1 1,1 0-39,-1-1-1,1 2-50,2-1-2,-1-1-26,2-1 2,-1 2-38,2 1 26,-2-2-50,-1 0 3,-2 1-22,-6 2 12,-3-2-20,-5 3 18,-2-1-22,-3 0 22,-1 1-15,-2 0 38,-13 0 12,19 2 34,-19-2 11,12 3 0,-12-3-13,7 8-10,-7-8-18,6 10-8,-6-10 28,1 12-57,-1-12 34,0 14-50,0-14 36,-1 17-48,1-17 37,-2 17-40,2-17 36,-1 16-46,1-16 32,0 14-78,0-14-25,0 13-22,0-13-17,3 12-26,-3-12-52,0 0-77,6 9-47,-6-9-124,0 0-78,10 4-83,-10-4-180,0 0-411,15-4-813</inkml:trace>
  <inkml:trace contextRef="#ctx0" brushRef="#br0" timeOffset="11">7117 5757 111,'-18'4'899,"3"1"-183,1 1-70,0 0-103,2 0-91,4 1-55,1 1-26,7-8-18,-10 12-73,10-12 10,0 0-37,2 17 16,-2-17-58,18 10-9,-9-6-41,5-1 4,1-1-39,3 0 2,0-2-13,3-2 6,-2 0 28,0-1-26,0 0 7,-1-2-9,-1-1 6,-1 0-9,-2-3-9,-1 1-5,0-1 8,-4-3-14,-1 1-8,-1-2-12,-2-1-55,-4 4-23,-1 10 0,-1-23 0,-3 14 0,-3-2 0,-1 2 0,-1 0 0,-2 2 0,-3 2 0,1 3 0,-2 2 0,0 0 0,-2 2 0,0 1 0,-1 2-102,0 3-166,0 1-67,-1 2-116,5-1-124,-3 2-143,7 1-181,-1-2-637,3 0-1170</inkml:trace>
  <inkml:trace contextRef="#ctx0" brushRef="#br0" timeOffset="12">7519 5898 575,'0'0'903,"-7"-7"-141,7 7-90,0 0-102,-5-8-75,5 8-116,0 0-81,0 0-70,0 0 1,0 0-43,0 0-12,0 0-29,-4 8 39,4-8-54,3 15-3,-3-15-24,2 19-18,1-8-34,0-1 7,0 3-13,-2-2-10,2-1-6,-2 2 3,0-2-12,-1-10-2,3 19 0,-3-19-4,0 15 3,0-15-7,0 12 7,0-12 0,-3 9-5,3-9-2,0 0-3,-6 8 0,6-8 31,0 0-39,0 0-5,-14-3 3,14 3 1,-6-9 2,6 9 0,-6-14 5,6 14-3,-2-18 3,2 18 0,1-22 24,2 10-15,1-2 18,2 0-4,2 1 18,4-1-7,3-1 9,1 3 3,2 0 22,2 2 8,3-1 16,0 3 2,2 1-1,0 4-4,2 0-4,-1 2 0,0 1 8,0 2-8,-3 3-10,0-1-10,0 4-7,-4-1 0,-2 2-50,-2-1-13,-3 1 0,-2 0 0,0 0 0,-2 0 0,-3 2 0,0-2 0,-5-9-174,6 17-89,-6-17-134,0 13-121,0-13-170,-5 13-171,5-13-814,-5 12-1345</inkml:trace>
  <inkml:trace contextRef="#ctx0" brushRef="#br0" timeOffset="13">8064 5823 680,'2'-10'881,"-2"10"-111,6-14-104,-6 14-61,5-10-55,-5 10-131,4-10-65,-4 10-80,0 0-5,0 0-20,0 0 1,0 0-43,0 0-11,7 11-25,-7-11-28,3 18-16,-6-8-25,6 1-19,-3 2-10,0 1-12,1-2-23,0 1-3,0-1-6,1 0-6,0 0 35,1-1-53,-1 0 12,2-1-65,2-4 18,0 2-63,0-1-6,2-2-28,-8-5-16,14 7-25,-14-7-32,17 2-47,-17-2-37,15-1-57,-15 1-53,18-5-48,-9-3-111,0 1-157,-2-5-369,1 1-697</inkml:trace>
  <inkml:trace contextRef="#ctx0" brushRef="#br0" timeOffset="14">7891 5624 28,'-10'5'719,"10"-5"-141,-13 10-49,13-10-24,-7 7-36,7-7-34,0 0-35,1 15-48,-1-15-6,5 7-19,-5-7-2,9 7 15,-9-7-35,14 4-6,-14-4 11,14 4-30,-14-4-23,18 0-28,-18 0-24,19-3-17,-19 3-15,18-5-29,-8 2-23,-2-2-23,1 1-16,-3-3-15,3 0-10,-2 2-34,-2-5-23,-1 3 0,-4 7 0,6-16 0,-6 16 0,1-15 0,-1 15 0,-3-10 0,3 10 0,-12-9 0,12 9 0,-18-3-104,18 3-41,-21 0-42,8 2-70,0 3-56,-4 0-91,3 2-126,-2 2-167,1-1-190,3-1-594,1 4-1104</inkml:trace>
  <inkml:trace contextRef="#ctx0" brushRef="#br0" timeOffset="15">8570 5639 338,'-4'-12'902,"4"12"-169,-4-17-61,4 17-52,-4-15-68,4 15-30,-2-12-89,2 12-22,-3-10-63,3 10-39,0 0-63,-1-13-36,1 13-36,0 0 5,0 0 11,0 0-4,4 13 16,-4-13-25,1 22 0,0-7-18,-1 3-22,0 0-20,2 2-17,-2 4-16,1 0-71,2 0-13,-2-1 0,1 0 0,2 1 0,-1-3 0,2 1 0,-3-4 0,2-1 0,-1 0 0,1 0-171,0-5-53,-2 1-110,1-3-70,-1 1-95,-2-11-93,5 17-116,-5-17-97,4 12-611,-4-12-1021</inkml:trace>
  <inkml:trace contextRef="#ctx0" brushRef="#br0" timeOffset="16">8300 5899 234,'-9'-4'925,"9"4"-204,-14-4-93,14 4-81,0 0-64,0 0-31,0 0-70,0 0-34,4-10-58,-4 10-2,26-4-49,-7 1-3,6 0-60,5 1-7,7-1-38,10-3-4,1 2-49,1 0 1,1-2-30,0 2 4,0-1-27,-2 1 12,-8 0-21,-2 3 9,-2-4-20,-6 3 11,-5-1-18,-3 2 13,-4 0-16,-3 1 15,-2 1-8,-13-1 8,18 4-15,-18-4 15,6 8-20,-6-8 19,3 13-19,-3-13 15,-4 17-18,0-5 26,1-2-6,-1 2-6,1-2 1,-1 3-1,0-2-3,0-1 3,2 2-3,0 0-1,0-3 2,0 1 30,1 2-39,1-12 40,1 15-54,-1-15-25,3 14-33,-3-14-33,5 13-43,-5-13-35,9 7-54,-9-7-98,10 5-66,-10-5-61,12 2-39,-12-2-227,15-2-369,-15 2-723</inkml:trace>
  <inkml:trace contextRef="#ctx0" brushRef="#br0" timeOffset="17">8842 5625 320,'-18'3'830,"3"1"-181,2-2-46,2 1-80,2 2-83,9-5-25,-13 8-28,13-8-24,-4 11-11,4-11-61,5 9-15,-5-9-47,13 8 1,-4-4-35,4-1-7,2 0-26,4-2 6,0 0-24,-1-1-1,4-1 7,-2 0-4,0-3-15,0 0-4,-1-1-11,0-2-17,-2 0-7,-3-1-12,0-1-15,-4-1-8,1-2-11,-3-2 0,-3 1-1,1-1-13,-4 2-3,0 2-9,-4-3-18,0 4-2,-4 0 0,0-1 0,-3 3 0,-1 0 0,0 3 0,-4 3 0,1 1-44,-1 0-36,-2 4-40,0 2-25,2 1-51,-1 2-48,0 3-81,2 1-65,3-2-109,0 5-122,4-2-119,2 3-778,3-3-1150</inkml:trace>
  <inkml:trace contextRef="#ctx0" brushRef="#br0" timeOffset="18">9301 5879 448,'0'0'855,"6"-8"-143,-6 8-70,0 0-70,1-15-68,-1 15-13,-3-9-85,3 9-40,-8-5-75,8 5-25,0 0-65,-14-3-11,14 3-58,-13 3-6,13-3-41,-13 10 1,7-5-37,1 4 10,-1-1-12,0 1-18,6-9-4,-5 17-3,5-17-8,-1 20 1,1-20 4,4 17-3,1-8-5,0-1 0,3 1 0,1-4-1,0 2 8,3-3-2,1 0-15,2 0 8,2-2-7,1-1-3,0-1 6,2-1 3,-1-1-11,-1-2 11,2 0 2,-4 0-1,1-1 3,-1-2-1,-3-2-13,-1 0 22,-1-2 7,-2 0 44,-2-1 9,-2-1-19,-3 1-4,1 2-9,-6-2-8,1 2-4,-2-1-12,-4 1-6,-2 2-6,-3-1-14,0 4 12,-4 1-1,0 0-6,-2 2-2,0 4-4,1-1-25,-3 2-49,4 1-59,0 1-40,1 0-96,0 2-79,3-2-164,1 4-123,2-1-214,4-1-508,0 0-960</inkml:trace>
  <inkml:trace contextRef="#ctx0" brushRef="#br0" timeOffset="19">9633 5920 713,'11'-8'900,"-11"8"-143,8-5-117,-8 5-54,8-4-100,-8 4-72,0 0-116,10-5-45,-10 5-65,0 0-1,10 2-36,-10-2-9,0 0-40,9 11 10,-9-11-31,7 11 3,-7-11-11,6 12-14,-6-12-15,5 12-7,-5-12-5,3 15-3,-3-15-6,2 14-3,-2-14-5,2 12-2,-2-12-6,1 10 4,-1-10 5,0 0 16,-1 12-5,1-12 2,0 0-3,0 0-4,-7 8-4,7-8-3,0 0-2,-10-6 3,10 6 4,-9-9 17,9 9 0,-10-14-5,6 4 34,-4-2-4,5-1 6,-1-3 11,0 1 23,1-4-4,2 2 28,1-2 8,1-1-11,2 1 14,1-1-3,2 1-5,3 0-5,1-1-112,3 4-12,2 0 0,1 2 0,3 2 0,1 4 0,1 2 0,-2 0 0,3 5 0,-3 1 0,1 2 0,4 3 0,-3 2 0,1 1 0,-1 3 0,2 3 0,-2 1 0,-1 1 0,-3 0 0,-4-2 0,1 3 0,-4 0 0,-1-1 0,-4 0 0,1-1 0,-2 1 0,-4-3 0,1 1 0,-3 0 0,-3 1 0,-2 2 0,-2-3-857,-3 5-366,-2-5-703,-7 4-1658</inkml:trace>
  <inkml:trace contextRef="#ctx0" brushRef="#br1" timeOffset="20">752 7758 704,'0'0'726,"-12"5"-110,12-5-29,-7 5-76,7-5-39,0 0-79,-9 6-35,9-6-14,0 0-9,0 0 9,5 10 4,-5-10-34,11 6-25,-11-6-56,20 5-25,-9-3-40,3-1-30,1 0-23,2 0-22,0 1-20,5-2-14,-1 1-16,0-1-5,2-1-78,-2 1-32,2 0-61,0 0-53,-2 0-66,0 1-90,2-1-32,-4 0-126,2 1-98,1 2-226,-4-3-504,4 4-931</inkml:trace>
  <inkml:trace contextRef="#ctx0" brushRef="#br1" timeOffset="21">1980 7599 145,'0'0'808,"9"-10"-155,-9 10-41,9-13-33,-9 13-78,7-14-25,-7 14-35,6-12-30,-6 12-35,4-10-8,-4 10-9,0 0-28,1-12-56,-1 12-51,0 0-46,0 0-20,0 0-23,-9-6-15,9 6-4,-15 9 3,6-1-14,0 3-4,-3 2-21,0 3 0,-1 1-11,-1 7-1,2-1 17,-1 2-16,1 0-9,3 0-6,0 3-19,0-1-35,4-3 0,1-1 0,1-1 0,3-1 0,3 1 0,-1-3 0,5 1 0,3-2 0,0 0 0,3-4 0,4 2 0,0-4 0,3-3 0,1 0 0,2-4 0,2-1 0,-1-1 0,-1-3 0,2-1 0,1-2-36,-2-2-2,-1 0-4,2-2 8,-4-1 4,0-3 6,-2 0-1,-1-1 7,-2-3 1,0 3 10,-3-2 3,-2 0-2,-1 0 8,-3 1-7,-1 3 8,-2 1-8,0-2-7,-4 11 6,3-14-4,-3 14 2,0 0-5,-3-12 12,3 12-7,0 0 11,-12 1 1,12-1 6,-9 10 13,4-2-11,-2 2-1,1 2 0,0 1-3,1 1 0,0 2 3,-3 1 1,4 0-2,0 1 0,2 1 0,-1 1-9,1-2 1,0 2 4,2-3-4,-1 3-4,1-4 4,1 2-3,-1-1-12,2-5-53,-1 1-37,-1-2-38,0-11-38,3 20-8,-3-20-62,1 14-44,-1-14-44,1 11-81,-1-11-99,0 0-85,0 0-106,0 0-620,0 0-930</inkml:trace>
  <inkml:trace contextRef="#ctx0" brushRef="#br1" timeOffset="22">2063 7853 777,'0'0'596,"0"0"-82,-2-9-45,2 9-51,6-5-15,-6 5-70,15-7-4,-2 2-56,5 2 8,4-2-52,2-1-11,2 0-21,0 2-33,8-1-22,-2 0-32,0 0-18,0 0-9,-1 0-13,4 2-12,0-2-10,-7 3-6,1-2-13,-2 1-9,-6 3-2,-1 0 0,-4 0-1,-1 0 8,-3 3 25,0 2 18,-2 0 20,-4 2 25,1 0-10,-3 3-4,-2-1-1,-1 4-7,-1-1 5,-1-1-9,0 2-9,1 1-11,-3 1-18,2-1-9,0-2-10,-1 1-7,2-1-3,-1 0-5,1-12-3,1 22-5,-1-22 3,2 19-7,-2-19-3,4 14-24,-4-14-24,6 12-30,-6-12-36,11 9-35,-11-9-36,11 7-47,-11-7-76,14 1-32,-14-1-57,15 0-18,-15 0-16,19-5-109,-9 2-710,-1 0-858</inkml:trace>
  <inkml:trace contextRef="#ctx0" brushRef="#br1" timeOffset="23">2568 7682 296,'-17'4'676,"4"-1"-108,1 0-59,3 2-74,0-2-51,0 3-62,9-6-6,-9 6-32,9-6 10,0 0-14,0 0-33,3 15-18,-3-15-16,10 2-7,-10-2-13,18 3 1,-18-3 24,23-3-58,-12 1-5,3 0 18,0-3-17,0-2 1,-1 2-7,0 0-13,0-3-11,-2-1 6,-1 1-8,-1-1-25,-2 0-6,-2 2 4,0-1-18,-5 8-15,6-14-15,-6 14-1,2-15-17,-2 15-3,-4-10-8,4 10-5,-10-7-7,10 7-1,-13-4-5,13 4-2,-19 1-3,8 5-18,-1-2-37,0 4-32,0 2-43,1 0-48,1 2-56,0 4-76,0 0-51,4 1-80,1-2-109,1 4-76,2 1-194,3-1-484,2-3-910</inkml:trace>
  <inkml:trace contextRef="#ctx0" brushRef="#br1" timeOffset="24">2834 7942 608,'5'-14'819,"-5"14"-79,5-10-127,-5 10-44,4-12-50,-4 12-71,4-9-103,-4 9-70,0 0-50,7-7-41,-7 7-20,0 0-24,16 4-11,-16-4-17,11 12 2,-3-4-11,-1-1-16,1 3-12,0 1-11,0 0-14,-1 2-11,1-1 0,-2 0-12,1 0-6,-2 0 0,2-2-5,-2 1-4,-1-2 7,-4-9 13,8 16 22,-8-16 12,6 13 29,-6-13 19,8 10 36,-8-10 15,5 7 10,-5-7-19,0 0-13,10 5-17,-10-5-13,0 0-22,16-7-9,-10 1-30,0-1-52,4-2 0,0 0 0,0-2 0,0 0 0,3-3 0,0 0 0,1-1 0,0 1 0,1 0-77,-1-1-103,1 2-82,-2 1-50,-1 2-100,0 0-75,-2 3-117,-3 0-80,2 2-167,-9 5-523,12-7-973</inkml:trace>
  <inkml:trace contextRef="#ctx0" brushRef="#br1" timeOffset="25">3273 8013 170,'0'0'710,"18"-6"-120,-8 2-48,1-1-64,-1 0-29,3-2-35,-3 0-49,3 0-36,-2 0-26,-1-1-27,-1 1-23,0-1-18,-1 2-21,0-2-19,-2 1-17,0 1-7,-6 6 11,8-9-38,-8 9-6,5-9-48,-5 9-1,0 0-32,0 0 3,0 0-17,0 0 3,-9-4-19,9 4 15,-10 6-17,2 1 10,2 1-20,-2-1 9,0 3-8,0 1 9,0-1-13,0 3 9,2-1-15,-2-1 12,2 1-17,1-2 9,1 1-16,1 0 14,1-1-29,2-10-24,0 18-62,0-18 29,5 15-57,1-7-24,1-1-67,3-1-19,3 1-26,2-3-70,2-1-62,2 1-33,0-3-8,3-1-57,-1-1-30,5-3-426,-3-2-542</inkml:trace>
  <inkml:trace contextRef="#ctx0" brushRef="#br1" timeOffset="26">3723 8011 1211,'9'-9'471,"-1"-1"-25,-3 1-33,0 0-7,-5 9 1,8-12-31,-8 12-31,3-12-45,-3 12-54,4-10-40,-4 10-35,0 0-23,0 0-9,0 0-12,0 0-21,0 0-13,0 0 1,7 10-17,-7-10-13,1 16-10,-1-16-11,1 20-4,-1-20-7,0 21-6,-1-10-6,1-11-1,-1 21-2,1-21-1,-3 19-4,3-19 1,-2 17-2,2-17 1,-4 13 2,4-13 23,-4 10 31,4-10-21,-4 9 11,4-9-20,0 0 17,0 0-30,-9 5-10,9-5 2,0 0-6,-6-8-6,6 8 2,-4-14-3,4 14 2,-1-16 1,1 3-5,1 1 1,0-5 2,2 0 1,1 2 6,2-2 20,0 3-14,1-2 20,2 1-17,3-1 17,-1 5-14,0 0 17,2 3-14,1 1 37,1 0 10,1 3 5,0 1 7,-3 3 1,2 1 7,1 2 16,0 1-13,0 2-17,-2 3-8,0-1-5,1 4-14,-3-1-7,-2 0-8,0 1-6,-2 1-5,-2 0-4,-1 2-8,2-1-2,-4 1-35,1-1-70,-2 0-64,-2 0-75,-2-1-152,1 2-127,-3 1-188,2-1-242,-3-1-633,-1 0-1219</inkml:trace>
  <inkml:trace contextRef="#ctx0" brushRef="#br1" timeOffset="27">4904 7893 959,'0'0'787,"4"-11"-91,-4 11-96,0 0-92,5-10-57,-5 10-80,0 0-11,0 0-42,0 0-13,13 2-30,-13-2-10,8 11-42,-2-2-18,-1 0-23,0 3-38,1 1-16,-1 1-26,3-2-16,-3 4-20,2-3-12,-2 2-8,0-2-8,0-1-8,-1 0-9,-1-1-1,0 0-3,0-2 30,-3-9-40,3 16 1,-3-16 1,4 13 5,-4-13 2,3 9-1,-3-9 5,0 0-2,2 10-3,-2-10-2,0 0-13,0 0 1,0 0-5,0 0 7,4-14-3,-4 14-4,0-17 1,0 17 0,1-22 0,1 7 5,0 0-2,1-3-2,1 0 2,0 1-2,1-3 6,0 2 4,4-3 12,-2 5 13,2-1 17,3 2 6,-2 1 13,3 1 8,0 2 1,1 2 3,2 4 6,0-1 1,3 3 4,0 3-68,-1 1-24,1 2 0,2 7 0,-1-2 0,3 6 0,-3 3 0,-2-1 0,-1 4 0,-3 0 0,-1-2 0,-2 2 0,-2-3 0,0 2 0,-3-1 0,-2-2 0,1 0 0,-2-2 0,-2-2 0,1 1 0,-2-13 0,-2 22 0,2-22 0,-5 15-412,0-8-115,5-7-107,-13 12-105,4-10-135,9-2-711,-20 3-1234</inkml:trace>
  <inkml:trace contextRef="#ctx0" brushRef="#br1" timeOffset="28">4531 7578 569,'0'0'851,"-5"-8"-98,5 8-93,0 0-84,-7-9-51,7 9-74,0 0-60,0 0-75,0 0-25,-4-8-57,4 8 10,0 0-42,0 0-11,0 0-19,8 6-32,-8-6-26,5 8-20,-5-8-21,8 14 0,-8-14-24,10 14-8,-5-6-7,0 0-20,0 1-52,2-1-45,0-1-70,0 1-44,-1-1-98,3 0-144,-1 0-130,1-3-162,1 2-715,1-3-1060</inkml:trace>
  <inkml:trace contextRef="#ctx0" brushRef="#br1" timeOffset="29">5512 7478 1296,'4'-8'892,"-4"8"-122,0 0-38,4-10-82,-4 10-94,0 0-85,0 0-62,0 0-42,0 0-38,0 0-36,0 0-31,0 0-6,7 5-42,-7-5-32,2 13-35,-2-13-23,0 17 2,0-17-52,-2 19-33,2-19-41,-1 22 0,0-13-116,-2 4-72,2-3-150,-2 3-150,0 1-213,0-1-294,-2 2-701,2-3-1372</inkml:trace>
  <inkml:trace contextRef="#ctx0" brushRef="#br1" timeOffset="30">6519 7933 194,'3'-9'895,"-3"9"-135,2-17-53,-2 17-84,1-14-37,-1 14-88,-2-14-42,2 14-60,-7-8-54,7 8-41,-11-6-25,11 6-26,-14 0-39,3 5-12,1-1-13,-2 4-14,-1 0-14,-1 5-8,0 0-23,1 3-15,0 0-17,0 2-10,3-1-9,0 2-7,4-1-6,1-1-13,-1-1-2,5-1-8,0 0 0,3 0-14,1 1-26,3-4 0,2 1 0,5-1 0,0-3 0,4-1 0,4 0 0,1-3-9,2-4-84,1 0-61,0-1 26,1-1-57,3-2-14,-2-1 1,3-3-18,0-2 36,-2-2 1,-1-1 32,-1-2-3,-1-1 41,-2-2 7,-4 1 42,-3 2-10,-1-2 38,-3 1-9,-3 4 45,-2 0-3,-2 2 27,0 1-5,-5 8 36,4-12-14,-4 12 23,0 0-20,-4-8 25,4 8-20,0 0 25,-10 4-33,10-4 21,-7 12-14,7-12 18,-6 16-11,3-7-12,2 2-1,0-1-13,-1 2-5,4-2-10,-2-10 1,1 21 0,1-9-2,1-3-7,2 2-5,0-3-27,0-1-7,3-1-37,0-1-24,1 0-28,-9-5-50,19 3-20,-19-3-58,18 0-58,-18 0-43,20-2-56,-8-1-24,-1-5-73,1 0-66,-3-1-521,1-2-704</inkml:trace>
  <inkml:trace contextRef="#ctx0" brushRef="#br1" timeOffset="31">6795 7739 461,'-19'5'707,"5"0"-107,-3-1-43,4 1-85,-1 0-71,5 0-53,0 1-49,9-6-7,-12 9-33,12-9-9,-5 9-33,5-9-1,0 0-39,6 8 3,-6-8-49,14 3 5,-14-3-24,23-3 4,-10 1-36,0-1 16,4-2-18,0 0-24,-2 1 21,2-3-1,-2-1-5,1 0-8,-4 2 5,0-4-2,1 1 10,-4 1 37,-2 1-50,1-3 45,-3 5-62,-1-5 45,-4 10-47,4-15 25,-4 15-45,-1-11 30,1 11-50,-7-10 38,7 10-51,-14-5 43,14 5-52,-14-3 53,14 3-52,-20 1 45,20-1-51,-20 4 47,9-1-49,2 2 28,0 0-71,-1-1 0,3 3-57,0 1-39,2-1-42,0 3-67,5-10-58,-2 19-122,6-9-97,1 2-101,3 0-765,2 0-1024</inkml:trace>
  <inkml:trace contextRef="#ctx0" brushRef="#br1" timeOffset="32">7305 7781 419,'5'-8'816,"-1"-1"-117,-4 9-75,4-15-53,-4 15-30,2-16-29,-2 16-36,0-12-50,0 12 4,-1-13-93,1 13 8,0 0-53,-1-12-45,1 12-84,0 0-3,0 0-47,0 0 18,0 0-40,0 0 30,-11 4-24,11-4 20,-5 18-47,2-4-1,-1 0 6,0 3 1,0 2-3,0 2-19,0 0-8,0 5-46,1-4 0,-2 3 0,1-3 0,0 1 0,0 0 0,1-2 0,1-1 0,1-2 0,-1 1 0,1-2-24,1-2-89,1-2-72,-1-1-48,2 0-62,-1 0-52,1-3-51,-2-9-85,8 15-79,-8-15-11,8 11-39,-8-11-189,11 6-315,-11-6-732</inkml:trace>
  <inkml:trace contextRef="#ctx0" brushRef="#br1" timeOffset="33">7132 7991 355,'-16'-3'777,"4"-2"-111,1 2-53,11 3-76,-19-6-99,19 6-67,-12-3-89,12 3-35,0 0-58,-9-5 0,9 5-48,0 0-13,15-2-41,-2 0-1,4 2-39,2 0 6,3-1-19,2 1 10,4 0-27,1 0 18,1 0-32,1 0 16,0 0-17,5-1 16,1 1-35,-5 0 37,-1 0-18,-4 0 15,-4 0-30,-3 1 26,-2-1-21,-1 1 28,-4 1-13,-1 0 12,-3 2 25,-1 0 23,-8-4-16,11 12 32,-11-12-26,4 16 18,-4-16-29,0 19 13,-1-8-22,0 2 18,-2-1-7,1-1-5,0 3-9,1-1-8,-1-1-5,0 1-10,2-13-2,-1 23-4,1-23 0,1 19 2,-1-19-2,3 16-12,-3-16-24,7 12-35,-7-12-27,8 9-36,-8-9-31,12 4-47,-12-4-56,14 0-65,-14 0-32,15-2-59,-6-2-129,1-1-585,3-2-748</inkml:trace>
  <inkml:trace contextRef="#ctx0" brushRef="#br1" timeOffset="34">7608 7812 672,'-9'7'599,"9"-7"-71,-10 8-34,10-8-59,-6 8-23,6-8-31,0 0-11,0 0-44,7 8-10,-7-8-50,0 0-3,18 0-38,-18 0 2,12-4-21,-12 4-12,18-7-18,-9 2-26,-1-1-25,0-2 1,1 2 0,-4-2-20,1 1 31,-2-2-69,0 0 46,1 0-64,-5 9 41,2-16-63,-2 16 39,0-17-57,0 17 36,-2-14-56,2 14 47,-8-11-52,8 11 39,-11-7-55,11 7 23,-14-5-94,14 5-16,-16 0-74,16 0-64,-16 2-84,7 1-89,1 3-82,8-6-97,-13 9-245,8 0-384,5-9-847</inkml:trace>
  <inkml:trace contextRef="#ctx0" brushRef="#br1" timeOffset="35">7951 8111 692,'0'0'872,"16"4"-124,-16-4-80,18 1-84,-18-1-41,20-2-100,-10-1-35,2-1-54,-1 1-38,1-1-46,2-1-46,-1-1-28,1 0-37,-2 1-15,0-4-23,1 4-16,-3-2-21,-1-1-17,0 2-10,-3-2-7,1 2-10,-2-1-8,-5 7-6,9-12-10,-9 12-2,3-12-4,-3 12-9,-1-10 3,1 10 0,-5-10-3,5 10-3,-7-7 2,7 7 7,-11-2-12,11 2 6,-16 0 9,16 0-11,-20 3-7,9 2-2,-1-1 2,1 3 3,-3 0 1,2 1-6,-2 4 5,3-2-6,1 2 13,-4 0-7,5 0 0,-1 2 1,2-1 2,1 1 0,2-1-2,1-3-1,3 3-3,-2-2 46,5 0-45,-2-11 48,4 19-54,0-9 47,1-2-50,1-1 52,3 0-57,0 0 50,0-2-56,4-2 43,1 2-47,1-3 37,2-1-45,-1 0 43,2-2-50,1 0 56,1-1-48,5-1 51,-2-1-47,0-1 9,0-1 5,-1-3 14,1 2-6,0-3 1,2-2 5,-2-2 2,0 0 2,-1-1-1,1-1 0,-4-2 1,2 1 3,-2 0 0,-5 0 9,-1 2 0,-1-2 7,-3 2 1,0-2-2,0 5-3,-2-2-2,-3 2-6,-2 0 6,1 0 1,-3 12-2,-2-21-3,2 21-4,-5-18-3,0 12 3,0 0-1,-4-1 2,0 2-7,9 5 2,-18-5-1,18 5 44,-19 0-52,19 0-6,-22 4 8,12 2 0,0-1-1,1 2 13,1 0-2,1 5-8,1-3-2,3 3 1,0 1 3,5-1-1,0-1 3,2 4-3,1 0-17,1-2-2,1 2-9,-1-2 17,2 0 0,-1 1 11,0-2 1,1 0-2,-1-2 6,1 2-2,-3-4 2,0 0 8,-5-8 21,7 15 61,-7-15-35,6 13 73,-6-13-8,0 14 41,0-14-37,-6 8 16,6-8-54,-12 9 8,12-9-42,-16 8 13,5-5-45,1-2-28,-4 2-109,1-1-13,-1-2-128,-1 0-100,-2-4-110,-1 4-215,-1-1-230,0-2-747,-2 0-1326</inkml:trace>
  <inkml:trace contextRef="#ctx0" brushRef="#br1" timeOffset="36">9692 7991 555,'16'2'631,"-16"-2"-66,16 1-7,-16-1-56,22-1-21,-12-1-52,2 1-8,-1-1-44,1-3-36,0 2-40,0-3 12,0 3-28,0-3-8,-2-1-20,3 1-13,-3-1-7,-2 0-39,1 0-18,-2 0-17,0-2-18,-2 1 6,1 0-3,-6 8 3,5-13-64,-5 13-17,0-11-17,0 11-11,-6-10-13,6 10-29,-17-4 0,17 4 0,-24 3 0,7 1 0,-3 4 0,0 1 0,-4 5 0,0 1 0,1 2 0,0 1 0,4 2 0,-1-1 0,2 1 0,2-1 0,4-2 0,1 0 0,5-4 0,2 1 0,2-2 0,2-12 0,2 22 0,3-13 0,4-2 0,3-1 0,2-1-58,2-1-58,1-3 32,2-1-51,-1 0 6,1-3 3,0-1 16,2-3 18,-1 0-5,-1-1 23,-1-2 9,0-3 0,-1-1 30,-3 0-3,-1-2 8,-1 0 8,-1-1 4,-5 3 3,1 1 5,0 1 23,-3 0 22,0 3 4,-2-2 9,-2 11-8,6-14-7,-6 14-15,2-11-8,-2 11 9,0 0-5,0 0 7,0 0 5,0 0-4,0 0 3,1 16-2,-1-16-3,0 16 5,0-16-16,2 19-4,-2-19-7,1 20 11,-1-20-21,5 20-52,-5-20-52,6 17-91,-6-17-69,9 14-36,-9-14-94,11 13-107,-11-13-27,14 5-71,-14-5-141,14 5-347,-14-5-716</inkml:trace>
  <inkml:trace contextRef="#ctx0" brushRef="#br1" timeOffset="37">10110 7952 394,'2'-10'653,"0"-1"-81,-2 11-46,3-15-36,-3 15-53,3-12-74,-3 12-65,3-9-65,-3 9-5,0 0-11,0 0-23,0 0-10,15 4-11,-15-4-30,8 12 11,-3-4-32,1 2-1,-2 1-25,0 0-1,-1 3-26,0-2 8,1-1-29,-3 1 9,2-2-23,-2 1 4,-1-11-26,3 19 18,-3-19-23,3 14 19,-3-14-11,0 12 9,0-12-19,0 0 23,2 12-25,-2-12 15,0 0-31,0 0 21,0 0-22,0 0 23,2-10-24,-2 10 17,3-15-12,1 5 15,-1-4-21,3 0 22,0-1-22,3-2 22,0 1-19,0 0 23,3 1-13,0 0 19,2 2 2,0 2 42,-1 1 8,1 2-1,1 3 14,1 1 3,-1-1 11,-1 4-25,0 1 11,0 0-4,-2 1-3,-1 5-6,1 0-12,-2 2-11,-1 1-7,-2 0-5,-1 3-9,-3 0 0,1-2-11,-2 2-46,-1 0-63,-1 1-98,-1-1-91,-2 0-139,-1 1-190,2-1-167,0 0-740,0-3-1152</inkml:trace>
  <inkml:trace contextRef="#ctx0" brushRef="#br1" timeOffset="38">10982 7962 601,'4'-11'720,"-2"0"-93,-1 0-57,-1 11-61,-1-21-71,-2 12-58,0-3-33,-1 3-64,-4 1-41,0-2-7,-1 3-16,-4-2-27,1 4-30,-4 1-30,0 1-19,-2 3-31,-2 1 6,0 2-35,-3 4 12,2 3-30,-1-2 12,-1 6-23,0-2 15,3 4-26,3-1 12,1-1-22,2 2 21,1 0-28,3-2 22,3 0-20,0 0 14,3-5-20,3 4 24,1-13-33,3 21 36,-1-12-28,5-2 11,0 1-45,3-3-9,3 0-47,2-1 21,2-2-45,1-1 1,-1-2-32,3-1-20,0-2-20,2-1-9,0-4 4,1 1 1,0-4 14,-1-5 17,-1 0-3,-3-3 13,-1-1 19,0-4 26,-4-3 17,2-4 16,-5 1 22,-1-6 16,0 6 50,-6-3 42,1 0 18,-2 1 39,-2 4 8,-3 1 31,0 2 8,-2 1 10,-1 1 4,1 3 1,0 0 38,0 5-15,0 0-1,1 3-40,-1 3-16,1-1-39,4 11 35,-7-7-21,7 7 57,0 0-1,-7 4 2,7-4 0,-4 18 37,4-4-54,-1 3 41,2 2-41,0 3 19,-1 3-65,2 3 28,-1-1-50,0 6 14,2 0-47,-1-2-7,1 3-13,2 0-4,-3-4-6,2 1-41,0-1-26,0-3-100,2 2-69,-1-5-102,1-2-142,-1 4-228,2-5-288,0 1-644,0-4-1275</inkml:trace>
  <inkml:trace contextRef="#ctx0" brushRef="#br1" timeOffset="39">11744 7621 175,'0'0'738,"6"-13"-109,-6 13-45,7-9-33,-7 9-60,2-10-85,-2 10-69,0 0-41,0 0-27,-10-4-22,10 4-22,-14 9-10,4-1-3,0 1-29,-1 4-13,-1 1-8,0 2-33,1 1-22,2 1-18,1-1-5,2-1-20,0-1-10,4 1-13,2-3-6,0 2-9,4-3 3,2 1-7,2-2-3,3-1-8,2-4-4,3 1-2,1-4-21,4 0-18,-2-3-22,3-2-24,2-1 17,0-2-33,2 0 32,1-5-8,0 0 27,-2-1 8,-2-2 7,2 0 7,-9 0-1,0-2 13,-3 1 5,-1 0-2,-2 3 11,-1 1 8,-5-1 0,-4 11-4,6-11-1,-6 11-2,0 0 1,0 0 0,0 0 2,0 0 1,0 0 4,-8 8 2,8-8 0,-6 15-3,6-15-3,-4 20-5,4-20-19,0 17 32,3-7-25,-1-1 18,3 1-19,-1-1 20,6-1-20,-1 1 26,4-4-24,1 2 25,-1-3-26,5 0 21,0-3-22,2-1 23,-1-1-26,2-2 28,2-1-23,-3-1 16,2-3 0,-3 0 0,-1-1 3,-1-3 1,-2 0-4,0-2 22,-3-1 22,-3-1 0,-1 2 0,-3 1 6,0 0-4,-3 1-7,-2-1-7,-2 2-3,-2 0-15,0 4-3,-5-1-4,1 1-1,-4 1-8,-1 2-2,-1 1-5,-1 3 2,-2 0-7,0 3-49,-2 1-59,2 2-61,-3 1-77,4 1-116,1-2-108,3 3-132,-1 1-850,4 0-1077</inkml:trace>
  <inkml:trace contextRef="#ctx0" brushRef="#br1" timeOffset="40">12740 7653 63,'15'-10'975,"-1"0"-194,-3 0-94,2 0-80,-5-1-101,-2 1-34,-2 1-96,-4 9-19,3-15-64,-3 15-14,-3-11-48,3 11-39,-13-10-26,13 10-36,-18-7-22,18 7-24,-19 0-20,19 0-11,-21 4-11,9 0 14,3 1-47,-1 0 32,-2 2-31,5 1 22,0 1-32,3-1 21,0 4-29,1-3 23,3-9-39,3 23-22,-1-10-43,4 0-12,3 1-7,0-2-8,3 5 35,1-5 3,3 2 22,-3 1 0,1-3 22,-3-2-4,-2 2 23,0-3-7,0-1 27,-5 0 9,1 0 42,-5-8 10,8 13 23,-8-13-23,0 0 35,-4 16-27,4-16 18,-8 8-17,8-8-11,-13 5-19,3-1-9,10-4-2,-18 4-2,4-1-17,3-2 7,11-1-12,-27 0-59,14 0-60,1-1-76,-1 0-76,0-2-161,1 1-168,4-3-242,0 2-509,0-4-943</inkml:trace>
  <inkml:trace contextRef="#ctx0" brushRef="#br1" timeOffset="41">13178 7502 797,'6'-12'861,"-2"0"-84,0 1-103,-2 1-31,0-1-60,-2 11-57,2-18-62,-2 18-47,4-15-41,-4 15-60,0-13-64,0 13-54,0 0-38,1-11-35,-1 11-26,0 0-9,0 0 1,-5 11-7,3 0-8,0 1-7,-4 6 37,4-1-34,-4 4 26,4 4-45,-3 0 26,1-1-48,0 1-6,1 0-2,3 0-4,-2-6-12,2 2-7,0-3 0,2 2 0,1-4 0,3-1 0,-2 0 0,5-3 0,-1-1-47,3-2-39,-1-1-18,2-2 23,1-1-64,-2-4-28,3 1-39,-1-2-43,1-2-68,1 0-1,2-2-59,-2-4-99,1 1-47,-1-2-66,1-4-194,-4 1-360,1 0-764</inkml:trace>
  <inkml:trace contextRef="#ctx0" brushRef="#br1" timeOffset="42">13110 7649 444,'-20'4'813,"5"-4"-140,1 1-49,3 2-125,11-3-77,-19 3-74,19-3 17,-8 4-85,8-4-37,0 0-69,8 5-11,-8-5-55,23 5-5,-4-5-41,2 1-33,6 1-97,0-1-129,3-1-123,-1 0-134,0 0-215,0-1-473,1-1-757</inkml:trace>
  <inkml:trace contextRef="#ctx0" brushRef="#br1" timeOffset="43">14299 7664 239,'0'0'888,"0"0"-136,2-15-75,-2 15-96,0 0-77,-4-15-71,4 15-56,-4-9-59,4 9-37,-7-8-27,7 8-28,-9-6-25,9 6-33,-16-3-29,16 3-19,-20 2-12,7-1 13,-2 2-46,-2 3-13,-1-1-10,-1 4-9,0 2-10,2-2 2,0 2-18,1 1 3,5-3-5,-1 3-7,6-3-6,-1 2-12,7-11 18,-4 15-10,4-15 8,4 16 1,3-9-3,-1-2-7,6-1-11,-1 1-13,7-2-12,-3-1-8,4-2-2,-1 0-8,2-1-1,1-3 1,-2 0 10,3-1 6,-1-2 14,0 0 3,-4-1 5,2-3-3,-8 3 9,3-5 2,-3 2 4,-3-2 3,-1 1-4,-2-2 14,0 3 1,-4-1 0,-1 12-3,0-20-7,-2 10 2,2 10 0,-8-15 7,2 8 12,6 7 0,-10-12-8,10 12 3,-14-5-5,14 5 1,-13-3 2,13 3-4,-12 1-4,12-1 1,0 0 3,-11 7-7,11-7 2,0 0 11,2 13-16,-2-13 16,12 11-11,-3-9-17,-1 4-14,4-1-31,3-1-16,2-2-34,0 0-12,3-2-16,1 0 3,1 0 14,-2-2 11,7-1 18,-2-1-17,0 0-5,-1-4 10,1 1-5,-2-3 19,-1 0 18,0-3 4,0-2 4,-5 1 10,-2-1 15,-3-2 6,1-1 9,-4 0 6,2-1 11,-4 1 23,-3 0 1,0 1 21,-3 2 13,-1-3 18,0 2 3,0 0 7,-3 0-2,1 5 38,-2-3-14,0 3 21,1 1-18,0 2 13,-5-1-18,4 0 10,4 9-30,-9-11 8,9 11-5,-12-4 20,12 4-13,0 0 25,-13 7-21,13-7 37,-9 14 0,5-2 2,2 3 24,1 2-17,-1 3 5,2 0 8,0 6 23,3 0-54,-1 7 17,2 3-32,1-1 18,-1 6-44,2 2-9,1 1-18,0 0-8,-2 1-17,2-1-28,-2 0 0,0 0 0,0 0 0,-1-1 0,1 0 0,-1 0 0,1-3 0,-3-5 0,2 0 0,0-1 0,-3 0 0,0-5 0,-1-3 0,2 1 0,-2-4 0,0-2 0,0-2 0,0 0 0,0-3 0,0-3 0,0-1 0,2 0 0,-2-12 0,6 16-57,-6-16 0,11 10-42,-11-10 39,17 5-47,-17-5 25,21 0-11,-9-2 56,-1 0-54,6-3 58,-3-1-34,3-2 62,-2-2-47,3-1 58,-3-1-41,2-2 51,-4 0-48,-2-2 16,-3 1-7,-3 1 15,-2-2 1,-5-1 1,-4-2 0,-5 0 1,-6-5 1,-10-2-7,-2-1 7,-7 2 5,0-1-5,-11-1 5,6 5 0,1 1-1,1 2-5,3 1 3,8 4-2,2 1 8,7 1 5,1 2-6,5 1-3,3 1-7,4-1-3,6 9 7,-3-13-34,8 7-61,2-2-117,4 1-49,2 0-70,6 2-103,-3-2-75,5 0-159,-2 4-799,4-4-1091</inkml:trace>
  <inkml:trace contextRef="#ctx0" brushRef="#br1" timeOffset="44">2278 8816 798,'-3'-11'709,"3"11"-57,-1-20-32,1 20-86,-3-17-33,3 17-28,-1-15-23,1 15-9,-1-14-52,1 14-32,-1-13-12,1 13-85,0 0-47,0-12-39,0 12-36,0 0 35,0 0 7,0 0 14,-4 11-24,4-11 7,0 21-4,0-8-103,-3 5-70,2 2 0,-1 3 0,-1 2 0,2 1 0,-3 0 0,4-1 0,-1 2 0,-1 2 0,2-2 0,0 2 0,2-2 0,-1 1 0,3-1 0,0 0 0,-1-1 0,2-2 0,0 0 0,2-3 0,1-2 0,2 0 0,-1-5 0,1-1 0,1-2 0,2-3 0,0-3 0,2 1 0,2-3 0,-3-3-26,2 0-309,0-3-32,0-3-35,0 1-13,3-3-50,-4-3-88,2 1-39,-3-5-45,0 1-120,-2-3-385,-1 1-757</inkml:trace>
  <inkml:trace contextRef="#ctx0" brushRef="#br1" timeOffset="45">2091 9047 770,'-10'4'731,"0"-1"-76,10-3-35,-10 5-85,10-5-34,0 0-67,0 0-65,0 0-46,0 0-47,6 6-37,-6-6-43,18-1-34,-5 0-28,3-2-27,2 1-21,3 0-19,4-1-15,-1 0-56,2 0-67,0-1-57,0 2-69,0-1-91,1-1-136,-2 3-115,-4 0-140,1-2-560,-2 0-848</inkml:trace>
  <inkml:trace contextRef="#ctx0" brushRef="#br1" timeOffset="46">2498 9054 370,'0'0'804,"0"0"-120,0 0-90,7-8-50,-7 8-65,12-5-61,-3 2-36,-9 3-37,23-4-37,-10 4-42,3 0-27,3 0-19,-1 2-31,3 1-27,0 1-33,0 3-28,-1 1 2,-3-1-46,-2 3 11,-3 0-29,0-1 12,-3 3-26,-1 0-5,-3 1 0,2-1-7,-4-1 9,-1 0-11,-1-1 0,-1-10-3,-3 21 0,1-11-2,-2-2-3,4-8 5,-9 14-4,3-7-4,6-7 6,-13 9-12,13-9 12,-14 5 0,14-5 5,-12 3-6,12-3 2,-11-3 1,11 3 0,-8-5 8,8 5 1,-4-9 4,4 9-11,2-14 4,-2 14-16,7-17 13,0 7 2,2 0-15,1 0-33,5-3-16,1 2-58,1 1-54,1-2-49,2 4-47,0-1-70,-1 1-79,2 2-46,0-1-27,0 2 32,2 0 50,2 0-31,1 1 9,-2 1 76,-1 0 36,-2 1 211,0-1 124,-4 1 27,1 0 71,-4-1 43,-1 1 34,-13 2 23,19-4 25,-19 4 13,15-3 2,-15 3 6,0 0 10,10-3-16,-10 3-25,0 0-4,0 0 4,-9 5 20,9-5-37,-15 7 14,6-2-34,-2 2 11,-1 3-19,-1 0-1,2-1-25,-3 4-28,2 0-22,-2 2-28,3-2-12,-1 1-19,2-2-11,1 0-9,3 1 3,-2-3-16,4-1 0,0 0-18,4-9-8,-2 15-10,2-15-24,4 10 13,-4-10-72,10 8-10,-10-8-15,15 1-19,-15-1-14,19-2-10,-7-1-11,-1-1 27,3-1-7,-1-3 30,1 1 0,-1-3 39,0 1 2,-2-1 36,0-4-12,1 1 35,-3 1 9,-1-2 52,1 2 7,-3 0 42,-1 0-1,1 3 39,-1-2-12,-5 11 34,7-14-30,-7 14-12,7-12-19,-7 12-19,5-8-16,-5 8 29,0 0 9,0 0 8,7 5 1,-7-5-16,3 12-15,0-2-10,-3-10-4,5 19-8,-4-9-7,0 2-8,2 3-6,-1 0-7,1 1 3,1-1-56,0 0-58,1 1-18,-1-4-53,4 5-40,-1-2-68,1-3-69,2 2-115,0-2-56,-1-2-34,2-1-97,0-1-633,-4-3-884</inkml:trace>
  <inkml:trace contextRef="#ctx0" brushRef="#br1" timeOffset="47">3432 9259 461,'-2'-12'712,"2"12"-99,-1-21-22,1 21-67,0-18-39,0 18-70,1-15-26,-1 15-85,3-12-36,-3 12-45,5-10-14,-5 10-46,10-4-3,-10 4-38,12 4 14,-4 0-36,-2 3 33,3 0-27,0 4 6,0-1-36,0 2-11,-2 1-8,1-1-12,-1 1 0,0-2-16,-1 1-3,0-2-6,-1 0-6,-5-10 0,7 16 21,-7-16 47,9 12 57,-9-12 42,5 8 9,-5-8-16,0 0-24,11 7-20,-11-7-22,0 0-10,14-7-2,-14 7-19,10-12-8,-4 4-24,2-3-45,2-2 0,-1-1 0,1-3 0,3 0 0,3-4 0,0 1-140,1 0-72,1 3-82,1 0-36,-5 2-82,2 2-83,-4 3-111,0-1-72,0 5-162,-2-1-487,2 2-929</inkml:trace>
  <inkml:trace contextRef="#ctx0" brushRef="#br1" timeOffset="48">3828 9247 655,'20'-3'607,"-20"3"-87,24-2-18,-12-2-74,2-2-49,1 2-31,0-1-33,-1 0-32,0-2-54,0-1 14,-3 1-51,2-1-5,-4-1-33,1 2 14,-3 0-24,0-1 15,-2 1-33,-5 7 1,5-12-42,-5 12-1,0 0-19,0-12 11,0 12-31,-7-5 27,7 5-32,-13 2 20,13-2-22,-14 5 19,5 0-9,-2 2 30,0 2-7,1 0 0,-1 2 2,0 2-12,1-2-20,1 2-3,1-1-15,1 2 3,1-2-11,2 1 10,0-2-23,3 2 13,1-13-13,0 19 6,2-8-5,3 2 4,3-1-14,2-1-16,2 1-41,2-1 10,1 0-38,4-2-26,0-2-35,2 1-45,3-3-49,0-1-42,-2-3-57,0-1-36,1-1-12,-2-2 1,2-1 49,-2-2 18,-2-1 55,-2-2 0,-1-3 70,-3 0 29,-2 0 82,-1-4 47,-1 0 54,-1-2 21,-3 1 46,1-4 30,-3 2 26,0-3 25,-2 3 35,2-1 56,-2 0-8,1-1 23,-1 4-1,-1-1-12,0 1 1,1 2-2,-2 2-5,1 0 5,0 13-46,0-20-12,0 20-54,0-15-11,0 15-38,0 0 5,-3-10-15,3 10 7,0 0-8,0 0 22,-5 14 2,2-4 0,2 3 5,-1 4 35,-1 3-50,-1 3-9,2 1-15,-1 0-11,-2 1-13,3 0 2,0-1-20,1-1 4,0-2-12,1 0 0,0-3-36,0-1-21,1 0-40,0-5-26,2-1-5,2 0-43,-1-2-21,1-2-22,1-1-15,-6-6-11,12 7-16,-12-7 9,15 2-11,-15-2-7,20-4-2,-9-1 16,0 0-14,3-3 30,-2-2 8,3-3 28,-2-3 34,5-2 28,0-4 16,5-4 9,-3-1 17,-3 3 29,1 0 37,-4-1 34,1 2 58,-3 1 5,-2 2 44,-4 2 54,-1 2 7,0 0-11,-2 1-18,-2 3 9,-1 12 6,0-22-3,0 22-3,-2-13-13,2 13-12,-4-12-3,4 12 16,0 0-6,-9-4 28,9 4-31,-10 7 18,5 1-9,-1 1-4,1 3-7,0 3 14,-1 2-18,1 4-13,0 1-21,-2 0-22,3 2-14,0 1-12,2-1-14,1 2 0,1-1-17,1 1-2,1 1-11,5 2 4,1 0-11,1-2 4,3-2-14,2 0 3,2-3-6,2-1-15,1-3-49,2-1-36,1-5-33,0 0-17,-2-5-47,1-1-5,-3-2-27,-1-4 4,-2 0-10,2-3 26,-2-1-6,1-1 17,-3-4 29,0-2 25,-2-1 32,1-5 9,-2 0 23,-1-3 30,-1 2 13,-2 1 34,-1 0 12,-1 2 44,0 1-5,-2 2 25,1 2-15,-3 10 17,2-19-36,-2 19 11,0-11-19,0 11 37,0 0 11,0 0 26,0 0-21,0 0 14,0 0-25,-1 11 17,1-11-32,1 16 13,1-5-34,-2 2 15,1-3-32,0 2 20,-1 0-30,2-2 17,-1 2-31,-1-12-13,2 17-49,-2-17-8,4 15-43,-4-15-7,5 11-52,-5-11-39,7 6-107,-7-6-60,0 0-66,11 0-86,-11 0-139,10-3-337,-10 3-616</inkml:trace>
  <inkml:trace contextRef="#ctx0" brushRef="#br1" timeOffset="49">4919 9094 263,'-10'3'933,"-1"1"-166,11-4-104,-16 9-79,16-9-75,-13 9-31,13-9-71,-7 9-28,7-9-28,-3 10-13,3-10-32,4 10-35,-4-10-32,10 6 8,-10-6-78,13 4 19,-13-4-48,20 2 18,-8-4-51,-1 1 30,2 1-42,-1-4 25,0 0-52,-1 0 27,-1-1-37,0 0 23,-1-2-44,-3-1-34,1 2-3,-1-2 0,-2-1 0,-1 0 0,-3 9 0,1-16 0,-4 7 0,3 9 0,-7-17 0,0 10 0,1 1 0,-2-1 0,-2 5 0,0-1 0,-1 1 0,11 2 0,-22 0-41,22 0-112,-23 5-50,12-2-55,1 4-81,-3 1-34,6 1-84,-1 0-126,0 3-89,5 1-155,0-1-534,3 1-962</inkml:trace>
  <inkml:trace contextRef="#ctx0" brushRef="#br1" timeOffset="50">5166 9360 411,'0'0'933,"0"0"-131,0 0-96,11-4-121,-11 4-76,0 0-111,0 0-78,0 0-54,12 5 23,-12-5-30,6 11-19,-6-11-57,8 16-10,-3-5-40,-3 0-2,2 2-45,-1 1 2,-1-2-38,1 1 9,-2 0-18,1 0-2,-1 0-18,0-3 9,0 1-20,-1-11 10,0 18-13,0-18 12,2 15-13,-2-15 17,-2 11-22,2-11 18,0 0-19,-2 12 14,2-12-14,0 0 13,0 0-19,0 0 14,-9-4-13,9 4 4,-3-10-3,3 10 11,0-20-9,0 8 13,3-2-23,-1-3 13,4 0-15,0-1 13,4-1-13,-1 0 15,1 2-6,3 0 17,1 1-8,0 2 15,2 1 3,0 1 1,0 0 2,-1 4-3,-1 1 4,1 2-1,-2 2 6,1 1-4,-2 0 2,-1 4 5,2 0-3,-3 1-4,-1 4-4,1-2-3,-3 3-2,-1 1-6,0 1 0,1 0-13,-3 1-57,-2-1-36,1 1-99,-3-11-72,1 19-125,-1-19-178,0 19-122,0-19-903,-1 17-1244</inkml:trace>
  <inkml:trace contextRef="#ctx0" brushRef="#br1" timeOffset="51">5895 9378 878,'7'-13'763,"-1"1"-54,-3 1-120,-2 0-53,-1 11-59,-1-23-24,1 23-36,-8-15-47,3 5-42,-3 5-29,1 0-29,-5 0-20,2 2-19,10 3 9,-26 0-74,12 3 19,-2 0-66,2 4-11,-3 0-8,0 1-22,1 3-19,2 0-10,-2 0-9,4 2-10,0 1-7,4-4-5,1 2-7,0-2-6,2 2-2,3-3 0,2-9-1,1 15 0,-1-15-9,9 15-15,-3-8-11,2-3-8,1-1 12,2 0-21,-11-3-5,23 2 5,-10-3-1,2 0-8,0-3 6,1-1 22,0-1-16,-1 0 17,0-2-3,3-1 14,-4 1 15,0 0-8,-2-1-2,-1 1 10,1 2 3,-5 0 14,1 0 6,0 1-2,-8 5-4,11-5-2,-11 5 4,0 0 1,12 2 26,-12-2 2,2 12-9,-2-12 6,2 24 6,-4-7-3,0 0-7,-2 6-3,0 5 24,-2 6 56,-3 6 9,2 2-22,1 1 11,-2 2-32,1 0-71,-1 1-9,2 0 0,-2 0 0,1-2 0,-1 1 0,1-4 0,-1 1 0,1-6 0,-1-2 0,1-5 0,0-7 0,1-1 0,-3-1 0,4-4 0,-3-4 0,0 1 0,-2-2 0,1-3 0,0-2 0,-2-2 0,-1-2 0,12-2 0,-28-3 0,11-4 0,-3-3 0,-4-6 0,-7-3 0,2-3 0,-4-3-262,1 0-453,0 0-302,-2 0-935,1-1-1692</inkml:trace>
  <inkml:trace contextRef="#ctx0" brushRef="#br1" timeOffset="52">2357 10599 792,'0'0'716,"10"-5"-99,-10 5-35,13-9-57,-4 2-53,-1 1-41,-1-1-41,1-2-24,1 3-8,0-2-33,-1-2-27,-1 0-27,-2 3-21,2-3-4,-3 3-15,-4 7-16,2-15-21,-2 15-6,0-11-36,0 11-31,-9-11-19,1 7-24,-3 2-11,11 2-11,-24 0-7,10 0-6,-4 4-11,1 1-8,-3 1-24,-1 4 0,2 0 0,-4 5 0,3 2 0,-2 0 0,5 0 0,1 3 0,2-3 0,2 1 0,1-1 0,3-1 0,3 0 0,0-2 0,3-1 0,2 0 0,2-2 0,2-1 0,3-1 0,5-1 0,-1-2 0,2-3 0,5 1 0,0-4-11,0-2-80,2 0-14,4-2-12,-3-4-3,5-1 2,-4 1-2,3-5 19,-2 1-6,0-2 6,-2 0 20,-4 1 12,-2-3 13,0 2 12,-3-2 10,-4 3 0,0 0 19,-2 1 5,-2 0 26,0 4 14,-4 8 19,2-15 7,-2 15-17,0 0-5,-1-14 1,1 14-5,0 0 46,0 0-25,-11 3-11,11-3-17,-7 10 8,7-10 0,-4 11-12,4-11-12,-4 18 3,4-18-7,0 19-1,2-9-13,0-1-52,2 1-31,0-1-73,3-1-32,0-2-79,1 0-58,1 0-78,1-1-72,-1-1-57,2-2-13,1 3-91,-12-5-496,19 0-758</inkml:trace>
  <inkml:trace contextRef="#ctx0" brushRef="#br1" timeOffset="53">2705 10601 425,'0'0'620,"2"-13"-72,-2 13-42,2-13-19,-2 13-45,1-11-9,-1 11-62,2-11-39,-2 11-85,0 0-38,3-10-54,-3 10 18,0 0 3,0 0-21,13 7-10,-13-7-9,7 10 0,-1-2-20,-3 0-14,-3-8 6,8 18-35,-4-8 11,-2 0-27,1 0-7,-3-10-10,2 20-5,-2-20-3,3 18-6,-3-18-4,0 14 1,0-14-6,-1 13 1,1-13-5,-3 11-2,3-11-2,-5 6 6,5-6-9,0 0 0,-9 4-3,9-4 14,0 0-13,-10-7 9,10 7-18,-5-11 17,5 11-22,-4-20 1,3 10 1,1-2 28,1-1-30,2-2-1,0-1 5,1 2-1,3-1 3,1 1 3,1 0 15,0 1 15,5-1 11,-2 2 21,2 2 9,-1 3 54,2-1-26,0 3 13,3 1-14,-1 2 6,1 1-15,-3 1 4,3 3-5,-2-1-6,-1 5-18,-2-2-4,-1 3-17,0-1-5,-3 4-11,0-2-2,-2 2-24,-2-1-55,-1-1-58,0 1-60,-1 0-116,0 0-88,-3-10-155,2 20-190,-2-20-181,1 15-601,-1-15-1130</inkml:trace>
  <inkml:trace contextRef="#ctx0" brushRef="#br1" timeOffset="54">3287 10480 624,'0'0'851,"6"-13"-140,-6 13-82,0 0-81,0 0-52,-2-11-42,2 11-63,0 0-35,-7 8-37,7-8-23,-11 12-28,7-2-41,-1-1-29,-1 3-30,1 2-5,1-1-36,1-1-12,1 0-33,1 0-16,1 0-17,1-1-6,0 0-5,2-1-11,1-1-3,2-1-4,2-1-2,1-2-4,0 0-2,3-1-3,0-2-2,1-2 1,2 0-3,-2-1 3,3-3 1,0 0 0,0-1 0,-2-2-2,3 0 6,-4-1 2,-1-1-5,0-3 1,-3 0-1,1 0-5,-5-1 1,0 1 3,-2-2 8,-3 14-7,1-23 6,-3 14 3,-2-3 5,-1 4-7,-2 2-4,-3-2-1,-1 1 0,-1 3-13,-2 1 10,1 0-15,-3 3-1,1 0-53,-2 3-60,-2-1-55,2 3-118,-1 1-82,3 0-114,-4 2-160,3 0-210,1-2-601,2 2-1078</inkml:trace>
  <inkml:trace contextRef="#ctx0" brushRef="#br1" timeOffset="55">3836 10378 660,'0'-12'912,"0"12"-74,0-22-99,-2 11-84,1 1-66,1 10-72,-3-18-15,3 18-36,-2-16-62,2 16-82,0-13-58,0 13-58,0 0-37,0 0 37,0 0-25,0 0-2,0 0 0,8 14-11,-6-2-133,2 4-35,0 1 0,-2 1 0,3 3 0,1 1 0,-1 0 0,-1 0 0,3-1 0,-2 1 0,0-1 0,1-3 0,-3 2 0,3-4 0,-2 1 0,2-2 0,-3 0-224,1-1-200,-1-2-50,0 0-112,-3-12-113,1 17-117,-1-17-757,-1 12-1221</inkml:trace>
  <inkml:trace contextRef="#ctx0" brushRef="#br1" timeOffset="56">3554 10623 435,'-10'-5'840,"0"-2"-149,2 3-43,8 4-100,-11-8-72,11 8-85,-7-10-77,7 10-60,0 0-36,4-14-40,4 7-21,1 2-23,6-2-30,4 1-18,6-2-16,5 0-15,5 0-7,7 1-11,1-2-7,3 1-3,0 0-14,4 0 17,-1 0-27,2 2-34,0-2-17,-1-1-18,-3 1-6,-3-1 8,-9 1 11,-3 0 14,-7 1 4,-2-2 12,-3 3 6,-6-2-1,-1 1 5,-4 1 9,-4-1 8,-5 7 12,6-12 0,-6 12 20,0-12 20,0 12 8,-5-11 49,5 11 21,-6-9 0,6 9-5,-8-8 2,8 8 1,-8-6-11,8 6-34,0 0 15,-14-3-25,14 3 6,-9 8 6,9-8 2,-7 14-5,3-4 1,0 2 4,2 2-15,-1 2-10,3 0-6,-1 1-19,1 0-6,0 2-10,1-1-2,0-1 27,2 1-38,1 0 29,-2 0-53,5-2 48,-4-2-52,3 1 14,0-2 7,1-3-8,-1-1 25,0-1-30,2-3 1,0 0 34,-8-5-59,17 5 23,-17-5-27,19-3-19,-19 3 2,20-5 2,-9 0 3,-1-2 13,1-2 1,0 0 9,-2-2 0,0 2 9,-1-3-1,1 3 8,-2-2 0,-1 2 9,0 2-2,-6 7 8,10-13-2,-10 13-4,6-9-7,-6 9 12,0 0-8,9-5 5,-9 5-4,0 0 7,7 9-5,-7-9 2,5 10-5,-5-10 4,5 13 11,-1-4-8,0-1 10,-4-8-29,7 16-58,-7-16-44,9 14-64,-9-14-71,8 13-37,-8-13-109,9 9-128,-9-9-79,9 7-182,-9-7-475,11 4-870</inkml:trace>
  <inkml:trace contextRef="#ctx0" brushRef="#br1" timeOffset="57">4724 10568 852,'5'-7'684,"-5"7"-46,7-7-84,-7 7-77,12-10-39,-5 5-76,1-1-5,1-1-81,1 2-22,1-4-47,-1 2-3,1-1-26,0-1-6,-2 2-48,2-1 9,-3-1-33,-1 2 9,0-1-33,0 2 19,-7 6-32,8-13 13,-8 13-19,5-9 16,-5 9-29,0 0 0,-4-8 5,4 8 22,0 0-11,-14 0 3,14 0-2,-14 7 31,7 0 15,-4 1-16,2 1-1,-1 4 17,0-1-5,2 1-15,1 2-15,-1-2-12,2 1-12,1 1 23,1-3-44,1 1 28,2-1-41,1 0 25,0-12-37,2 21-2,-2-21-13,8 17-87,0-11-20,-2 1-91,2-2-48,0 0-55,2-1-40,0-2-1,1 3-114,-11-5-72,23 2-12,-23-2 36,23 0 46,-23 0-42,22-2-41,-22 2-289,15-7-384</inkml:trace>
  <inkml:trace contextRef="#ctx0" brushRef="#br1" timeOffset="58">4987 10561 1738,'0'0'241,"-8"-12"21,8 12-12,-9-13 23,9 13 21,-4-12 16,4 12-3,0 0 22,-1-13-51,1 13-12,4-8-49,-4 8-3,8-8-30,-8 8 5,11-6-28,-11 6-4,18-3-30,-18 3-5,20 1-37,-8 2 23,2 2-12,1 2 16,-2-2-36,1 5 14,-1-1-3,-2 1-4,0 2-21,-2-1-10,-1 0-7,0 1-10,-3 0-2,-1-1 1,-1-1 6,-1 1 8,-2-11 12,3 19 12,-3-19 2,1 15 45,-1-15-43,-1 12 50,1-12-24,0 0 60,-4 12-28,4-12 0,0 0-7,0 0-127,0 0 0,0 0 0,0 0 0,-5-9 0,5 9 0,3-13 0,-1 4 0,2-1 0,3-3 0,-1 0 0,1 0 0,1-2 0,2-1 0,2-1 0,-1 3 0,3-4 0,-1 2-151,2 2-260,0 0-83,1 1-78,1 2-99,-1-1-165,0 3-765,-1 1-1253</inkml:trace>
  <inkml:trace contextRef="#ctx0" brushRef="#br1" timeOffset="59">5678 10489 24,'0'0'979,"8"9"-120,-8-9-46,7 6-64,-7-6-8,0 0-67,8 7-45,-8-7-33,0 0-37,0 0-43,8 5-25,-8-5-84,0 0-253,0 0-154,0 0 0,0 0 0,0 0 0,0 0 0,11-1 0,-11 1 0,0 0 0,0 0 0,0 0 0,0 0 0,0 0 0,0 0-499,0 0-306,-6-10-295,6 10-726,-13-5-1534</inkml:trace>
  <inkml:trace contextRef="#ctx0" brushRef="#br2" timeOffset="60">1231 11732 637,'10'-7'606,"-3"1"-84,2 1-53,0-4-63,-3 4-19,1-1 10,-7 6-31,9-11-19,-9 11-20,8-10-39,-8 10-39,6-9-30,-6 9 11,0 0-8,0-12-21,0 12-30,0 0 5,-9-5-26,9 5-8,-12 0-25,3 4 6,-1 0-11,-2 2 14,-1 2-53,-1 1 25,1 3-6,-4 2 3,3 1-19,-5 5-13,4 1-11,-1 4-5,2-3-5,1 3-8,2 3-4,2-3-9,1 3 14,2-3 3,4 1-4,1-2-9,2 1 4,1 1-6,4-1-5,4 0-2,1 0-2,3-3-3,1-3-2,6 1 5,0-6-9,2-2-1,2 0 1,0-4 1,0-4-3,-1-1-3,3-1-2,-3-4 0,1 1-6,-1-3-10,1 2-6,-6-3 1,4-2-4,-5-1-2,1 0 23,-4 0-22,-2 0 3,-1-2 0,-1-2 1,-3 0 3,0-1 2,-5-1 4,2 0 4,-2 1 1,-2 1 11,-1 1-8,-1-1-3,1 12 16,-3-19-5,3 19-7,-7-14 7,7 14-14,-5-11 7,5 11 3,0 0 5,-13-2-6,13 2 3,-10 7 0,10-7-3,-8 17 0,4-7 3,2 3 5,-3 3-2,3-2 5,-2 2-2,3 0 5,0 1-4,-2 0-2,3 2-4,0-2-1,0 0 1,0 0 1,4-1-2,-3-1-22,1 0-63,0 0-41,0-3-42,1-1-69,0 0-48,-1-2-65,-2-9-79,3 16-118,-3-16-51,5 13-173,-5-13-507,0 0-885</inkml:trace>
  <inkml:trace contextRef="#ctx0" brushRef="#br2" timeOffset="61">1299 12116 346,'0'0'595,"-1"-11"-104,1 11-72,6-15-52,-1 7-56,3-2-45,6-1-17,3 0-34,4-4 8,4 1-18,2 1-19,0-1-2,2 2-20,0 2-25,-1-1-25,3 1-32,-4 3-7,-3 1-16,3 0-9,-4 2-15,-3 2-3,-3 2-2,-2 0 27,0 2-25,1 0 38,-3 5-22,-2-1 18,1 1-13,-6 2 14,-1 0-17,-1 1 15,0 0-19,0 2 3,-2-1-18,1 0 11,-2 1-22,2-1 21,-1-2-12,0 1 7,0-1-18,3 0 10,0-2-10,1 1 13,2-4-18,-8-4 11,17 6-22,-17-6 16,22 2-6,-8-4 5,-3-1-17,2-1 15,3-2-13,-1 0-3,-1-2 7,-2 0 41,2-1 5,-2 0 7,-3-4-10,1 1 30,-3 0-10,-2 0 15,0 0 13,-5-1-17,0 1 0,0 0 5,0 0-10,-4 1-13,0 0 0,-1 3-24,-3-1 8,-2 1-20,0 2 2,0 2-15,-4 2 7,1 0-13,-2 3 6,-2 0-11,-3 3 5,3 1-14,-1 2-55,-2 3-44,3 1-68,-1 0-35,3 0-65,3 2-48,1-1-86,-3 2-83,7-1-67,-1-1-242,2-1-332,0-1-746</inkml:trace>
  <inkml:trace contextRef="#ctx0" brushRef="#br2" timeOffset="62">2374 11973 530,'8'-11'705,"-5"0"-76,-3 11-55,3-16-69,-3 16-68,-3-14-73,3 14-17,-7-13-7,0 6-68,7 7-25,-13-4-35,13 4 0,-19 1-26,9 2-13,-4 4-38,4 1-12,-2 1-15,1 1-2,-1 5-18,1-1-20,2 0-17,1 1-6,2-3-10,2 4-5,-1-2-9,1-2-3,4-1-5,0-1-2,0-10 3,6 20-7,-6-20 0,12 14-1,-4-7-1,-8-7-7,17 6-8,-17-6-3,21 1-17,-8-2-20,-2 0-12,4-4 0,-2 0 6,0-2-8,1-1-8,-1-1 20,0 0-1,-3-3 15,0 0-6,-1 0 17,-1-1-1,-3 3 13,0-1-7,-5 11 22,6-18-16,-6 18 16,3-12-11,-3 12 14,0 0-12,-3-10 10,3 10-9,0 0 13,0 0-4,-11 5 17,11-5-11,-5 12 11,5-12-1,-4 15 11,4-15-3,-3 18-4,3-18-8,0 17-1,0-17-1,4 18-2,-4-18 2,8 17-5,-3-9 2,-5-8-8,14 9 5,-6-4-25,-8-5-12,20 4-14,-8-3-17,0-2-24,0 0-7,1-2-34,2 0 24,0-3-24,1 1 18,-2-5-35,0 3 21,1-6-33,0 1 18,0-2 20,0-2 6,-2-1 10,1-5 13,-2-1 25,1-3 13,0 0 11,-3-4 9,-1 3 8,-1-4 27,-2 2 2,-2 3 51,0 2 4,-2 0 11,0 3 10,-2 3 7,0-2 39,0 3-1,0 4-13,-2 0 7,0 1-16,2 12-18,-3-16-11,3 16-22,-5-9 43,5 9-2,0 0-2,-9 10 2,7 0 3,-3 1 12,1 7 6,-1 1 9,0 2-5,-1 6-6,1 1 8,-1 1-16,1 2-12,1-1-8,1 2-13,1-2 44,1-1-4,2 0-21,0-3-5,2 3-20,2 0-9,0-6-3,2 0-15,1-1-8,1 0-7,1-4-2,2 0-4,-1-4 3,2 0-9,-1-3 2,2-4-3,-1 0-4,2-2-5,-1 0-35,-1-3-54,2-2-43,-1 0-73,0-2-71,2-2-101,-1-2-174,-4 4-140,5-6-964,-5-1-1316</inkml:trace>
  <inkml:trace contextRef="#ctx0" brushRef="#br1" timeOffset="63">3430 12106 334,'0'0'799,"0"0"-168,-10 5-21,10-5-77,0 0-37,0 0-68,-9 4-29,9-4-66,0 0-20,0 0-28,0 0 4,10 4-30,-10-4-2,12 2-36,-12-2-17,18 0 4,-18 0-3,24-2-39,-8 2-41,-2-2-15,5 0-30,-1 1-9,-2-2-11,3 1-10,-2-1-4,1 1-25,0-2 11,-2 1-16,1-1 4,-3 0-10,3 0 1,-3 2-9,0-1-13,-3 0-49,1-1-61,-1 2-25,0-1-63,-11 3-53,17-2-57,-17 2-88,13-5-107,-13 5-78,12-1-82,-12 1-695,0 0-970</inkml:trace>
  <inkml:trace contextRef="#ctx0" brushRef="#br1" timeOffset="64">4486 11849 249,'-4'-15'876,"4"15"-144,-3-12-70,3 12-71,-1-11-23,1 11-37,-3-10-56,3 10-57,0 0-44,0 0-17,0 0-13,0 0 3,0 0-11,0 0-15,8 9 9,-4 0-11,-1 4-30,1 3-217,0 1-72,-1 1 0,1 3 0,1-4 0,-1 5 0,-1-4 0,-1 1 0,1-1 0,1-1 0,-3 0 0,1-1 0,1 0 0,-2 0 0,2-2 0,-2-1 0,2-3 0,-3-10 0,1 21 0,-1-21 0,1 16 0,-1-16 0,1 13-389,-1-13-192,0 0-128,0 12-128,0-12-190,0 0-448,-10 6-1097</inkml:trace>
  <inkml:trace contextRef="#ctx0" brushRef="#br1" timeOffset="65">4199 11877 367,'0'0'906,"-11"-12"-156,11 12-98,-4-14-51,4 14-50,0-13-46,0 13-46,8-17-19,1 5-43,2 0-38,5 0-34,6-5-42,2 0-23,1 3-25,7-4-23,2 3-34,0-1-23,-3 4-27,1 1-21,-2 1-24,0-1-19,-2 4-10,-4 0-9,-1 2-13,-4 1-5,0 1-11,-2 3-22,-2 0-55,0 0-44,-3 3-46,1 1-66,-3 1-86,0 3-67,-2 1-118,-1 4-182,-2 0-188,0 4-714,-3-2-1217</inkml:trace>
  <inkml:trace contextRef="#ctx0" brushRef="#br1" timeOffset="66">4869 11933 824,'0'0'790,"0"0"-118,0 0-46,0 0-76,-15 2-11,15-2-78,-13 8-40,7-3-67,-1 3-27,1 0-52,-2 1-42,1 4-46,0-1-27,1 0-22,2 0-26,-1 3-23,2-4-20,1 1-9,2 0-17,0-12-8,4 22 0,-1-12-8,1-2-7,3-1 0,-7-7-6,16 10 44,-16-10-58,20 3 4,-20-3-7,25-2 8,-11 0 0,0-3 10,3-2-12,1 0 2,-3-2 10,0-1 13,2 0 14,-5 1 18,-1-6 19,0 4 10,-3-2 10,-1-1-2,-2 0-6,0-2 8,-4 1 7,-1 2-9,-1-3-7,-4 4-64,0-2-26,-2 2 0,-2 2 0,-2 1 0,-1 0 0,-1 3 0,-2 2 0,2 2 0,-2 1 0,0 2 0,-3 1-80,1 2-244,1 2-87,-1 0-114,0 4-214,1 1-249,4 0-634,3-1-1279</inkml:trace>
  <inkml:trace contextRef="#ctx0" brushRef="#br1" timeOffset="67">5637 11872 460,'0'0'678,"-14"3"-101,14-3-23,0 0-44,0 0-32,0 0-26,0 0-6,0 0-58,0 0-11,0 0-47,7-12-11,1 7-33,3-4-26,0 0-10,5-2-33,-2-3-27,2 0-21,2 0-41,-1-5-18,2 1-11,-1 1-7,-3 0 23,-1 1-47,0-1 19,-1 2-43,-2-1 31,-3 2-17,0 1 42,-2-1-58,0 3 25,-3 0-41,-2-1 27,-1 12-31,-1-19 26,-2 9-36,3 10-8,-9-15-4,2 10 0,7 5 0,-16-7 0,16 7 0,-20-2 0,20 2 0,-20 4 0,10-1 0,-2 1 0,2 3 0,0 2 0,-2 0 0,3 3 0,-1 3 0,0 1 0,2 3 0,0 1 0,3 2 0,-2 1 0,2 3-1,1 3 0,1 2 0,1 3 1,0 0-1,2 2-1,0 0 8,2 0-6,0 11 0,1-1 0,1 0 0,-2 2 0,2 0 0,2 1 0,-2 1 0,0-1 0,2 0 0,-2-1 0,0 0 0,1 1 0,-2-5 0,-1 0 0,1-7 0,-3 0 0,0-4 0,1 1 0,-1-6 0,-1-2 0,1 0 0,0-5 0,-1-1 0,1-2 0,1-4-16,-1-1-19,1-1 4,-1-12 2,3 18 42,-3-18-41,6 12 27,-6-12-47,11 5 22,-11-5-39,16-2 39,-6-1-10,3-4 5,0 2-37,2-2 36,2-4-30,-1-1 0,1 0 10,1-2 1,2-3 20,-2 0 4,1-1 3,-5 1 6,3-3 4,-4 3 2,-1 0 3,-1-1 2,-4 0 4,1 1-2,-4-2 1,-3 2-2,-2-1-4,-3-1-2,-4-1-2,-1-2-25,-3-1-6,-8 1 2,-2-4-22,-5-1-9,-4 5 1,-2-2-24,0 2 11,-3 1-24,-1 2 32,1 1-15,0 2 33,3-1-8,6 7 20,5 0-5,1 1 17,2 1-26,3 1 14,2 0-16,5-1 22,1 1-16,3-2 22,5 9-6,2-16 15,1 5-33,5 1 27,4-2-23,3 0 27,4 1-10,-1 0 26,4 2-13,1-1 20,0 3-14,1 0 22,2 3-23,-5 1 29,0 3-24,-1 2 25,-1 1-21,-2 2 22,0 2 8,-1 2-25,-2 1 23,-2-1-21,-2 3 21,0-2-20,-2 2 20,0 0-22,-1 0 21,0-3-22,-2 0 28,0-1-47,-5-8-26,11 14-58,-11-14-34,9 10-62,-9-10-77,8 7-71,-8-7-57,0 0-150,15 0-528,-15 0-707</inkml:trace>
  <inkml:trace contextRef="#ctx0" brushRef="#br1" timeOffset="68">5898 11955 30,'-9'5'813,"1"0"-166,2 3-66,6-8-57,-10 11-50,10-11-62,-3 13-8,3-13-64,2 13-42,-2-13-56,7 8 6,-7-8-28,17 7 7,-17-7-55,21 3 3,-21-3-23,27-1 20,-11-1-46,0-4-5,1 2-43,1-1 5,-3-4-27,0 2 8,-2-1-7,2 0 12,-4-2-11,-1 1 20,-1-2 7,-4 2-10,-1 0-6,-2 0 4,0-3-10,-2 12-8,-4-17-6,0 9-14,4 8-5,-13-12-8,6 7-3,7 5-9,-21-5 0,21 5-4,-23 3-12,9 1-12,0 2-32,-1 2-35,-1 1-39,1 3-70,2 2-32,-1-2-48,4 2-30,2 1-91,2-2-70,0-1-47,3 2-89,3-2-754,1-1-957</inkml:trace>
  <inkml:trace contextRef="#ctx0" brushRef="#br1" timeOffset="69">6243 12076 338,'9'-5'848,"-9"5"-148,14-7-77,-14 7-95,14-6-96,-14 6-57,10-3-72,-10 3-18,0 0-48,17 4-9,-17-4-54,9 7-12,-9-7-41,9 12-1,-9-12-43,10 14 8,-6-6-20,0 1-13,-4-9-6,5 17-11,-5-17-5,4 15-4,-4-15-6,2 13-1,-2-13-1,2 11-3,-2-11-3,0 0-14,-2 13 13,2-13-1,0 0-4,-4 9-4,4-9 8,0 0 4,0 0 7,0 0-7,0 0-1,-3-12 0,3 12-21,1-14 16,0 3-18,2 1 23,1-4-21,2-1 29,0 1-26,2-5 33,1 2-19,4 1 30,-2 0-22,3 0 32,0 2-14,1 1 23,1 0-6,-1 4 22,-1 2-7,3 1 6,-3 2-2,1 0-3,-2 3-4,-1 2-8,2 0-10,-3 2-4,-1 1-8,-1 2 1,-1 1-13,-2 1 2,2 0-4,-4 0-19,-2 2-51,1 0-76,-3-10-102,-1 22-93,-2-11-195,0-1-174,-1 2-244,1-2-403,0 2-941</inkml:trace>
  <inkml:trace contextRef="#ctx0" brushRef="#br1" timeOffset="70">7056 11951 27,'10'-16'913,"-4"3"-189,1 1-59,-3-1-104,-1 1-52,0 2-89,-3 10-39,0-20-51,0 20-41,-8-15-57,3 7-11,-3 4-51,-1-1-1,-2 4-40,11 1 8,-24 1-36,11 2 3,-2 1-41,-1 3 10,-3 3-34,2 1 15,-2 2-31,-1 3 17,2 1-27,0 0 13,4-1-3,-1 1-2,3 0-10,2-2 0,-1 0-4,4 0 0,1-2-1,1 0-4,2-1-2,3-12 1,-2 17-7,2-17 5,5 14-2,-5-14-3,10 12-15,-10-12-14,18 7-13,-18-7-4,19 0-9,-5-3-12,-1 0 18,3-1-23,1-2 29,2-2-26,-2-1 33,2-2-12,-1-1 23,-3 1-27,3-4 14,-5-2-8,2 3 21,-3-4-12,-1-1 20,-1-3-13,1-4 23,-5 4-23,0-1 33,-1-2-22,-1-1 26,0-1-20,-3-1 27,1 1-19,-2-1 19,-2 1-16,2 1 19,-2 0 1,-1 1 22,1 1 4,-2 2 10,-1 4-18,0 3 36,1 0-9,-1 3 18,1 2-30,-1 2 15,5 8-15,-12-7 31,12 7-3,-10 3 2,10-3 6,-13 14 19,7-2 21,1 4-1,0 5-7,-1 3 28,0 5-1,1 1-5,3 3 0,0 0-13,1 1-18,2-1-22,2 0-8,3 1-14,-1-5-4,2 0-15,0-1 20,2-3-34,1-3 18,2-4-30,1 0 27,0-2-34,2-3 29,-1 0-39,0-5 35,1-2-36,-2 1 30,4-2-39,-4-2 37,2-3-38,-1 0 36,0 0-41,-1 0 4,1-3-58,-3-1-2,1 2-75,1-2-30,-4 0-41,0-1-72,1 0-42,-3 0-82,-7 5-159,11-12-167,-11 12-849,7-11-1242</inkml:trace>
  <inkml:trace contextRef="#ctx0" brushRef="#br3" timeOffset="71">8530 11821 417,'9'-6'628,"0"2"-89,-1-1-42,0-1-45,1 0-20,-2 1-24,1-1-44,-8 6-10,14-11-16,-14 11-44,11-8 0,-11 8-42,9-8 2,-9 8-39,0 0-7,8-8-56,-8 8-6,0 0-47,0 0-8,0 0-29,-10-4 6,10 4-25,-17 4 9,6 2-25,-1-2 11,-3 3-18,-2 1 5,-2 2-8,0 1 9,0 0-16,0-1 13,-1 3-17,2-1 16,2-2-15,0 2 8,0-2-14,4 1 12,0-2-9,1 0 5,2-1-7,3-1 10,-1-1-14,7-6 18,-10 11-8,10-11 11,-2 10-7,2-10 16,0 0-20,8 9 17,-8-9-21,16 5 8,-16-5-3,23 3-9,-10-2 10,0 2-10,5-3 5,1 2-6,-1 0 3,1 2-6,0-3 9,0 4 1,2-2-6,-3 2-8,-1 0 8,0 1-9,0 0 4,-2 1-8,-4-1 10,1 0 6,-3 2-4,-3-1 7,-1 1 13,-5-8-17,3 14-3,-3-14 3,-4 14-1,-1-5 0,-4-1 2,0 0-1,-2 1 34,-3-1-34,-1 0 34,-2 0-27,-1-1 42,-4 1-51,0-3 53,0 2-55,0-3 42,1-1-59,0 0 56,1-1-49,0-1 46,1-1-50,1-1 47,-1-1-55,2 0 11,-1-3 1,4-1-3,-3 1-42,5-2-42,-2 0-77,2-1-43,1-1-76,2 1-78,2 1-123,7 7-109,-9-14-197,9 14-527,-1-13-932</inkml:trace>
  <inkml:trace contextRef="#ctx0" brushRef="#br3" timeOffset="72">8805 11727 335,'-1'-13'868,"-1"2"-159,1 1-56,0-2-53,0 2-70,1 10-13,-2-20-77,2 20-24,0-16-46,0 16-51,-1-14-50,1 14-51,1-11-45,-1 11-31,0 0-5,0 0-5,0 0-7,11 4 3,-7 5-5,-1 6-16,5 1-15,-3 3-12,1 4-16,1 0-10,2 6-9,-3 0-9,1 0-5,-1-1-9,-1 1-3,1-3-1,-2 1-5,-1-1 27,1 0-36,-1 0 26,0-2-30,0 0 16,-2-5-21,2 0 35,-3-1-38,1-2 36,0-4-38,0 0 43,2-1-39,-3-11 5,0 17 0,0-17 2,0 12 33,0-12-40,0 0 25,0 0-32,0 0 20,0 0-29,0 0 26,2-10-45,-2 10 38,5-20-37,-1 4-1,1-1 2,2-1 7,2-1-3,0 0 12,0 1 7,3-1 0,0 2-3,0 3 6,1-1 5,0 1-1,0 4 1,0 1-2,1 1 8,-3 3-4,2 2-5,0 1 13,0 3 10,1 1 0,-3 2 4,1 2 1,0 3 3,-2 0-7,-1 1 29,-1 3-42,-3-1 36,1 1-42,-1 0 34,-3-1-42,0 0-20,-1 1-116,-1-13-80,1 22-91,-1-9-19,0-13-135,2 22-160,0-11-172,-2-11-707,4 16-1144</inkml:trace>
  <inkml:trace contextRef="#ctx0" brushRef="#br3" timeOffset="73">9496 11916 867,'0'0'745,"-1"-16"-71,1 16-109,-4-11-58,4 11-58,-10-5-8,10 5-59,-13 0-27,4 3-40,0 3-9,0 2-32,0 1-21,-1 3-29,1 1-37,2 0-34,-1 3-30,0-1-25,3 0 21,1 1-53,0-1 19,3 1-47,0-3 31,2 1-57,0-2 39,3 0-51,0-2 44,3 0-52,0-1 46,2-2-50,0-3 43,4 1-49,-2-2 51,5 0-49,-4-3 43,4-2-45,0-1 46,2-1-51,-2 1 10,-1-2 6,-1 0 5,0-2 13,-2-2 17,-3-2 6,1 2 5,-4-3 23,1 0-7,-5 1 6,1-2-7,-3 1 0,-2 0-4,0 2-14,-3-3-3,-2 2-10,-3 0-7,-1 2-3,-1 0-5,-2 2 1,0 1-5,-3 2-1,2 1-2,0 1-8,-1 2-57,1 2-74,-3 0-67,2 1-119,-1 2-71,3 2-129,-1 0-177,2 1-142,2-2-690,3 2-1168</inkml:trace>
  <inkml:trace contextRef="#ctx0" brushRef="#br3" timeOffset="74">9591 11976 713,'8'-8'911,"-1"1"-119,2 0-121,1 0-47,2-2-86,1 1-75,-2 3-71,4 1-42,0-1-69,1 0-30,-2 4-36,3 0-24,-3 2-39,2 3-21,0 0-23,-1 3-21,-1 1-13,-1 1-14,-3 1-8,1 2-14,-3 0-8,-1-1-7,-3 0-5,-2 1-3,1-1-2,-2 0 40,-2 0-54,1-11 45,-4 21-56,0-13 50,1 2-57,3-10 51,-6 15-51,6-15 46,-7 12-57,7-12 26,0 0-47,-7 8-55,7-8-24,0 0-25,0 0-33,0 0-64,4-8-29,1-1-84,3-2-42,1-2-48,1-2 4,3-3-49,1-3-18,1 0-70,-1 0-309,1-2-460</inkml:trace>
  <inkml:trace contextRef="#ctx0" brushRef="#br3" timeOffset="75">10018 11833 1250,'9'-19'329,"-1"-2"-9,0 0 31,-3 0 8,1 5 7,-4-2 5,2 2 5,0 1 9,-2 0-20,-1 3-21,1-3-28,0 6-17,0-3-15,-2 12 35,1-18-70,-1 18 2,2-13-78,-2 13 16,0 0-28,4-10 24,-4 10-41,0 0 47,7 10-44,-7-10 44,4 22-31,-3-6-44,1 2-116,2 6 0,-4 0 0,0 2 0,0 0 0,0 1 0,-1 0 0,1 1 0,0-3 0,-1 4 0,1-3 0,0 1 0,1-2 0,0-1 0,0 0 0,2-1 0,0-5 0,0-1 0,1 0 0,0-2 0,0-1 0,1-2 0,0-2 0,0-2 0,2-1 0,0 0 0,2-3 0,-9-4 0,20 4 0,-20-4 0,22-3 0,-10 1-131,5-4-199,-3 1-38,1-2-44,3-4-21,-4 2-103,1-3-87,-1-2-55,-1 2-807,-2-2-1109</inkml:trace>
  <inkml:trace contextRef="#ctx0" brushRef="#br3" timeOffset="76">9959 11900 458,'-16'1'962,"3"2"-173,13-3-175,-17 2-71,17-2-81,0 0-34,-13 2-90,13-2-35,0 0-64,0 0-16,17-3-55,-17 3-8,22-4-53,-7 4-1,4-3-41,3-1 10,3 1-39,2-1-34,5-1-90,-5 1-68,5-3-122,-5 2-120,-1 1-104,0 0-211,-3-1-531,0 1-854</inkml:trace>
  <inkml:trace contextRef="#ctx0" brushRef="#br3" timeOffset="77">10558 11952 549,'0'0'718,"14"-1"-116,-2-2-42,-2 2-61,2-3-32,3-1-68,-1-1-27,1 0-67,-1-2-22,3 1-44,-3 0 3,1 0-35,-2-1-5,0 1-48,-2-3 15,-2 4-31,0 0 12,-1-3-30,-8 9-17,8-11-24,-8 11-7,2-10-24,-2 10 6,0 0-28,-8-11 10,8 11-19,-11-3 5,11 3-14,-18 3 10,18-3-15,-22 7 15,10-2-11,-2 1 23,1 3 11,0-1 9,-2 3 8,2 1 3,-1 0-8,1 3-5,3-3-12,1 0-3,1 2-5,2-1-9,2 0-2,-1-1-4,2-1 40,3-11-53,3 22 40,3-10-53,-1 0 37,4-2-60,2 1-1,1-3-69,1-1-9,2 0 0,1-2-21,3 0-8,1-1-10,0-1 0,2-3-5,3 0 13,1 0 20,0-3-1,1-2 30,0 1 0,2-4 33,1-1-4,-2-3 31,0-2-5,-1 0 28,-3-3-5,4-4 34,-5-3-1,0 0 32,-4 3-11,-3-3 28,-2 4 4,-4 1 44,-2 1-29,-5 4 27,1 0-38,-4 2 7,-4 0-35,-1 1 12,-2 1-33,-4 1 15,-1 1-26,-3 1 19,0 3-30,0 0 18,-3 2-18,4 2 18,0 1-25,1 2 21,0 2-24,2-1 19,-1 4-18,2 1 25,5-1-24,0 1 20,2 3-4,3-12 2,2 22-22,3-10 24,0 2-22,4-1 22,0-1-25,4 3 14,-1-2-27,1-1 11,1-1-19,-4 0 22,2 0-14,2 1 23,-3-2-19,2 1 26,-4-2-22,1-1 24,-3 1 3,2-2-3,-4 0 7,0 1 9,-5-8 14,5 14 9,-5-14-3,1 10 13,-1-10 12,-5 11-3,5-11-3,-13 10-9,5-6 17,-3 0-39,0 0-7,-1 0-7,-3-1-5,1-1 42,1 2-53,-1-3-29,1 2-59,0-2-79,-1-1-81,3 3-101,-2-3-143,13 0-151,-19 0-924,19 0-1211</inkml:trace>
  <inkml:trace contextRef="#ctx0" brushRef="#br3" timeOffset="78">11575 11665 414,'3'-15'930,"-3"15"-151,-1-13-52,1 13-70,-2-12-35,2 12-83,-2-11-65,2 11-44,-7-9-3,7 9-96,0 0-19,-4-11-68,4 11 23,0 0-44,0 0 35,0 0-58,-7 10-9,7-10-25,1 17-166,-1-17 0,0 23 0,0-3 0,1-2 0,2 3 0,-3 1 0,0 1 0,0 5 0,0 0 0,0 0 0,0 1 0,0-1 0,-3-1 0,3 1 0,0-3 0,3-1 0,-3-4 0,2-1 0,0-3 0,0 0 0,2-3 0,1-1 0,2-3 0,0-1 0,2-2 0,-9-6 0,18 5 0,-6-3 0,0-4-48,3-1-363,0-1-34,5-4-41,-2-1-84,0-4-94,5-1-69,0-2-800,-1-1-1167</inkml:trace>
  <inkml:trace contextRef="#ctx0" brushRef="#br3" timeOffset="79">11343 11933 421,'-17'5'841,"3"-1"-151,14-4-72,-14 5-67,14-5-93,0 0-57,0 0-77,0 0-49,0 0-74,14 5-27,0-5-56,0-1 1,3-3-46,6 1 0,0 1-83,1-3-68,2 0-145,1 0-153,-2 0-174,1-1-749,-2-1-901</inkml:trace>
  <inkml:trace contextRef="#ctx0" brushRef="#br3" timeOffset="80">12767 11537 167,'0'0'902,"4"-11"-155,-4 11-63,7-9-75,-7 9-29,4-11-16,-4 11-52,5-9 9,-5 9-63,0 0-23,4-12-70,-4 12-21,0 0-68,7-8-16,-7 8-78,0 0 4,0 0-12,0 0 27,3 11-177,-3-11-24,2 22 0,2-6 0,-4 1 0,4 5 0,-1 2 0,1 1 0,2 4 0,0 0 0,-2-4 0,1 5 0,3-3 0,-3 1 0,4 1 0,0-2 0,0 0 0,0-1 0,2-1 0,-2-4 0,3-2 0,-1-2 0,-1 1 0,4-5 0,-2-1 0,1-3 0,0-1 0,2-2 0,0-3 0,-2 0 0,1-2 0,1-1 0,1-3 0,-1-1 0,2 0-432,-2-2 8,-1-1-38,-1-2-10,-1 0-40,1-1-20,-5-1-16,2 1-29,-1 1-165,-3-4-349,-3 2-707</inkml:trace>
  <inkml:trace contextRef="#ctx0" brushRef="#br3" timeOffset="81">12695 11872 760,'-13'3'728,"13"-3"-92,-19 2-115,19-2-58,0 0-72,-11-2-41,11 2-70,0 0-33,11-8-70,1 3-11,3-2-27,6 1 1,4 0-32,6-5 14,5 1-22,6-1 5,-2 1-36,3 1 9,-4 0-30,-4 2 9,-4 2-27,-1-1-4,-5 4-2,-3-1 7,-4 3-21,2 1 18,-3 2-19,-4 1 20,-3 3-27,0-2 23,-1 4-20,-2 0 32,-3 2-16,1-2 13,-1 1-26,-1 0 21,-1 1-22,2 0 16,-2-3-24,-2-8 25,5 19-22,1-13 24,0 2-22,0-1 20,-6-7-27,15 10 18,-15-10-21,19 4 19,-19-4-16,20 1 23,-20-1-17,22-1 27,-10 0-18,1-4 34,-1 2-2,1-4 31,-2 2-9,0-3 22,0 2-3,-2-4 10,-1 0 2,0-2-1,-3 1-10,-1 0-6,-2 0-13,-2-1 2,-2-1-15,0 1-5,-5-1 26,-1 1-56,-2 2-4,-1-1-1,-5 4 0,3 0-3,-6 3-7,0 0 0,-2 3-2,-2 1 1,0 3-1,-2 3-1,0-1-19,0 4-57,4-1-85,2 1-48,0 2-105,8-2-95,-3 2-154,6-1-119,3 2-922,5-12-1252</inkml:trace>
  <inkml:trace contextRef="#ctx0" brushRef="#br3" timeOffset="82">13697 11819 275,'0'0'977,"-1"-17"-191,1 17-69,-2-17-61,2 17-30,-4-14-105,4 14-70,-4-15-82,4 15-44,-7-8-55,7 8-40,0 0-17,-12-4-22,12 4-25,-6 7-17,6-7-16,-7 12-20,7-12-18,-6 17-25,6-17-6,0 21-12,0-8-11,0-1-8,2-2-15,2 2 32,3 0-37,-3-1 1,3 0-6,4-4 9,0 2-50,-2-3-19,5 0 0,-3-2-20,3 0-4,-1-4-9,1 3 4,-1-6-30,3 3 31,0-4-4,0 0 17,-1-1-15,1-2 33,-3 0-19,0-1 30,-1-3-12,-1 0 28,-1 0-13,-1-1 31,-1 0 1,-3 0 30,-1 3-11,1 1 38,0-1-6,-5 9 21,4-15-17,-4 15 4,4-10-22,-4 10 6,0 0-2,0 0 45,0 0 5,0 0 3,0 0 0,-2 12-9,2-12-12,-4 17-12,4-17-11,-2 20-9,0-9-6,1-1-6,-1 1-6,2-11 10,0 22-20,0-22-50,2 18-62,-2-18-73,3 16-89,-3-16-54,4 11-91,-4-11-150,6 12-99,-6-12-191,5 7-526,-5-7-974</inkml:trace>
  <inkml:trace contextRef="#ctx0" brushRef="#br3" timeOffset="83">14050 11734 703,'4'-12'746,"1"4"-96,1-1-49,1 1-97,-2-1-25,4 3-60,-1 0-43,4 1-78,-1 1-19,0 1-63,-11 3-11,25 1-51,-11 2-6,1 1-41,-1 3 12,-1 1-36,1 3 12,-3 1-36,0 0 17,0 3-36,-4-1 19,0 2-18,0-1 10,-3 0-20,1-1 17,-3 1-21,0-4 18,-2 2 0,0-1-11,-2-2 3,0 1 4,0-2-4,-3 0-2,0-1 5,5-8 26,-8 12 35,8-12 14,-9 7 12,9-7 10,0 0 2,-12 2 14,12-2 8,0 0-18,-6-7-22,6 7-121,-1-12 0,4 2 0,-1-2 0,2-2 0,6-6 0,-1 2 0,3-5 0,2-2 0,1 3 0,2-1 0,-2 1 0,5 4 0,-1 1 0,0 1 0,-2 2 0,0 1-297,1 4-69,-5 0-70,2 1-54,-3 4-97,-1 0-93,-1 2-147,-10 2-605,19-3-1043</inkml:trace>
  <inkml:trace contextRef="#ctx0" brushRef="#br1" timeOffset="84">15101 12100 360,'0'0'627,"0"0"-149,0 0-36,11 4-17,-11-4-54,9 5-13,-9-5-8,13 7-46,-7 0 1,3 0-38,-3 0-39,1 2-42,-2 0-44,1 3 7,-2 1-36,-1 0-9,1 0-37,-3 2 11,-1-1-44,-1-1-41,-3 3-94,0 0-135,-5 1-133,0 1-167,0 0-775,-2-1-916</inkml:trace>
  <inkml:trace contextRef="#ctx0" brushRef="#br1" timeOffset="85">2033 13498 560,'0'0'923,"0"-16"-126,0 16-104,3-15-17,-3 15-58,4-12-83,-4 12-60,3-12-71,-3 12-45,0 0-24,7-8-32,-7 8-39,0 0-4,7 10-6,-7-10-32,7 17 6,-4-6-49,0 4-73,-1-2-106,0 4 0,-2-1 0,1 1 0,0 3 0,-1-2 0,0 0 0,1 1 0,-2 1 0,1-1 0,-1-1 0,0 0 0,1-1 0,-2-2 0,1 2-322,-2-3-50,1-1-45,0 0-72,0-2-82,-3 1-78,2-3-47,-4 3-787,1-4-1108</inkml:trace>
  <inkml:trace contextRef="#ctx0" brushRef="#br1" timeOffset="86">1700 13784 395,'-7'-5'821,"-2"-1"-129,9 6-92,-8-9-50,8 9-89,-5-9-37,5 9-62,0 0-40,4-17-28,4 12-26,4-2-36,2 2-22,6-3-19,6 1-30,6 1-27,1 0-30,5-1-14,7 2-21,0 0-15,1-1-7,-1 1-3,1 0-18,-6 2 2,-3-2-20,1 1-12,1-1-18,0 1-32,-3-2-9,-2 1-17,-2 2 16,-5-2-5,-3 0 22,-1 1-9,-7-1 8,1 2-10,-4-3 8,-1 3-16,-5-3 1,-7 6 18,9-12-18,-9 12 25,4-11-7,-4 11 23,-1-15-3,1 15 4,-5-17 16,1 8-7,-1-1 3,0 2 2,1-1 46,-2 1 4,2-1 18,4 9-1,-8-12 10,8 12-18,-6-8 1,6 8-15,0 0 28,0 0 22,-12 3 11,12-3 14,-4 15-5,3-3-8,0 1-18,1 4 3,-2-1-1,2 2-19,0 2 1,0 0-17,0-1 10,2 0-24,-2-1-6,1 1 1,0-2-28,1 0 19,3 0-13,-3-3 11,5-1-8,-1 1 3,2-3-18,0-2 3,3 0-17,-2-4-10,3-1-23,-1-1-1,2-3-6,-13 0 2,25-3 10,-11 1 1,0-5 4,0 2-1,0-4 13,3-2 7,-3 0 1,1-2 10,-1-2-8,-2-1 15,1 2-2,-3 0 7,0 1-5,-2 1 5,-2 2 7,1 1-2,-2-1 11,1 5-6,-6 5-8,6-12-1,-6 12-1,0 0 5,0 0-4,0 0 5,11 4-2,-11-4 2,4 10-3,-4-10 1,1 15-3,-1-15 3,2 17-5,-2-17-43,3 17-71,1-8-48,-4-9-73,3 16-32,-3-16-84,6 13-62,-6-13-39,11 12 20,-2-7 84,3-1 22,-1 0-72,3-1-44,0-1-366,3-2-343</inkml:trace>
  <inkml:trace contextRef="#ctx0" brushRef="#br1" timeOffset="87">3166 13641 734,'9'-10'456,"-1"1"-46,-5-1-15,-3 10-18,7-15-29,-7 15-25,-1-12-18,1 12-28,-8-8-6,8 8 7,-15-2-26,15 2 2,-21 2-36,7 1 0,0 4-16,-1 1-16,1-1-23,0 2-10,-2 2 6,4-1-56,0-1-12,3 4-22,-2-2 0,3-1-26,1-1-6,4 2-6,-1-2-12,4-9 0,-4 14-8,4-14-2,2 12 1,-2-12-11,8 9-20,-8-9-11,13 5-15,-13-5-19,16 1-11,-16-1 5,20-2 5,-10-2 9,1 0 10,1-1-4,-3 0 11,2-2 5,-1-2-2,1 1 20,-3 1-1,-2-3 11,0 4-5,-1-1 26,-5 7 6,9-11 12,-9 11 1,5-9 0,-5 9-14,0 0 5,0 0 0,0 0 22,0 0 3,0 0-6,6 7-6,-6-7-5,-2 12-4,2-12-6,0 12-3,0-12-2,2 15-1,-2-15-6,2 11-4,-2-11-1,8 14-2,-8-14-5,10 13-18,-10-13-14,15 10-23,-6-5-16,2-3-20,1 1-36,0-2 1,1-1-37,1-1-6,0-2-29,2-1-15,0 0-21,0-1 24,-2-1-19,5-4 10,-1 1 22,-2-4-5,0 1 25,0-2 25,-1-1 10,-2-2 60,-2 0 43,1-3 20,-2 1 45,0-2 12,-2 0 46,-2-2 32,-1 4 11,1-3 34,-4 3 6,2 1 11,-2 1 24,0 0 12,-2 3 3,1 1 30,-1 1-18,-1-1 9,1 13-23,0-17-15,0 17-26,-3-12-5,3 12 13,0 0-5,0 0 2,0 0-3,-13 7-12,11 3 8,-1 1-13,-1 3-7,3 2-14,-2 3 2,2 1-21,0 1-17,0 1-15,-1 2-18,2 0-12,2-2-12,-1 3-4,0-4-8,2 0-5,1-3-7,-1 2-5,3-3-13,-1-3-7,2 0-31,0 1-19,0-3-35,2-3-36,3-1-29,-1-2-44,1-1-20,-1-2-29,2-2-25,0 1-6,0-4-13,2 0-50,-1-1-51,4-3-40,-4-1-20,3-2-33,-1-1-118,1-2-477,-2-3-700</inkml:trace>
  <inkml:trace contextRef="#ctx0" brushRef="#br1" timeOffset="88">3429 13539 677,'-32'10'801,"3"-3"-101,6 1-164,4-1-65,2-3-86,5 1-62,2-2-92,10-3-10,-9 6-75,9-6-7,0 0-43,11 6 3,-11-6-48,28 0-46,-7-2-89,6-1-68,8-2-64,2 0-58,8-2-67,-1 0-110,1 1-597,-1-3-666</inkml:trace>
  <inkml:trace contextRef="#ctx0" brushRef="#br1" timeOffset="89">4747 13554 518,'0'0'915,"-7"-9"-150,7 9-73,-6-8-80,6 8-68,0 0-94,-5-9-88,5 9-31,0 0 2,0 0-17,0 0 10,9 6-68,-9-6-26,14 12-35,-7-3-34,2 2-24,2 1-27,1 3-24,0-1-15,1 3-13,-1-3-10,1-1-9,0 2-7,-1-1-6,0-3-7,-2-1-6,1 2-1,0-4-7,-2 1 5,-1-2-6,1-1 1,-9-6 0,13 9 1,-13-9-6,12 4 9,-12-4-9,16 0 2,-16 0-5,15-5 1,-6-1 7,-1 0-5,1-3-4,-1 0 9,1-4-6,0-1 9,3-2 8,-2-2-15,-1-1-9,2 2-14,-2-2-28,0 1-14,-1 2-39,1 0-36,-3 3-43,1 1-48,-1 2-73,2 1-41,-2 1-81,1 1-66,-7 7-60,11-6-87,-11 6-723,14 0-959</inkml:trace>
  <inkml:trace contextRef="#ctx0" brushRef="#br1" timeOffset="90">5365 13566 610,'0'0'684,"0"0"-75,0 0-53,0 0-27,0 0-87,0 0-17,0 0-45,0 0-55,0 0-37,0 0-27,0 0-13,0 0-12,-3 14-33,3-14-9,-7 15-29,7-15-10,-6 16-43,2-6-11,1 0-28,1 0 0,0 2-28,2-12 5,-1 19-23,0-7 7,1-12-20,1 17-5,-1-17 7,4 20-13,-2-11-1,4-2-12,-1 0-40,2-1-24,1 0-26,1-3-25,0 0-42,4 0-33,-13-3-22,24 1-49,-24-1-65,24-1-13,-11 0-9,-1-1-14,0-1 0,-2-2-37,1-2-68,-1 2-456,-1-4-510</inkml:trace>
  <inkml:trace contextRef="#ctx0" brushRef="#br1" timeOffset="91">5175 13508 163,'-16'5'694,"5"0"-129,1-1-52,10-4-61,-13 8-58,13-8-47,0 0-11,-3 11-67,3-11-13,12 3-36,-12-3-31,24 1-19,-7-2-10,3-2-19,6-1 1,-1-1-5,2-2 5,1 0-13,-3-1-10,-2 1-26,-2-2-7,0 1-12,-5-1 12,0 1-3,-4 0 2,-1-2-13,-3 2-2,-1-1-14,-2 1 2,-5 8-16,5-13-1,-5 13-14,-2-12-2,2 12-11,-9-5 0,9 5-6,-16 0 0,16 0-9,-21 5-34,7 0-48,-2 3-35,0 1-61,-1 2-40,0 2-79,3 1-76,-1-1-73,3 2-72,1 0-214,3-2-352,3 0-703</inkml:trace>
  <inkml:trace contextRef="#ctx0" brushRef="#br1" timeOffset="92">5907 13600 681,'9'-8'719,"-4"0"-93,-5 8-47,6-13-100,-6 13-21,0-12-74,0 12-27,-5-10-37,5 10-32,-10-10-26,10 10-30,-20-5-28,20 5-2,-23 0-10,23 0-23,-25 0-29,13 5-23,-3-3-11,0 3-31,2 0-9,-1 0-18,4 3-14,0-1 8,0-1-22,3 1 5,2 2-19,5-9 13,-4 14-19,4-14 22,4 17-37,-4-17 20,10 15-18,-2-8 2,3 1-25,1-1 14,2 2-16,-1-2 23,2-1-16,-1 0 24,0 2-17,-1-4 24,-1 3-17,-2-2 23,-1 0-20,-9-5 25,13 7-15,-13-7 29,8 8-22,-8-8 25,0 0 23,-2 10-35,2-10-12,-13 7 12,4-3-14,-3-1 10,-3 1-6,-2-1 2,0-1-15,-4 3 1,-3-2 1,1 0-8,0-1 6,-1 3-35,0-1-50,4-2-42,1 1-60,1 0-82,6-1-103,-1 0-82,0 1-64,13-3-117,-14 4-634,14-4-882</inkml:trace>
  <inkml:trace contextRef="#ctx0" brushRef="#br1" timeOffset="93">5985 13606 95,'9'-9'868,"-2"1"-186,-1 2-46,-1-2-95,-5 8-36,7-12-56,-7 12-58,8-9-71,-8 9-67,0 0-32,6-5-15,-6 5-24,0 0-16,0 0-24,3 12-21,-3-12-19,0 16-17,0-16 8,3 20-43,-3-20 6,1 19-25,1-8 14,1 0-29,0-3 19,2 4-28,1-4-2,2 1 18,1 0-24,0-4 7,2 3-40,1-5-10,0 1-40,1-3-15,0 0-38,2-1 3,-1 0-13,3-2-19,-3-1-36,3-1-27,-5-1-40,4-3-20,-3 2-11,-1-2-33,0-2-30,-3-1-72,0 1-525,-2-5-545</inkml:trace>
  <inkml:trace contextRef="#ctx0" brushRef="#br1" timeOffset="94">5962 13454 810,'-13'5'648,"1"0"-76,2 0-38,4 2-65,6-7-73,-10 8-62,10-8-39,-3 10-9,3-10-12,0 0-22,8 11-18,-8-11-19,17 3-24,-17-3-16,25 0-14,-7-1-22,2-3-15,1-1-15,2-2-6,0 0 2,-4-1 13,1 1-2,-1-1-11,-4-1 1,-1 0 3,-3-1-7,0 0-7,-4 0-9,-1-2-15,-3 0-7,-2 2-3,-2-1-9,-2 1-14,-2 2-6,-2-2-9,-2 3-5,-2 0-8,-2 4-3,0 1 1,-4 0-3,3 4-5,-5 1-28,2 2-23,-4 2-62,0 1-39,3 2-33,0-1-45,3 3-40,2 0-38,4-2-76,3 2-63,0 0-58,4-3-40,2-9-175,6 20-446,1-11-781</inkml:trace>
  <inkml:trace contextRef="#ctx0" brushRef="#br1" timeOffset="95">6455 13351 425,'6'-10'814,"-2"0"-95,-4 10-84,7-15-29,-7 15-50,5-12-50,-5 12-66,6-10-63,-6 10-55,0 0-47,5-9-14,-5 9-4,0 0-14,4 9-25,-4-9-4,4 15-33,0-2-9,-2-1-50,1 4-22,1 1-17,-1 0-18,1 3-12,-1-3-5,0 2-18,0 3-3,-1-3-12,0 0-32,1-1-37,-1 1-56,-2-2-62,2 0-65,-2-1-61,0-1-76,0-3-118,0 1-82,1 0-77,-1 0-867,0-13-1148</inkml:trace>
  <inkml:trace contextRef="#ctx0" brushRef="#br1" timeOffset="96">6404 13711 833,'0'0'738,"-12"-6"-115,12 6-108,-7-6-68,7 6-74,0 0-68,6-12-38,2 5-25,5-1-43,2 2-32,6-2-30,7-2-22,0 0-23,8-4-16,0-1-15,2 1-2,1-1-8,3 1-15,0-1-10,-1 1 3,-1-2-18,-3 2 14,-8 0-14,-1 2 12,-3 0-8,-5 2 42,-1-2 5,-3 2 16,-4 1 7,-1 2 18,-3-1-1,-8 8-18,10-12 3,-10 12-16,0 0-11,-2-14-11,2 14-10,-8-8-2,8 8-1,-12-4-7,12 4 0,-18 0 11,18 0-1,-18 3-8,8 1-5,1 1-2,0-1-3,1 4-5,1-2-2,2 5-5,5-11-2,-5 18-1,5-18 0,1 22-8,0-11-6,4 1-6,0 3-6,3-2 20,0 0-27,-1 0 22,1 0-18,1-1 23,-1 1-19,-1-4 23,0 0-15,-1 0 20,-1-1-12,-1 0 29,-4-8-7,6 12 31,-6-12-11,3 13 24,-3-13-19,-4 9 3,4-9-20,-12 9 8,4-5-19,-3 0 8,0-1-6,-4 0-22,-1 1-32,-2-2-97,-2 0-86,-1-1-118,-5 2-225,-2-2-206,-2-1-801,1 0-1214</inkml:trace>
  <inkml:trace contextRef="#ctx0" brushRef="#br1" timeOffset="97">8349 13697 174,'0'0'698,"20"-5"-109,-11 2-59,2-2-51,0 3-53,-1-3-36,1-1-27,-1 1-26,-1-1-7,0 0-37,-1 0-31,0-1-21,-1 0-10,-7 7 3,9-12-35,-9 12 8,2-13-46,-2 13-8,-2-12-36,2 12-11,-7-9-31,7 9 3,-18-8-28,18 8 6,-24 0-21,10 0 1,-2 4-19,-1 1 8,-1 3-18,-1 2 11,0 0-17,0 2 15,2 2-17,1 1 23,1-1-27,2-2 15,2 4-15,2-5 14,2 1-17,3-1 17,2-1-13,2-10 12,1 15-14,-1-15 12,10 14-20,-10-14-8,20 6-29,-8-4-4,4-2-26,0-2 23,3 0-35,0-1 19,3-1-25,0-4 18,1 1-7,-2-2 28,0 0-15,0-2 14,-5 1-13,3-2-5,-4-1 14,0 1 16,-5 1 7,0 0 15,-2 0 7,-2 1 2,-2 0 11,-4 10 27,8-15-14,-8 15-5,1-11 5,-1 11-7,0 0-1,0 0 4,-5-10 3,5 10-3,0 0-3,-10 7 4,10-7 9,-8 12-6,8-12 19,-9 17-20,7-7 24,-1 0-21,1 1 18,2-11-20,-2 20 12,5-10-17,-1 2 1,2-5-4,1 3-10,6-3-35,-1 0-13,2-2-47,3 1-31,2-3-21,0-2-21,2 0-24,-1-2-3,1 0-4,0-1-9,1-3-3,3 1-7,-3-3 31,1-1 2,-2 1 32,0-3-11,-2 0 27,-1-2-9,0 1 41,-1-4 1,-1 1 47,-1-3-9,-2-1 52,-1-2 7,1 2 67,-2-4 9,-3 0 43,0 0 7,1 1 42,-4 4 43,0 0 17,-2 0 24,1 5-7,-2-3 29,0 3-23,0 12-22,-2-17-28,2 17-8,-4-11 1,4 11-24,0 0 12,-11-3-2,11 3 0,-8 12-5,3-4-17,0 3-20,0 1-1,0 3 7,1 2-4,0 0-43,2 0 3,-1 4-30,2-2 4,0-1-27,-1 2 11,2-1-23,2 0 12,-1-4-26,0 2 5,3-3-50,1 1 22,0-1-45,4-1-14,-1-4-56,1 2-1,2-3-29,1-2-17,2 0-80,-3-3-37,2-1 10,1 0-12,-14-2-7,27-2-14,-13-1 1,1-1 15,-1-4 9,2 2 49,-1-5-12,2-1 29,-4 0 9,2-4 35,-4 1 49,1-3 50,-1-1 74,0-2 43,-2 1 33,-1-3 19,-1 0 48,-1 0 21,-2 0 13,0-1 11,-1 2-6,-2 1 25,-1 1-5,-1 3 21,-1-1 23,0 3-5,-1 0 23,1 2 4,-2 2-39,0 1-11,0 3-35,4 7 14,-9-12-27,9 12 31,0 0-13,0 0 7,-14 4-8,14-4 12,-5 20-8,5-6-1,1 3-12,-1 3-11,0 1-7,1 4-24,3 0-7,-1 0-19,1 0-19,1 1-8,1-3 25,3 3-48,-1-4 25,1-1-47,3 3-3,0-5-8,2-3-3,3 3-65,1-7-69,2 1-83,1-5-65,1 0-101,4-3-151,-1 0-174,2-3-196,2-2-536,0-2-1042</inkml:trace>
  <inkml:trace contextRef="#ctx0" brushRef="#br1" timeOffset="98">10961 13525 338,'-2'-15'842,"2"15"-150,-2-12-46,2 12-68,-4-10-36,4 10-52,-6-9-65,6 9-52,-10-7-45,10 7-33,-16-1-26,5 3-48,-2 2-9,-2 3-16,-1 3-24,-2 3-32,2 1-19,-2 4-17,1-1-18,1 3-6,4-1-2,-1-2-15,6 0-3,0 0-13,3-3-11,2 1-1,3-3-10,3 2-3,2-2-5,5-3-9,4-1-13,2-1-69,4-3-41,5-2-54,1-1-7,1-3-42,2-1 2,4-3-27,0 0 4,1-3-22,2-3-6,-5 3 8,-2-4 4,0 0 7,-2-1 28,-1-2 24,-3-1 19,-1-1 32,-3 1 28,0-1 34,-7 3 28,0 3 32,-5 1 55,2 0 25,-6 4 63,-4 7 1,6-14 18,-6 14-19,0 0 30,0 0 14,0 0-5,0 0 1,0 0 11,-8 7-3,8-7 3,-9 14 7,6-3-46,1-2 6,0 3-42,2-12-1,-4 19-33,4-19 5,4 20-31,-1-11 9,1 0-24,3-1 6,1-1-42,0-2-11,2 0-57,2-1-36,1-3-46,1 1-14,-1-2-55,1-2-49,2 1-50,0-3-39,0 0-43,1-2-62,-4-1-119,4-3-377,-4 1-565</inkml:trace>
  <inkml:trace contextRef="#ctx0" brushRef="#br1" timeOffset="99">11160 13362 373,'-18'10'726,"5"0"-152,1-1-51,1 0-97,4-1-41,0 0-17,7-8-32,-5 12-57,5-12-40,2 11-15,-2-11-29,12 6-28,-12-6-20,21 3-8,-6-4-22,3-1-16,2-1-15,3-2-12,-1-2-4,0 0-6,-1 0-13,-1-3 8,-2 3 29,-2-5-12,-4 3 2,1-2-4,-6 1-3,1-1 17,-3 2-8,-5 9-15,4-16-11,-4 16-18,-5-14-5,-1 8-4,-2 2-4,-4 0-6,-1 3-3,0 1-5,-4 2 0,-1 2-3,-6 4-3,2 0-6,-4 4-9,2-1-19,6 0-6,-2 2-30,2-2-26,4 1-70,2 3-37,2-4-25,5 0-54,2 1-50,6-2-79,-1-1-103,7 1-165,7-1-431,3-1-723</inkml:trace>
  <inkml:trace contextRef="#ctx0" brushRef="#br1" timeOffset="100">11791 13312 791,'5'-12'805,"-5"12"-89,2-20-64,-2 20-63,1-12-29,-1 12-102,0-13-45,0 13-88,0 0-16,0 0-22,-1-10-4,1 10-12,0 0-19,-4 13-3,4-13-27,-4 20-12,3-6-30,0 1-4,1 2-15,-2 2-31,2-2-22,0 3-64,0 0-44,0 1 0,2-2 0,0 0 0,2 3 0,-2-3 0,3 2 0,-1-5 0,2 2 0,-3-2 0,3 0 0,1-1 0,2-3 0,-3 0 0,3 0 0,1-4-57,-3-1-165,2-2-41,2 0-44,0 0-59,-11-5-19,20 2-40,-20-2-44,21 0-41,-10-2-22,-2-3-95,0 2-646,1-3-881</inkml:trace>
  <inkml:trace contextRef="#ctx0" brushRef="#br1" timeOffset="101">11640 13501 396,'-12'2'803,"12"-2"-176,-16 1-74,16-1-113,0 0-13,0 0-30,0 0-58,0 0-57,0 0-55,24-3-43,-4 1-29,4-1-29,4-2-23,6 0-25,0 0-21,3 0-2,-1-4-13,3 4-20,-3-1 4,-3-2-5,1 3-3,-7 1-2,-2-1-4,-7 4-4,2-2-3,-7 1 2,1 4-1,-14-2 12,21 3 8,-21-3 0,11 10 26,-11-10 21,6 16-5,-6-16 8,2 20-5,-4-9-8,2 0 13,-2 1-37,0 0 12,0 0-31,1 2 11,1-14-20,0 22 14,0-22-28,1 22 6,3-12-33,0-1 27,1 1-23,5-2-13,0 0-56,1-2 0,1-1-40,-1-1-5,3-1-63,-1-3-46,3 2-35,-3-4-65,-2 2-52,7-3-69,-2-1-73,0-1-426,3-2-557</inkml:trace>
  <inkml:trace contextRef="#ctx0" brushRef="#br1" timeOffset="102">12090 13362 148,'-22'9'839,"3"-1"-197,4 0-117,2-3-80,3 3-78,1-4-22,9-4-12,-10 10-39,10-10-17,0 0-17,0 0-27,0 0 1,3 11-23,-3-11-6,0 0-1,17-4-13,-17 4-5,15-7-18,-15 7-23,16-10-15,-10 6-8,1-2-20,-7 6 1,12-14-25,-12 14-6,7-14-12,-7 14 2,4-12-29,-4 12-2,0-11-23,0 11 8,-4-10-38,4 10-24,-7-4-63,7 4-46,0 0-56,-16 0-46,16 0-58,-9 4-79,9-4-84,-11 13-95,6-6-232,-1 1-358,3 1-777</inkml:trace>
  <inkml:trace contextRef="#ctx0" brushRef="#br1" timeOffset="103">12378 13564 763,'13'2'642,"-13"-2"-78,25-2-71,-12 1-70,1-3-49,1 0-37,1 0-61,0-2-20,2 0-6,0-1-27,-3 0-30,4-3-28,-6 3-2,3-2-10,-3 0-1,-1 0-7,1 1 1,-4-3 2,0 4-3,-2-1-19,-1 0-18,-6 8-12,7-13-12,-7 13 6,2-10-33,-2 10 5,-4-10-25,4 10 5,-9-2-23,9 2 14,-14 1-23,4 3 21,-1 1-20,-3 2 27,1 2 12,-2 4 14,0 0 3,-3 3 1,5 0-11,-3 0-10,3 1-7,0-1-10,3 1-5,-1 0 7,5-3-14,0 1 16,4-1-23,0-2 3,2-12-4,2 22-4,0-12 3,4-2-7,2-2 0,1 1-4,2-3-4,3 0-3,1-4 34,3 0-41,3 0-13,1-3 1,2-2 2,2-2 0,3 0-14,0-4-1,2 0 9,-2-3 6,3-3 1,-3 3 5,0-4-5,-1-3 5,-4 3 6,-4-1-7,1-2 14,-3-1 4,-3 2 0,-4 1-1,-1 1 3,-1 1 12,-3 1-12,-4 2 11,0 2-13,-2 0 9,-2 2-11,0-2 5,-4 4 1,-1-1 3,-2 1-8,-1 1 1,4 2-7,-5 0 15,11 5-13,-18-4 7,18 4-10,-16 0 4,16 0-13,-11 7-11,11-7-2,-5 12-13,5-12-10,2 20 6,3-8-11,1 3 11,2-1 13,1 5 2,-1-1 9,4 0 4,-1-1 25,0 0-18,3 0 27,-5-2 1,1 1 49,-2-3 3,1-1 10,-5 0 8,1-3 13,-1 0 4,1 0 5,-5-9-8,2 16-13,-2-16-6,-7 13-10,-2-6-12,0-1-15,-3 0-10,-3 1-8,-3-2-40,0 0-83,-2-2-107,-7 3-142,2-3-149,-1 0-244,-11 4-299,3-3-445,-1-1-1109</inkml:trace>
  <inkml:trace contextRef="#ctx0" brushRef="#br1" timeOffset="104">2250 14962 691,'0'0'762,"-11"4"-90,11-4-58,0 0-59,-12 3-56,12-3-60,0 0-45,0 0-31,0 0-26,0 0-35,0 0-32,9-7-27,-9 7-37,16-5-37,-4-1-31,1 0-28,-2 1-15,6-2-30,-1-3 10,4 2-29,-3 0-10,0-3-9,1 1 7,-5 1-23,0-1 9,-2 1-3,1 1 3,-4 1-19,-1 0 9,-7 7-11,9-12 9,-9 12-17,4-9 15,-4 9-11,0 0 9,-8-9-11,8 9 13,-16 0-12,4 2 9,-4 4 2,-4 1-12,-2-1 12,-3 8 14,0-4-16,0 6-6,-2-1-7,2 2 4,-1 0 5,0 5 6,1-1 24,4 0 30,3-1-12,5-4 4,1 2 2,3 0 10,3-2-3,3-1-3,2-3-12,3 2-2,5 1-10,0-2-4,6-3-7,2 1-4,7-4-1,1-2-7,3 0-52,2-3-53,0-3-60,3 0-68,4-4-82,0 0-46,-1-2-56,0-1-75,-2-1-55,-3 0-55,-1-2-25,-5 2-124,-2 0-294,-2-3-648</inkml:trace>
  <inkml:trace contextRef="#ctx0" brushRef="#br1" timeOffset="105">2583 14886 752,'0'0'752,"-9"-11"-79,9 11-70,-6-8-65,6 8-61,-6-6-58,6 6-22,0 0 4,0 0 14,0 0-23,17 0-30,-8 3-34,5 3-20,2-1-43,3 4-16,1 0-44,1-1-27,3 6-45,2-1-8,-1-1-53,1 2 9,-2-2-20,0 2-56,1 0-5,-5-4 0,-2 1-19,1-1-144,-1 2-83,0-4-81,-4-1-102,3-1-92,-6-1-136,2 0-58,-4 0-904,-9-5-1275</inkml:trace>
  <inkml:trace contextRef="#ctx0" brushRef="#br1" timeOffset="106">3085 14832 395,'-1'-11'831,"1"11"-112,0-16-47,0 16-70,-4-12-54,4 12-52,-1-10-66,1 10-37,0 0 3,0 0-27,0 0 1,-15 3-34,7 4-70,-2 2 24,-3 4-29,-2 1-26,-3 3-33,-5 4-26,-4 2-39,-2 3-70,-2-1-67,-1 3 0,-1 1 0,-6 5 0,6-6-83,1 2-249,-1-3-165,2 0-158,2-2-224,2-2-935,4-3-1516</inkml:trace>
  <inkml:trace contextRef="#ctx0" brushRef="#br1" timeOffset="107">3485 14972 517,'7'-7'627,"-1"1"-92,-6 6-38,13-14-43,-13 14-48,10-9-31,-10 9-20,8-13-7,-8 13-20,6-10-24,-6 10-19,5-9-20,-5 9-22,0 0-24,0 0-38,-2-13-33,2 13-24,-13-3-19,13 3-20,-18 0-2,7 3 0,-1 2-16,-2-1-7,1 3-17,-2 2-1,3 0-11,0 3 7,-2 2-18,2 0 4,1 3-14,0-1 3,2-1-10,4 2 7,-1-3-14,2 0 12,3-1-9,1-1 2,1 0-3,3-2-4,2-3 6,1 2 3,2-4-5,1 1-26,3-5-13,0 3-15,0-4 0,0-3-7,3 1 19,-1-1-15,2 0 6,-3-4-4,1 0 2,-2 0 10,1-1 8,-3-1 4,1 1 10,-2-2 5,-1 0 11,0 1-4,-3 0 4,1 1 4,-2 1 7,-5 7 16,8-14 19,-8 14 6,6-11 5,-6 11-8,6-8-7,-6 8-10,0 0 0,0 0-4,10-6 9,-10 6-3,7 6 1,-7-6-5,8 10-6,-8-10-5,10 16 3,-5-6-9,0-3 2,0 3-7,2 1 4,0-1-11,-1 0-56,2-1-63,0-1-56,1-1-92,0-1-69,-2-2-104,5 3-105,-3-1-99,1-5-639,3 2-892</inkml:trace>
  <inkml:trace contextRef="#ctx0" brushRef="#br1" timeOffset="108">4128 14940 486,'5'-10'782,"-5"10"-110,7-17-39,-7 17-52,2-13-46,-2 13-28,0 0-82,-1-16-62,1 16-44,-6-6-9,6 6-23,-12-1-19,12 1-13,-15 3-36,6 1-30,-2 2-27,0 3-12,1 0-20,0 1-22,-2 2-16,2 3-12,1 2-21,-1 0-12,3-2-10,2 0-6,1 1-7,2-1-1,0-1-11,2-2-4,3 1-10,2-2-35,2 2-35,2-5-60,2 0-46,2-1-32,2-4-43,2 0-8,2-1-47,0-2-1,0-2-51,3-1-5,0 0 6,0-4 15,-1 0-21,1-1 19,-3-1-48,2-3 50,-2-2-45,-1 2 87,-2-3-24,0-2 41,-1 3 78,-2-6 118,-2 2 81,-1-3 95,-1-1 19,0 1 42,-2-1 6,-4 0 51,0 0 0,0 2 35,-2 1 8,-1-1 15,-1 4 16,1-1 38,-3 0-24,2 5 24,-2 1-23,2 0-1,1 11-18,-4-18-37,4 18-29,-6-8 4,6 8-6,0 0 12,0 0-19,-12 3 3,12-3-13,-5 18-5,4-6-14,-1 3-11,2 3-11,0 0-18,0 2-9,2 3-24,0 0-5,1 1-19,1 0-18,-2 0-56,2-2 0,2 0 0,0-3 0,-1 1 0,0-4 0,0 0 0,1-4 0,1 2 0,-1-4-79,1 0-30,-1-4-27,1 1-52,0-1-40,-7-6-23,15 7-47,-15-7 7,16 0-58,-16 0-26,16-4-58,-6 0-46,-2-2-21,1 0-110,-1 0-608,2-5-828</inkml:trace>
  <inkml:trace contextRef="#ctx0" brushRef="#br1" timeOffset="109">4175 14901 929,'-19'7'744,"4"-3"-102,3 0-120,1-2-79,11-2-53,-15 5-56,15-5-19,0 0-75,0 0-34,0 0-50,11 7-16,-11-7-43,28-1-6,-6 0-30,6-4 0,1 3-20,7-3 5,0 0-30,7-2-53,-7-1-38,0 0-71,0 2-72,-4-4-67,1 5-44,-2-4-46,-4 0 24,-3 3-59,-4-2 2,1-1-90,-6 3-247,-1-2-251</inkml:trace>
  <inkml:trace contextRef="#ctx0" brushRef="#br1" timeOffset="110">4730 14748 818,'0'0'374,"4"-16"-70,-4 16-18,1-15 2,-1 15 4,-1-19-12,1 19 28,0-19 43,0 19-15,-3-18 10,3 18-4,-2-16-8,2 16-7,0-13-26,0 13-32,-2-14-24,2 14-17,0 0-34,-1-10-6,1 10 39,0 0-4,0 0-1,0 0-9,3 15 0,-2-5-15,-1 2-27,1 4-15,1 2-8,-1 1-139,0 2-9,0 2 0,-1 1 0,0 0 0,0-2 0,2-2 0,-2-1 0,0 0 0,1 1 0,0-2 0,-1-3-166,2 2-179,0-5-54,1 1-64,2-2 55,2 1-42,2-4-42,2 4-103,1-5-131,1 0-588,2-4-918</inkml:trace>
  <inkml:trace contextRef="#ctx0" brushRef="#br1" timeOffset="111">5057 14915 497,'0'0'724,"0"0"-117,-1-16-43,1 16-68,0 0-26,-6-9-65,6 9-18,0 0-40,0 0-17,-11-3-32,11 3-11,0 0-25,-5 9-28,5-9-17,-2 11-29,2-11-22,-2 13-35,2-13 1,2 16-34,-2-16-9,2 14-45,2-6 6,-4-8-9,6 13-6,-6-13-8,12 12-9,-5-7-7,-7-5 22,16 6-31,-16-6-10,18 4-21,-18-4-20,21 0-10,-21 0-4,21-3 4,-8 2 4,-3-2 8,0-1 2,4-1 11,-2-3 3,-1 0 7,-1 1 12,1-5-4,-1 3 2,-1-3 8,-1 1-2,-1 0 7,1-2 8,-2 1-1,-2 3 17,1 0 21,-2-2 19,-3 11 4,4-16 23,-4 16 2,5-13 3,-5 13 2,2-12-13,-2 12-3,0 0-20,3-9 5,-3 9 9,0 0 22,0 0 1,0 0 22,-3 15-4,3-15 5,-2 20-63,-1-7-58,2 4 0,0 1 0,-1 6 0,1 2 0,1 3 0,0 3 0,3 4 0,2 0 0,-2 6 0,4 2 0,-2-1 0,1 0 0,0 1 0,1-1 0,0 1 0,-1-4 0,-1 3 0,0-8 0,0 1 0,-2-2 0,1-3 0,-3-3 0,0 0 0,-1-3 0,-1-1 0,-2-1 0,2-2 0,-4 0 0,-1-3 0,-2 0 0,-1-1 0,-4-2 0,-1 0 0,-2-3 0,-1 0 0,-3-2 0,0-2 0,-4-3 0,-2 0 0,0-5 0,-2-2 0,-4-4 0,1-2 0,0-4 0,-3-5 0,3-4 0,2-4 0,4-2 0,4-3 0,4-3 0,3-1 0,6 3 0,3-1 0,3-1 0,4-1 0,2 2 0,4-7 0,3 3 0,3-1 0,4 2 0,3-2 0,3 3-72,5 2-95,7-6 7,4 4-49,3 2-33,3 3-23,0 3-48,4 1-88,0 0-115,-5 9-145,-1 0-241,13-4-458,-1 2-962</inkml:trace>
  <inkml:trace contextRef="#ctx0" brushRef="#br1" timeOffset="112">6340 14943 906,'-6'-7'745,"6"7"-73,0 0-71,-8-13-73,8 13-41,0 0-72,0 0-63,-9-5-44,9 5-16,0 0-26,-10 8-16,5-1-29,-2 0-15,4 3-40,-3-1-36,3 1-18,0 1-33,0 0-16,2-1-10,1-10-14,0 21-13,4-12 1,0 0-2,2-2-6,4 0 1,3-2-6,1-1-5,4-4-9,3 0-8,-2 0-7,6-4 2,0-1 6,1 0-1,-1-3 3,-2 0 0,0-2 4,-3 0 2,-2 1-12,-1-1 14,-3-2-2,-3 1 2,-2-1 1,-4 3-2,3-4 3,-8 13 0,1-19 0,-1 19-3,-7-14-3,0 6-2,0 2 0,-3 2 9,-2 1-11,-1 0 14,-2 3-11,-3 0 4,0 4-5,-1-1 5,-2 3-9,3 0-32,0 2-43,1-3-55,4 1-54,-1 2-87,5-1-58,1-2-117,8-5-106,-7 12-131,7-12-649,3 9-940</inkml:trace>
  <inkml:trace contextRef="#ctx0" brushRef="#br1" timeOffset="113">6764 14922 227,'7'-10'820,"-7"10"-147,5-8-62,-5 8-85,0 0-114,6-10-40,-6 10-50,0 0 4,14-1-80,-14 1-8,12 7-38,-3 0-8,-3-1-27,2 2-23,0 1-27,-1 2-14,1 0-25,-2 2-6,1-3-26,-2 3 4,0-1-14,-1-1-1,-1-2-8,0 3-1,0-3-17,-3-9 11,2 17-11,-2-17 8,1 15-8,-1-15 10,0 0-14,-1 15 10,1-15-13,0 0 11,-6 9-5,6-9 7,0 0-6,0 0 11,-9-2 1,9 2 2,-4-9-5,4 9-1,0-18-9,0 18 8,4-23-5,0 9 2,1-1 0,0-1 7,4-2-6,1-2 16,2 3 2,4-2 12,1 1 13,3 1 27,1 1 13,2 4-8,-2 2 11,2 2 14,-1 2 16,-1 2-6,0 3-8,-1 1-4,-1 2-3,0 3-8,-4-1-13,-1 4 4,-1 1-14,-4-1-11,0 4-13,-3 0-11,-2 1-10,-1-4-7,-3 5-19,0-3-66,-2 3-64,1-3-140,-2 2-92,0-1-94,0-1-135,0 0-144,1-2-140,2-9-612,-5 15-1105</inkml:trace>
  <inkml:trace contextRef="#ctx0" brushRef="#br1" timeOffset="114">7551 14804 364,'7'-13'728,"-2"-1"-88,-2 3-19,-1 0-133,-2 11-32,0-18-79,0 18-1,-5-12-36,5 12-26,-10-8-10,10 8-14,-17-2-2,17 2-19,-18 7 10,6 1-22,0 2-10,-1 4-21,2 0-15,0 1-16,0 2-19,2 2-28,1-1-14,1 0-25,0-1-10,4-1-25,0 0-11,2 0-14,1 0-14,2-2-6,2-2-24,1 1-5,3-1-6,-1-3-61,4 0-5,3-1-31,-1-3-19,4 0-46,-1-1-52,3-2-44,0-2-27,0 0-60,2-4-22,2-1-90,-3 0-72,3-2-27,0-1-155,-5-1-506,3 0-830</inkml:trace>
  <inkml:trace contextRef="#ctx0" brushRef="#br1" timeOffset="115">7778 14911 6,'0'0'753,"0"0"-144,0 0-67,0 0-45,0 0-43,0 0-14,0 0-77,0 0-26,0 0-46,0 0-30,12-2-20,-12 2 2,16-5-19,-6 0-2,1 2-18,1-3-27,1 0-21,-2-1-15,1 0-11,1 0-25,-3-2-21,-1 0-17,2 1-7,-3-2-15,0 2-12,-2-3 29,-1 3-45,0-4-4,-4 1-4,1 0-3,-1 0 4,-1 11-6,-3-18-2,3 18-3,-9-15-1,9 15 1,-15-4-6,15 4 23,-18 1-22,7 2 2,-1 4 12,1 3 9,1 2 40,1 3 36,-1 2 17,2 2 1,0 2 3,3 1-11,0 0-15,1-2-13,2 0-10,0-1-15,2-1-7,2 0-12,-1-1-5,4-2-8,0-1 1,1-2-4,3-1 0,1-4-5,2 1 4,1-3-10,2-2-3,-1 0-31,1-2-47,1-1-62,2-1-69,1-4-74,-2 2-125,5-4-147,1-1-240,-2-1-913,5-1-1384</inkml:trace>
  <inkml:trace contextRef="#ctx0" brushRef="#br1" timeOffset="116">9403 14904 403,'6'-5'740,"1"-1"-133,1-3-54,-1 0-60,2 1-71,-2-1-7,0-3-55,1 5-11,-2-3-40,-1 1 0,-1 1-19,0-2-15,-4 10-11,6-15-16,-6 15-33,-2-12-18,2 12-26,-6-9-20,6 9-24,-16-3-17,16 3-13,-23 5-9,7 0-23,-1 5 2,-3 1-14,-3 3 2,2 2-5,1 3-6,-1 0-5,6-1-11,-2 2-7,6-2 0,0 0-8,4-4 2,2 1-8,2-1 7,3-2-10,3-1 6,3 0-11,6-4-24,0 0-52,5-2-42,1-3-33,2-2-5,2-1-11,5-2-3,-4-2 24,4-2-10,-3 0 24,3-3-5,-2 0 24,0-2 5,-6-2 37,-1 1-4,-2 1 21,0-2 10,-5 0 15,1 2 3,-6-1 37,0 1 15,-2 4 40,0-1 12,-4 9 27,3-13 3,-3 13 0,0 0 0,0 0-5,-3-11 0,3 11 0,0 0-1,0 0-10,-5 12-13,5-12-2,-1 16-21,1-16-2,0 17-12,0-17-7,2 21-10,1-12-4,-1 2-39,3-1-42,-1 0-44,1-3-50,1 1-54,0-1-59,3 0-23,-2-3-71,-7-4-38,17 6-28,-17-6-9,19 4 4,-19-4 5,18-1 19,-18 1 72,16-3-5,-16 3 72,15-8 6,-15 8 102,10-12 73,-10 12 123,8-15 48,-8 15 30,5-16 25,-5 16 49,4-20 7,-4 20 39,5-18 3,-5 18-3,4-15 28,-4 15-26,2-13 8,-2 13-24,7-11 1,-7 11-33,7-5 12,-7 5-27,0 0-1,18 4-20,-18-4-4,13 8-7,-6-2-11,0 0-31,-2 2-8,0 1-17,0 0 6,-5-9-14,9 15 0,-9-15-11,4 15-11,-4-15-9,4 14-1,-4-14-5,1 11-5,-1-11-4,0 0-3,-1 14-4,1-14-3,0 0 1,-4 10-2,4-10-2,0 0 8,0 0-15,0 0-3,0 0 2,0 0-4,-3-13 8,3 13-5,6-15 1,-4 6-4,3 0 7,2-4 0,-1 1 0,4-2 0,1-1 0,0 2 0,3-3 3,0 4 5,3 0 14,-2 2 13,4-1 7,-1 4 17,-1 1 10,1 2 2,-3 3 1,-1-2-12,-1 6-5,-1-2 1,-2 5 6,-1-2-11,-2 3-6,-1 0-10,-2 4-8,-1-3-5,-3-8-22,1 21-60,-3-11-69,-1 2-99,-1-2-87,-1 1-115,0-1-137,1 1-133,4-11-803,-6 18-1129</inkml:trace>
  <inkml:trace contextRef="#ctx0" brushRef="#br1" timeOffset="117">10618 14858 562,'5'-12'659,"1"2"-117,-4-1-30,1 1-33,-1-1-64,0 0-2,-2 11-55,-2-21-47,2 21-47,-5-18-31,1 11-15,-2-1-29,-2 2-7,-2 2-21,0 2-7,-3 1-18,-2 2-13,-3 2 1,-2 4-6,-1 4-3,-3 0-5,-2 3-7,3 1-4,0 2-14,1 1-16,3 0 1,1-1-11,4 0-22,3 2-23,2-2 8,2-3-8,1 1-4,5-3-5,-1 1-21,5-2-33,1 0-13,2-4-16,1 1-13,3-2-11,1-2-4,3-3-2,2 1 7,2-2-1,1-2 23,2-3-7,0 0 24,1-3-23,1 1 3,-4-2-32,1-4 26,2-1-28,-3-1 27,0-4-34,0 0 38,-3-3-27,-1-2 34,-2-3-2,-3 1 36,0-5-12,-3-1 27,-3 2 11,-2-2 5,-2-3 3,-1 0 2,-3 3-19,-2-1 28,-1 1-10,-3-1 27,0 4 16,-1 3 30,0 0 21,2 7 33,0 1-1,-2 3 15,3 1 4,0 4 18,2 3 8,6 7 15,-13-7 13,13 7 40,-8 7 4,8-7 10,-2 19-4,2 1 5,1 3 23,2 3-5,1 9 1,2 6-106,1 2-158,0 1 0,1-1 0,-1-1 0,1 1 0,0-4 0,-4-5 0,1-2 0,0-1 0,-3-6 0,2 1 0,-1-3 0,0-5 0,0 0 0,0-4-116,-2-2-420,1 0-96,1-2-173,-3-10-205,3 16-603,-3-16-1265</inkml:trace>
  <inkml:trace contextRef="#ctx0" brushRef="#br1" timeOffset="118">11753 14827 58,'0'0'855,"-6"-7"-198,6 7-30,-7-8-85,7 8-45,-2-11-77,2 11-28,0 0-76,1-15-45,-1 15-12,8-11-9,0 5-18,-1 1-36,4 2-21,2 0-11,1 0-15,4 3-15,1 0-12,3 2-20,2 2-17,-2 1-7,1 0-25,0 1-3,-4 1-14,2 2-4,-2-2-5,-6 0-2,1 2-2,-4 0 0,-1-1-7,-7 0 2,2 0-7,-4-8 4,-1 16-8,1-16 12,-7 17-17,-1-9 0,-1 1 0,-3-1 21,3-3-20,-2-1 0,1 1 3,-1-3-2,0 1-4,11-3 11,-17 0-8,17 0-1,-15-5 9,15 5 11,-9-12-5,9 12 1,-1-16 4,2 5-11,4-1-2,4-3-9,1 1 3,3-4 13,7-1-19,-1 1 7,4 1-26,2-1-48,0 1-41,0 3-67,4 1-67,-2 1-63,1-1-113,1 6-100,-3-1-82,-3 3-163,0 0-458,-3 2-833</inkml:trace>
  <inkml:trace contextRef="#ctx0" brushRef="#br1" timeOffset="119">12421 14783 732,'0'0'590,"0"0"-83,22-3-41,-13 0-73,2-3-48,1 1-76,0-4-31,1 1-40,0-1 24,0-1-28,0 0 12,-2 1-36,1-1-2,-3 0-14,2 1-40,-6 3 10,0-3-19,-5 9-13,4-13-18,-4 13-5,0 0-1,-4-12-10,4 12-6,-10-4-7,10 4-5,-18 5-12,8-1 10,-4 4 5,1-1-2,-2 6 15,2-1 9,-1 1 19,1 4-2,3-2 8,0 1 7,1-2-10,3 0-4,1 2 2,2-2-8,1 1-22,2-2-12,5-1-8,-2 3-8,5-4-4,-2 1-5,5 0-4,1-4-2,1 0 3,2-2-4,2-2-33,1 0-35,0-1-42,0-2-38,1-1-39,0-1-36,2-2-53,-1-1-18,2 0-31,0-1-26,1-4-64,-2 1-23,-2-1-63,2-3 43,-3 0-37,-2-3-381,4-4-414</inkml:trace>
  <inkml:trace contextRef="#ctx0" brushRef="#br1" timeOffset="120">12933 14591 553,'2'-16'550,"-2"0"-54,0 1-33,0 15-21,0-23-34,-2 10-16,0 2 15,2-1-6,0 12-33,0-17-33,0 17-38,-3-14-36,3 14-11,0 0-16,-2-12 2,2 12 27,0 0-32,0 0 24,0 15-36,0-15-25,0 23 2,0-6-31,0 2-17,2 5-28,-1 1-24,1 1-19,-2 1-13,4 0-11,-4 0-36,2-1-17,0 2 0,0-3 0,3 0 0,0-1 0,-1 0 0,-1-3 0,1 1-32,-2-5-125,2 0-68,1-2-64,0-1-64,-2-3-35,1 0-84,-4-11-104,6 17-82,-6-17-144,3 11-543,-3-11-948</inkml:trace>
  <inkml:trace contextRef="#ctx0" brushRef="#br1" timeOffset="121">12736 14853 557,'0'0'721,"-14"-5"-143,14 5-88,0 0-92,-5-7-47,5 7-43,7-9-59,2 3 19,5 0-67,6-5 1,6 2-52,5-4-2,4-1-35,1 0-4,2 1-37,-3-4-1,1 1-24,-4 1 12,-3 1-34,-2 2 12,0-2-4,-6 3-9,-4 2 0,1 3 2,-5-2 6,-1 2-1,-3 0 4,-9 6-9,14-4-2,-14 4 27,0 0 13,7 8 15,-7-8-12,-2 12 8,-1-1-21,1 0 4,-3 3-7,1 1-2,1 2-13,-1-2 5,0 2-21,4-1 6,-1-1-13,2-1 4,-1 0-9,4-1 7,-2-4-11,3 3 7,2-4-11,0 0 10,3 0-11,1-3 8,3 0-7,-1-2 3,1-3-7,-1 3-3,1-6-24,2 2-1,0-3-17,-3-1 13,3 0 3,-3-4 5,1 0-9,-3-1 15,-2-1-9,0-2 21,2-1 4,-6 0-7,1 0 5,-2-1 4,2 1 23,-2 5 27,-2-3 9,-2 12 12,5-17-3,-5 17-4,2-13-5,-2 13-14,0 0-6,4-8-3,-4 8 2,0 0-5,0 0 5,0 14-3,0-14-4,-2 16-5,2-16-10,-2 20 0,2-9-1,0-11-4,0 25 1,-2-14-39,2-11-51,0 21-66,0-21-72,0 21-93,0-21-79,0 16-94,0-16-104,-2 17-196,2-17-297,0 12-702</inkml:trace>
  <inkml:trace contextRef="#ctx0" brushRef="#br1" timeOffset="122">13533 14718 418,'7'-10'680,"-1"5"-80,4-1-80,-2 0-56,3 4-68,-1-1-7,3 1-53,0 2-24,1 2 9,-1 1-29,1-1-59,1 5 38,-1-1-40,-3 1-31,2 2-20,-1-1-22,-3 1-25,0 2-18,0-2-29,-2 0-10,-1-2-9,-1 3-5,0-2-24,-1 1-7,-4-9-8,3 12-7,-3-12 0,4 11-4,-4-11-1,0 0-1,0 14-6,0-14-1,0 0-5,-7 8-4,7-8-7,0 0-12,0 0-33,0 0 12,-16-2-5,16 2 7,-2-11-4,2 11 15,-4-18-3,4 18 12,0-22-2,4 7 11,0 1 4,1 0-1,2-1 2,2 1 2,0 1 2,-1-1-6,4 3 2,-1 1 4,3 0 4,-1 4 3,-2 0 9,5 3 8,-3 1 3,1 2 0,-1 0 1,1 2 6,-1 3-5,4-1 0,-6 2-6,3 1-1,-4 1-4,1 1 5,-1 1-11,-2-3 5,-3 1-5,2 1 3,-1-2-2,-1 0 5,-5-7-6,7 14 8,-7-14-5,2 10 1,-2-10-5,0 0 3,-2 13-5,2-13 7,0 0-5,-9 7 4,9-7-7,0 0-1,-14 2-2,14-2-3,-9-4-9,9 4-1,-10-8 10,10 8-14,-6-17 4,4 6 15,2-1-10,2 1-2,3-6 1,2 1 4,4 0-3,0 1 3,3-2 41,3-1 7,6 2 34,0 1 4,2 1 45,2 2 9,4 3 11,1 1 11,-1 5 4,0 1 16,1 3 6,4 2-27,-3 2-25,-2 2-25,-3 4-59,-1 0-46,-10 1 0,2 1 0,-5 1 0,-4 2 0,-3-3 0,-5 3 0,-2-1 0,0 2 0,-4-2-311,-5 5-133,-3-1-121,-5 4-241,-2-3-1106,-4 4-1640</inkml:trace>
  <inkml:trace contextRef="#ctx0" brushRef="#br1" timeOffset="123">2532 16382 213,'0'0'911,"-9"-7"-171,9 7-31,-7-11-77,7 11-60,-8-13-40,8 13-94,-9-12 2,9 12-57,-5-12 4,5 12-40,-5-12-32,5 12-54,-5-8-28,5 8-36,0 0-26,-3-12-28,3 12-27,0 0-26,0 0-18,0 0-4,0 0-8,0 0-1,0 0 10,-4 12-36,5-2-33,1 2 0,-2 0 0,1 2 0,2 1 0,-1 1 0,1 0 0,-1 1 0,1 0 0,-1 0 0,1-1 0,0-1 0,0 0 0,-2 1 0,2-3 0,-2-1 0,1 2-121,-1-3-215,0-1-51,-1-10-76,0 20-90,0-20-153,0 15-117,0-15-700,-4 14-1155</inkml:trace>
  <inkml:trace contextRef="#ctx0" brushRef="#br1" timeOffset="124">2206 16624 668,'5'-9'552,"3"-3"-95,5 0-38,2-1-58,2 0-42,6-3-26,1 2-26,4-1-24,0 1-12,2 2-32,0 0-28,-2 4-45,-1 3-33,-4 1-10,-3 2-13,0 4-13,-3 2-9,-2-1-7,-2 4-10,1 1-5,-5 0-3,0 0-2,-2 2 3,0-3-14,-1 3-5,1-3-1,-2 1-2,2-1-5,1 1 5,-8-8-2,15 9-8,-15-9-10,19 5-9,-7-4 1,-12-1 6,23-2 9,-10 0-2,-1 0 6,1-3 17,1-2 12,0-1 69,-1 2 38,-3-1 2,2-3 20,-3 0 21,-2 2 27,-1-4-38,-2 3 45,-3-2-37,0 0 34,-2 0-80,-3 2 24,0 0-61,-4-1 16,-1 4-60,-3 1 32,-1-1-59,-4 4 37,-1 2-54,0 0 25,-2 4-102,-1 1-75,-1 0-123,1 5-137,1-1-216,-5 6-281,6-3-535,4 1-1061</inkml:trace>
  <inkml:trace contextRef="#ctx0" brushRef="#br1" timeOffset="125">3503 16307 270,'0'0'793,"0"-16"-156,0 16-22,2-18-58,-2 18-31,3-17-17,-3 17-44,2-15-16,-2 15-27,3-11-34,-3 11-42,3-11-55,-3 11-57,0 0-34,5-8-23,-5 8 9,7 8-14,-3 0-19,2 2-17,-2 5-28,-2-1-7,2 6-19,0 1-19,0-1-9,0 2-13,-2 2-13,2-3-3,0 1-9,-2 0 0,1-2-40,-2-1-45,2 0-59,-1-2-96,2-2-107,-1 1-76,-1-4-75,1 1-129,-1-1-56,-2-12-134,4 17-570,-4-17-973</inkml:trace>
  <inkml:trace contextRef="#ctx0" brushRef="#br1" timeOffset="126">3335 16574 381,'-9'-4'772,"9"4"-119,-17-5-64,17 5-70,-10-7-56,10 7-47,-9-4-66,9 4-54,-5-7-61,5 7-34,0 0-35,10-14-17,-2 8-44,6-1-7,5-2-33,6-1 5,5-2-26,7-1 2,3-1-22,3 1-2,0 0-7,1-2 9,-2 2-22,-1 0 1,2 1-28,-3-1-3,-2 2-16,-6 1-5,-2 0-17,-3 0 2,-5 1 7,-1-1 13,-3 2 8,0-1 11,-5 2 4,-1-3 5,-2 3 1,-3-1 6,-2 1 8,-5 7-11,6-14 3,-6 14 1,4-9 2,-4 9 6,0 0 1,-1-15-2,1 15 3,0 0 7,-6-8 5,6 8-3,0 0 5,0 0 9,-13 7 18,13-7-3,-9 16 26,1-4-7,4 3 3,-1 1-12,0 5 5,1 1-14,0 0 31,2 2-27,0-1 12,1-1-31,1-1 14,0-1-22,1 1 10,1-2-23,2-2 13,0 0-19,-1-3 17,3 1-22,1-2 16,2-3-17,3 1 24,0-4-7,1-1-2,0-2-33,1-2 27,0 0-21,1-2 18,2-3-10,0-1 12,-2 1-15,0-4 23,-1 0-20,0-2 15,1-3-15,-2-1 18,-1-1-13,-2-1 14,3 1-16,-5 2 17,-1-2-16,1 4 23,-2-2-5,0 3 41,-3 1 2,3 0 24,-6 8-38,7-12 14,-7 12-31,5-6 14,-5 6-21,0 0 16,0 0-26,10 4 20,-10-4-28,4 9 22,-4-9-23,6 13 19,-6-13-23,6 17 23,-6-17-28,5 16-18,-1-8-48,0 1-21,-1 1-5,3-2-1,0 1-24,0-1-55,5 1-64,-1-2-87,4 0-92,0 0-89,0 1-245,0-3-302,4 0-679</inkml:trace>
  <inkml:trace contextRef="#ctx0" brushRef="#br1" timeOffset="127">4675 16526 634,'0'0'539,"7"-11"-96,-7 11-47,13-14-57,-5 6-39,2-3-43,3 1-27,1-2-35,1-1-31,-2-1-31,1 1-33,-1-1-8,-2 0-20,0 2-14,-2 0-6,-3 0-10,1 0 0,-1-1 13,-3 3-15,-3 10 0,1-18-10,-1 18 1,-5-13-13,5 13 0,-13-11-15,13 11 15,-14-4-17,14 4 13,-21 3-8,11 0 25,-2 4 38,0 2 40,3 2 41,-1 2 36,2 2-17,2 0 24,3 3-18,2 0 23,2 1-51,3 1-5,1 2-47,2 0 2,3-1-16,0-3-18,0 0-13,4-1-14,0-1-5,2-2-4,0-2-5,3-3 2,1 0-5,-1-3-8,0-1-26,0-3-66,0-2-60,2 0-116,-1-4-112,-1 3-228,0-4-317,2-4-389,2-2-906</inkml:trace>
  <inkml:trace contextRef="#ctx0" brushRef="#br1" timeOffset="128">6510 16261 324,'9'-5'739,"-9"5"-97,14-6-38,-14 6-66,11-7-50,-11 7-52,7-8-38,-7 8-40,0 0-64,2-10-45,-2 10-14,-7-6-33,7 6-14,-15-4-22,15 4-19,-26 0-11,9 3-13,-2 2-16,-2-1-16,-3 4-16,-2 1-13,-1 1-14,0 2-10,1 1-5,2 0-7,6-1-8,0 0-3,4 1-5,2-1-1,1-2-2,4 0 1,3-1-8,0 1-5,4-10 6,5 17 2,0-10-2,4 0-1,5-2-2,3 2 14,2-4-18,0 2-3,5-3-6,3 1 3,0-2 4,1 0 1,0 1 1,0-1-8,-1-1 14,0 1 0,-1 0-1,-5 1 1,1-2-2,-4 2 0,0 0 2,-5-1 5,-1 1 9,-1 0 17,-11-2 27,15 5 24,-15-5 37,0 0-14,4 8-2,-4-8-3,-9 7-5,0-2 3,0-2-6,-6 3-8,-1-1-5,-3-2-15,-5 3-18,-2 0-5,-2-3-12,-4 1-4,-3 0-11,0 0 6,-1 0-12,2-1 4,3-2-11,2 0-5,0 0-24,1 1-23,5-2-13,3 0-51,-1-3-49,4 2-63,1-2-62,5 1-47,-1 0-78,12 2-122,-11-5-106,11 5-201,0 0-541,0 0-985</inkml:trace>
  <inkml:trace contextRef="#ctx0" brushRef="#br1" timeOffset="129">6915 16128 43,'0'-13'936,"0"13"-204,0-13-76,0 13-62,1-14-53,-1 14-23,2-11-54,-2 11-53,0 0-47,2-13-53,-2 13-26,0 0-26,0 0 21,0 0-22,12 9-10,-7 0-32,-1 3-8,-1 2-28,1 3-18,0 3-35,0 1-12,0 2-32,-1-1-3,-1 2-29,3-3 5,-4 4-43,3-4-13,-1-1 0,-1-1 0,1-1 0,-1-1-28,1 0-110,1-3-89,-2 0-76,0-2-65,1 0-52,-3-12-56,4 18-70,-4-18-90,0 16-57,0-16-692,-4 12-985</inkml:trace>
  <inkml:trace contextRef="#ctx0" brushRef="#br1" timeOffset="130">6759 16453 608,'-14'-4'758,"14"4"-80,-9-4-72,9 4-79,0 0-51,-6-12-43,6 12-42,0 0-44,4-13-39,2 8-31,3-3-47,4 1-36,1 0-34,5-1-31,3 0-24,1 1-26,2 0-17,5 0-13,2-1-15,0 3-43,2 0-48,-1-1-45,3 3-38,0-1-32,1 0-40,-1 0-42,0 2-25,2-1-17,0 1-1,-1 0-34,0-1 22,0 0 6,0 1 61,-2-3 21,-2 2 63,-4-1 17,-2 2 54,-2-3 41,-4 2 68,-2-1 43,-2 0 70,-3 0 39,-4 0 0,-10 4 12,14-8-4,-14 8 33,7-6 6,-7 6-14,0 0-9,-7-11 6,7 11 3,-14-2-13,14 2 4,-20-2-5,6 2 15,-2 2-6,-3 3-4,3 0-20,-7 4-40,1-1-13,0 1-7,-1 6-25,-1-3-19,2 3-13,2 1-16,3-2-8,1 1-7,3-3 3,1 3-20,3-2-4,3-2-5,2 0-2,4-11 3,-1 20 0,5-12-5,2-1-28,2 0-29,6-2-21,-3-1-19,6-1 1,-2-1-9,4-2-1,2-2-2,-3-1-6,6-1 6,-2-1 17,-2-2 17,2 0 17,-3-3 13,-2 1 10,1-1 6,-7 0-2,2 0 17,-3-2 22,-1 3 35,-1 0 16,-2 1 26,-6 8 23,9-14-2,-9 14-13,5-10 2,-5 10-34,0 0-11,9-8-10,-9 8-5,0 0-4,0 0-3,0 0-17,6 12 12,-6-12-2,4 10-4,-4-10-15,6 13-6,-6-13-44,6 14-54,-6-14-61,9 15-61,-4-8-67,-5-7-68,9 12-90,-9-12-22,11 11-59,-11-11-55,12 8-544,-12-8-743</inkml:trace>
  <inkml:trace contextRef="#ctx0" brushRef="#br1" timeOffset="131">7799 16383 74,'0'0'667,"2"-15"-142,-2 15-71,4-19-29,-1 11-62,1-1-56,4 2-27,-1 1-28,1-1-8,3 4-19,1-1-40,0 2-28,2 1 7,0 1-23,0 1-11,0 1-6,1 2-14,-2 0-19,0 2-15,0 0-14,-3-1-10,-2 2-5,0 0 0,-1-2-19,-2 4-2,-5-9-5,6 12-5,-6-12 4,3 12-11,-3-12 0,-1 12 0,1-12-2,-5 10 6,5-10-13,-8 11 2,8-11-4,-8 6 4,8-6-2,-10 7 7,10-7-7,0 0 1,-13 1-3,13-1 4,0 0-4,-8-6-1,8 6 1,-1-11 0,1 11 1,3-18-3,1 9 0,1-6-10,1 3-15,3-7-20,1 2 4,3-1 7,2-3 1,1 0 35,0 0-19,2 5 21,-3-1-11,0 0 17,1 2-25,-3 1 22,1 0-22,-4 3 27,2 2-23,-3-3 29,0 4-19,-3 0 32,3 1-6,-9 7 22,11-13-13,-11 13 20,9-13-15,-9 13 20,9-9-1,-9 9 12,5-9-9,-5 9 5,6-6-16,-6 6 3,0 0-12,6-9 4,-6 9-2,0 0 32,0 0 7,0 0 18,0 0-7,0 0 12,0 0-2,4 9 15,-4-9 24,-1 15-4,-1-3 0,1 1-26,1 3 7,-1 1-21,-1 3-3,1-1-19,1 2-9,0 0-13,0 2-4,1 1-19,2 1-2,-2-3-7,3 0 1,0 1-2,1-3-4,-1-1-5,0-2-10,0-1-53,-1-1-47,1-1-47,0 1-42,1-5-48,-2 0-70,-1-1-56,-2-9-91,5 15-88,-5-15-47,4 12-249,-4-12-345,0 0-797</inkml:trace>
  <inkml:trace contextRef="#ctx0" brushRef="#br1" timeOffset="132">8144 16345 150,'-9'-4'836,"9"4"-152,-12-9-62,12 9-108,-9-5-82,9 5-69,0 0-48,0 0-33,0 0-38,11-10-45,1 8-36,4-1-25,4 1-21,5 0-22,4-2-8,1 0-24,3 1-12,0-1-12,-3 2-10,-2-3-2,0 2-8,0-1-8,-2 0-2,-1 0 4,-2 2-2,-2-3-4,-2 3-2,-4-1 2,0 0-3,-3 3 2,-12 0-1,20-2 1,-20 2 7,14 0 12,-14 0 5,8 7 12,-8-7 0,6 8 6,-6-8 1,2 14-5,-2-14-3,0 17-22,0-17 16,-2 20-26,1-10 19,1-10-6,-5 21-6,5-21-3,-1 19 0,1-19-18,-1 20 13,1-20-6,0 14-7,0-14-36,2 15 1,-2-15-27,5 10-36,-5-10-37,7 7-44,-7-7-45,10 5-47,-10-5-53,15 1-81,-15-1-45,16-4-128,-16 4-412,19-5-594</inkml:trace>
  <inkml:trace contextRef="#ctx0" brushRef="#br1" timeOffset="133">8597 16131 829,'-20'5'659,"3"-1"-74,0 1-81,4 2-79,0-1-60,3-1-58,1 1-53,3 1-32,6-7-31,-5 10-30,5-10-23,0 0-15,5 12 14,-5-12-15,14 7 6,-3-4-6,-11-3-3,25 0-3,-10 0 10,2-2-6,2-1 12,-1-1-1,0 0-8,2-3-14,-3 1-1,-1 0-18,0-3-15,-2 1-4,-1-1-6,-2-3 2,-1 2 1,-2-2 3,-1-2 1,-4 4-15,0-1 14,-3 11-21,-3-20 8,-1 10-21,-2 2 6,-2 1-15,-1 0 10,0 1-30,-3 3 8,-1-2-17,-1 5 17,-3 4-24,1-1 27,-1 4-32,-2 2-6,1 0-42,2 3-46,0 2-62,4 0-57,1 3-83,2-3-83,3 1-128,2 2-136,1 0-232,3-3-378,1 1-874</inkml:trace>
  <inkml:trace contextRef="#ctx0" brushRef="#br1" timeOffset="134">8863 16329 907,'0'0'733,"7"-13"-62,-7 13-73,10-13-77,-10 13-55,9-11-59,-9 11-72,9-6-47,-9 6-32,12-3-35,-12 3-16,10 3-30,-10-3-28,12 6-4,-6 2-4,0-1-20,-1-1-17,-1 5-20,1-4-15,-2 3-10,1 0-9,-2 0-9,-2-10-6,5 17-5,-5-17-5,2 15-14,-2-15 9,0 13 4,0-13-1,-2 10-1,2-10-20,-3 10 11,3-10-3,0 0 13,-5 10-35,5-10 15,0 0 5,0 0 0,0 0-5,0 0 1,-4-11 1,4 11-7,4-14 0,-1 5 1,4-3-9,-2-2 8,2 1-5,1-1 2,2 2 2,2-3 0,-1 2-2,3-1 1,-2 5 3,2-1 1,-1 3 4,1 0-6,0 1 1,2 4-4,-3 0 3,-1 0-2,2 4 6,-3-2 0,1 4 3,-2 1-2,-2 3 4,-2-2-1,2 6-4,-6-2-32,2 1-48,-4 1-64,0-1-76,-1 3-79,0-1-110,-1-3-83,0 0-90,0 2-114,1-2-537,1-10-844</inkml:trace>
  <inkml:trace contextRef="#ctx0" brushRef="#br1" timeOffset="135">9518 16383 319,'14'-13'788,"0"1"-111,2-2-57,-2-1-88,0-2-39,-3 0-68,-1 1-17,-1 1-40,-2 0-32,-3 1-17,-2 4-35,-1-4-27,-1 14-25,-2-20 2,2 20-30,-7-17-12,1 9-25,0 2-27,-3 1-15,-2 3-14,11 2-18,-22 0-19,10 4-15,-3 1-2,2 2-17,-4 3 1,3 2-16,-2 3 1,3-1-10,-1 1 0,1 2-8,1-3 3,1 3-6,3-3 2,1-1-6,0 1 8,1-2-9,2-2 0,2 0-7,-1-1 9,3-9-1,-1 15 6,1-15-6,2 12 0,-2-12-8,9 8 9,-9-8-7,14 6 8,-14-6-8,18 1 6,-6-2-16,-1-1 21,6-2-4,-3-1 0,4 0-1,-3-2 1,3-1-1,0-2 5,-4 3 1,-1-3 7,1 1 21,-3 0 16,2 3 21,-3-3 13,-2 3 19,1-1-2,-2 2-99,0-1-3,-7 6 0,10-8 0,-10 8 0,11-8 0,-11 8 0,8-5 0,-8 5 0,0 0 0,11-1 0,-11 1 0,7 5 0,-7-5 0,6 9 0,-6-9 0,6 17 0,-5-5 0,0 0 0,-1 1 0,-1 5 0,1 2 0,0 4 0,-1 3 0,2 6 0,0 3 0,0 2 0,2 8 0,1 1 0,2 2 0,2 0 0,0 1 0,2 2 0,2 5 0,1 3 0,1-13 0,-2 1 0,2 0 0,-3-4 0,0-3 0,0 1 0,-3-4 0,-2-7 0,-3-6 0,-1-1 0,-3-5 0,-1 1 0,-5-1 0,-2-2 0,-4-1 0,-1-2 0,-5-3 0,-4-2 0,-6 0 0,-3-5 0,1-2 0,-7-3 0,-6-4 0,-2-3 0,0-4 0,0-2 0,3-4 0,0-1 0,4-3 0,2-2 0,4 0 0,3-1 0,5 1 0,6 3 0,3-3 0,4 1 0,5 2 0,3-1 0,2-2 0,3 0 0,3-1 0,4-4 0,3 0 0,2-5 0,6 4 0,0 0 0,7 0 0,2 4 0,4 0-243,4 4-56,3-2-62,2 6-43,1-1-69,6 0-92,-2 5-183,1-1-866,0 5-1269</inkml:trace>
  <inkml:trace contextRef="#ctx0" brushRef="#br1" timeOffset="136">10506 16179 982,'0'0'777,"2"-17"-110,-2 17-81,0-14-63,0 14-51,-3-11-79,3 11-35,-8-6-40,8 6-33,-14 0-10,14 0-29,-18 6-18,4 2-10,2-1 2,1 3-58,-2 0-3,0 5-35,2-1-10,1 1-28,2 2 1,0-2-26,5 1 3,1-1-23,4 1 0,4 1-14,1 0 2,5-2-13,3-1 3,3-2-18,8 0 3,1-1-46,2-4-20,3-1-12,2-3-27,2 0-10,-4-3-19,6-3 18,-3 0 4,-3-1 11,-3-4 16,1 0 13,-4-3 12,-5 1 5,-1 0 9,-2-2 4,-4-2 6,-1 0 7,-4 1 5,-2 1 10,-2-2-4,-3 2 16,1 2-10,-3 10 10,-1-19 1,1 19 14,-3-12-9,3 12 9,-5-11 3,5 11 10,0 0 11,-11-1 9,11 1 6,-6 7 2,6-7 2,-5 12-14,5-12-6,-1 15-4,1-15 0,4 19-9,2-10 1,-1 1-19,3-1-7,0 1 10,3 0-14,-1-3-38,2 0-26,0-3-27,0 2-25,1-3-51,0-1-32,-2-2-44,-11 0-23,24 0-53,-11-3-54,-4 1-42,1-5-91,0 3-96,1-5-481,0 0-703</inkml:trace>
  <inkml:trace contextRef="#ctx0" brushRef="#br1" timeOffset="137">10811 15979 600,'-18'4'679,"3"1"-114,1 0-15,0 0-48,4 0-76,0 1-52,2-2-75,8-4-27,-12 10-64,12-10-10,-5 9-8,5-9-12,0 0-30,8 12-12,-8-12-22,15 3-8,-2-2-24,1-1-3,5-1-20,0-2 1,1 2-8,-1-4-14,-3 3-2,2-4-2,0 0 23,-3 1-13,-2-2 6,-1-1 1,-2-1-7,-4 2-3,2-1 5,-4-1 0,-4 9-4,4-15-4,-4 15-8,-4-13 7,4 13-10,-10-12-8,2 7-1,-1 1-1,-4 2 3,0 2-25,1 0 11,-5 2-5,0 2 0,-2-1-4,3 4 2,-2 1-4,0 0-3,2 3-4,3-2-16,3 2-52,1 0-22,3 2-51,4-1-41,2-12-85,2 22-93,6-8-85,2-3-78,4 4-130,3-2-505,3-1-780</inkml:trace>
  <inkml:trace contextRef="#ctx0" brushRef="#br1" timeOffset="138">11265 16041 28,'1'-12'799,"-1"12"-171,-1-21-45,1 21-62,0-21-43,0 21-22,-1-16-9,1 16-38,-1-14-56,1 14-65,0 0-42,-2-13-42,2 13-12,0 0 38,0 0-11,0 0-12,-1 14-7,1-14-18,0 23 5,-2-9-25,2 4-26,0 1-21,0 2-22,0 1-16,0 2-13,2-2-19,-2 2-7,1-2-9,-1-1-9,2-1-56,0-2-67,0 0-76,0-3-53,0 0-70,1-3-71,-1 0-110,2-1-103,-1-1-59,-3-10-845,2 17-1116</inkml:trace>
  <inkml:trace contextRef="#ctx0" brushRef="#br1" timeOffset="139">11105 16191 929,'-14'-3'742,"4"-2"-73,1 2-82,9 3-97,-15-5-79,15 5-96,0 0-22,0 0-41,0 0-13,0 0-42,7-6-16,10 6-44,2 0-22,3 0-23,9 0-19,5 0-8,-4 0-17,4 0-6,1-2-14,-2 1-2,-3 0-18,-2-2-6,-3 1-23,0 0 6,-2-2-6,-8 2 14,1 0-6,-4 0 11,-1-1-9,-3 1 10,-10 2-9,18-3 10,-18 3-9,0 0 6,0 0-7,10 2 14,-10-2-7,0 0 19,-2 10 0,2-10 10,-3 10-3,3-10 15,-2 14-10,2-14 1,1 15-6,-1-15-4,2 18-5,-2-18 1,7 18-1,-5-8-3,2-2-1,2-1 1,1 0-5,-1 0 1,2-2-2,2 2-1,1-4-2,0 2-1,-1-4 1,5 0-3,1 1 4,-2-2-1,5-2 0,-1 1-1,0-3 3,1 2 0,-4-3-4,2-1 2,-3 0-2,1-2 1,-1 0 3,-1 0 0,-1-4 5,-3 3-10,1-1 17,-1-1 6,-3 2 37,1 0 5,-2 0 3,1 0 0,-1 1-5,-2-1 17,-3 9 11,6-12 5,-6 12-6,6-12-15,-6 12-13,0 0 4,7-6 40,-7 6 12,0 0 4,0 0 1,7 9 0,-7-9 2,3 15-17,-2-2 24,1-2-16,1 5-71,-1 2-44,0 5 0,1 0 0,1 3 0,-1 0 0,1 4 0,-1-4 0,-2 3 0,-1-1 0,-1 0 0,0-1 0,-3 4 0,-1-2 0,-4 0 0,2-2 0,-1-1 0,-2-1 0,-1 0 0,2-4 0,0 0 0,-2-2 0,0 1 0,0-4 0,-1 1 0,-2-2 0,0-1 0,-1-1 0,0 1 0,-2-2 0,-1-1 0,-1-2 0,1-1 0,-2-2 0,-1-2 0,2-1 0,-1-2 0,-2-2 0,1-2 0,0-1 0,-1-2 0,4-3 0,2-3 0,0-1 0,5-4 0,2-1 0,3-2 0,6-4 0,4-2 0,5-3 0,9-7 0,2 1 0,5 1 0,4 0 0,11-1 0,1 1-89,1 3 6,6 2 6,-4 2 10,6 1 13,0 1 4,1 3 19,3 0-2,-2-2 16,-7 7-3,0-1-4,-2-2 8,1 1-4,-1 1 17,-3-1-5,-4 0-4,-4-1 17,-5 5-3,-4-1 27,-3 0 2,-5 0 8,-3 4-13,-5-2-11,-3 0-3,-4 3-1,-2-1 4,-3-1-9,-4 0-2,0 1-1,-6-1 3,-3 2-6,-1-1 3,1 1-3,-4 2 2,-1 1-5,2-1-36,0 1-98,-2 3-114,0-1-104,4 3-147,0 0-184,2 2-171,3 0-716,1-1-1219</inkml:trace>
  <inkml:trace contextRef="#ctx0" brushRef="#br1" timeOffset="140">12736 16048 1382,'11'4'1050,"-1"0"-154,-10-4-14,19 3-126,-19-3-102,13 3-89,-13-3-96,14 2-70,-14-2-68,9 2-58,-9-2-52,0 0-44,12 3-41,-12-3-136,0 0 0,0 0 0,0 0 0,0 0 0,14-2-175,-14 2-169,0 0-118,0 0-73,0 0-153,-4-9-201,4 9-725,-6-7-1269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6:40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17567 12175 86,'9'-4'654,"-9"4"-171,0 0-81,10-5-32,-10 5-36,0 0-20,9-5-39,-9 5-32,0 0-27,5-8-8,-5 8 11,0 0-12,3-10-3,-3 10-10,0 0-55,-2-15-8,2 15-28,-6-14 15,6 14-35,-10-16 3,2 7-32,-2 0 9,-4-5-26,-3 2 10,-7-5-22,-8-1 11,-5 0-23,-5-1 16,-12-2-26,-4 0 13,-5 2-14,-5-2 16,-2 0-26,-7 2 21,-4-1-53,-7 3 62,-5 0-43,-22-1 38,-5 2-22,-5 2 21,-3 3-18,-6 1 18,-4 3-22,-5 2 19,-7 2-12,-3 3 12,-3 3-17,-7 4 16,0 0-14,-3 5 26,-5 1-35,-2 3 37,-2 1-13,1 5 17,-3 2 18,-1 4-17,1 2 25,-1 4-11,3 2 2,0 3-4,4 1 6,3 3 1,7 2 3,4 4-3,6-1 3,3 3-8,9 0-26,2 2 21,9 1-27,4-1 30,12 0-24,9-3 17,4 0-3,11-3-2,20-8-8,7-3-1,5 0 22,5-1-30,10-2-4,10-8 1,4 1-4,8-4 0,2-3-3,3-2 1,4-1-2,4-3-25,-2-1 29,4-1-24,2-2 23,2-9-5,-2 16-25,2-16 22,2 13-9,-2-13-45,6 8-33,-6-8-64,0 0-31,0 0-91,10 1-79,-10-1-56,0 0-78,0 0-161,-1-16-535,1 16-794</inkml:trace>
  <inkml:trace contextRef="#ctx0" brushRef="#br0" timeOffset="4744.666">8644 14601 15,'0'0'547,"0"0"-114,-4-10-74,4 10-57,0 0-19,0 0-4,0 0-25,-2-10-12,2 10-7,0 0-18,-4-11 14,4 11 5,0 0-3,0 0 0,-1-12 3,1 12-29,0 0 10,0 0-31,-3-14-4,3 14-19,0 0 13,-5-6-34,5 6 17,0 0-37,-9-8 13,9 8-35,-11-1 17,11 1-29,0 0 5,-20 0-24,20 0 5,-18 7-22,8 0 4,-3 2-19,-1 2 24,1 5-32,-2-1 7,0 4-15,-2 2 11,3 1-19,-2-1 11,3 1-16,1-2-2,3-2-3,2 0 0,-1 0-2,3-1-1,0-3 0,2-2 2,2-1 0,0 1 10,1-12-8,4 19 6,1-12-8,1 0-4,-6-7 0,17 10 0,-7-5 0,4-4-1,-1 2 2,5 0 2,-2-1 1,3-2-1,2 1 1,-1-1 2,2 2 0,0-2-6,-3 0 3,3 1-8,-2 0 8,-2-1-9,1 3 12,-1 0-1,-5-3-1,0 2-2,-1 1 6,-1 1 10,-11-4 15,15 6 9,-15-6 3,5 11 7,-5-11 8,-5 12 0,-1-2-17,-3-3 3,-3 3-12,-2-2 2,-3 3 7,-2-4-17,-1 3-8,-1-3 1,0 0-8,-2-2 3,2 1-13,1-2 1,-1-3 4,2 2-7,0-2 4,0-1-9,3 0-27,0-1-47,-1 0-76,3-2-54,1 3-49,2-3-60,11 3-101,-19-2-132,19 2-104,-12-2-167,12 2-443,0 0-875</inkml:trace>
  <inkml:trace contextRef="#ctx0" brushRef="#br0" timeOffset="5484.373">8538 14677 327,'0'0'560,"-14"2"-77,14-2-49,-15 0-17,15 0-26,0 0-43,-18 0 29,18 0-18,0 0-33,-14 0-29,14 0-51,0 0-33,-11-3-25,11 3-28,0 0-21,0 0-20,-10-1-19,10 1-21,0 0-15,0 0-17,-7-9 20,7 9-11,0 0 32,0 0-8,-6-8 31,6 8-13,0 0 24,0 0-17,0 0 9,-5-8-25,5 8 22,0 0 19,0 0 56,0 0-5,4 11-2,0-3 9,-1 2-3,3 2-17,-2 4 3,2-1-83,1 4-88,2 1 0,-1-1 0,5 5 0,1-2 0,0 1 0,0 0 0,4 1 0,-1-4 0,0 2 0,-1-2 0,1-2 0,-3 0 0,-1-3 0,0 1 0,0-4 0,-2 1 0,0-3 0,-2 1 0,0-2 0,0-1 0,-3-1 0,1 0 0,-7-7 0,10 7 0,-10-7 0,0 0-225,0 0-351,14-1-69,-14 1-67,-1-13-56,1 13-133,-7-15-486,1 4-989</inkml:trace>
  <inkml:trace contextRef="#ctx0" brushRef="#br0" timeOffset="5684.874">8567 14754 800,'-6'-8'768,"2"-1"-98,0-1-49,4 10-61,-5-19-53,5 19-26,1-22-103,3 10-36,3-3-55,0-1-23,6-1-47,0-1-24,5-1-52,-2 0-21,4 2-39,-1 0 1,1 2-33,-2 2 8,1 0-31,0 3-6,0 0-95,-2 1-51,0 3-83,-2 3-54,-1 0-45,-2 3-51,-1 0-30,1 3-34,-5 4-60,-1 0-107,-4 2-484,-3 5-690</inkml:trace>
  <inkml:trace contextRef="#ctx0" brushRef="#br0" timeOffset="5869.814">8700 14804 393,'-9'12'673,"6"-1"-74,3-11 14,-4 16-61,4-16-31,5 8-50,-5-8-47,12 4-51,-12-4-58,20-2-37,-5-2-33,-1 0-26,8-5-38,-2 0-34,1-2-29,4 1-22,-4-1-21,0 2-15,-3-1-14,1 0-22,-3 3-53,-2-1-57,-1 4-64,-2-2-59,-1 2-51,-10 4-29,15-3-38,-15 3-40,8 5-20,-8-5-59,-1 12-53,-5 0-81,-1 2-299,-3 2-435</inkml:trace>
  <inkml:trace contextRef="#ctx0" brushRef="#br0" timeOffset="6032.626">8777 15076 331,'-8'13'772,"3"0"-108,1-6-25,4-7-59,-5 16-32,5-16-45,-1 12-44,1-12-35,0 0-60,6 9-30,-6-9-62,12 1-32,-12-1-57,20-6-29,-7 2-42,2-4-12,2 0-33,1-2-56,1-1-77,1 0-64,3-3-84,2 1-77,-1-2-98,2 2-64,-2-1-41,1 2-47,1-2-44,-2 4-541,2-2-741</inkml:trace>
  <inkml:trace contextRef="#ctx0" brushRef="#br0" timeOffset="6487.125">9496 14737 205,'9'-12'590,"-4"-1"-103,-2 2-43,0 1-13,-3 10-47,-2-22 7,-2 12-11,-1 3-27,0 0-7,-4 0-43,-2 3-18,-1 3-23,-2 1 1,-1 0-31,-3 5 7,-3 2-56,1 3-6,-4 3-46,0 3-14,2 1-14,1 2-26,1 2 19,5 0-52,-2 0-8,7-3-10,1 1-3,0 0-8,5-4 1,1 1-3,3-3-4,2 0-5,2-2-16,2-2-25,4-3-38,-1 1-25,4-3-32,1-4-24,1 0-21,3-3 1,1-1-1,1-4-22,1 1 26,1-4-16,0-2 41,-4 1 9,-1-1 4,-2-3-10,0 2 22,-2-6-4,1-1 21,-5 0 2,-2-1 24,-3-4 18,-1 0 10,-2-2 19,-2-4 0,-2-2-8,-3-1 44,-2-3 35,-2 1 50,1 8 37,-1 0 29,1 0 39,-1 4 1,1 4 2,-1 4-12,2 0-2,3 4-4,-2 1-12,1 1-32,6 11-5,-9-10-2,9 10 5,0 0-15,0 0-12,-6 8 9,6-8-34,3 17 4,4-3-32,-2 1 7,1 4-32,2 2 25,3 4-31,-2 2 8,2-1-27,0 2-38,-1 0-94,1-2-71,-1 3-64,1-2-55,-1-2-60,3-1-28,0 0 16,2 0 66,1-2-4,4-3-60,-2-2-112,1-4-444,-1-2-526</inkml:trace>
  <inkml:trace contextRef="#ctx0" brushRef="#br0" timeOffset="7050.968">9958 14592 633,'-2'-22'611,"0"4"-83,-2-2 3,-3-1-31,-1 2 3,-1 2-22,1 5-19,-3-1-58,0 4-46,0 2-17,-3 3-64,2 3-15,-2 2-52,-1 3-23,-2 1-46,1 5-17,-1 0-33,3 4-18,-1 1 2,2 1-26,1 2-2,2 0-20,2 1 3,2 1-16,1-4 4,3 1-13,3-3 10,0 0-14,4 1-10,1-3 0,2-3-31,1-1-13,4-1-29,-3-2-24,4-4-17,-1-1-14,0-2-9,3-2-1,-2-1 20,2-2 14,-3 0 35,-1-3-12,0 0 19,0-2-11,-1-3 19,-2 2 4,-2 0 27,4 1-8,-5-2 23,-1 4-3,-1 2 20,-4 8-20,10-11 55,-10 11 15,0 0 26,14 4-3,-9 3 35,1 3-6,1 4 10,1 3-16,-1 3 18,1 2-37,1 1-12,-1 3-13,2 0-2,0 1-4,0-1-8,-1 0-9,3-2 7,-2 1 8,0-4 18,0-3-22,-1 1 13,0-2-27,0-4 13,-2-1-14,-2-1 22,0-1 24,0-3 41,-5-7 18,8 13-27,-8-13 6,0 0-10,0 0-3,0 0-12,-8 6 5,8-6 3,-13 0-2,13 0 3,-21 3-8,6-3-2,-1 5-57,-6 3-26,0 1 0,-3 5 0,-1 1 0,-3 5 0,0 1 0,0-1 0,5-1 0,5 0 0,-1 1 0,7-4 0,-1-1 0,3 1 0,5-4 0,1 0 0,5-12 0,-1 15-266,1-15-90,11 3-80,-11-3-89,24-5-86,-9 0-77,4-5-150,1-7-583,3-1-1028</inkml:trace>
  <inkml:trace contextRef="#ctx0" brushRef="#br0" timeOffset="7420.814">10219 14410 674,'-2'-12'669,"2"12"-158,-1-12-58,1 12-77,3-14-30,-3 14-48,8-18-14,0 7-40,0-2-22,4-1-24,1-2-36,1 0-22,-1 2-25,1-2-13,-2 1-24,-2 0-6,0 2-7,-2 0 3,-2 3-8,-2-1-5,0 3-7,-4 8-9,1-15-5,-1 15-4,-5-10-6,5 10 0,-12-7 2,12 7-5,-14 2-10,4 1 20,-1 4 32,-2 0 21,-1 6 24,-1 1 27,2 1-14,-3 6 23,5-1-32,2-1 5,-1 2-20,3 0-17,2-1-15,3-2-7,2 0-11,1-1-11,3-2-5,2-2-7,4-1-8,1-3-19,3 1-29,1-5-53,4-3-12,-1-2-58,4-2-26,2-1-61,7-6-78,-2-3-98,5-3-130,-2-4-279,2-4-406,0-3-843</inkml:trace>
  <inkml:trace contextRef="#ctx0" brushRef="#br0" timeOffset="7953.15">11211 13655 695,'-2'-11'936,"2"11"-134,-3-10-131,3 10-34,0 0-101,0 0-33,0 0-51,0 0-33,0 0-80,0 0-29,9 9-14,-3-1-76,-2 1 1,3 3-76,-1 0 7,-1 1-65,3-2-11,-2 2-17,2-1-12,-2 1-11,2-2-7,-2-1-16,2 2-54,-3-3-76,2-3-82,-7-6-21,12 13-79,-12-13-38,9 4-82,-9-4-87,0 0-42,0 0-72,9-3-182,-9 3-317,-4-10-734</inkml:trace>
  <inkml:trace contextRef="#ctx0" brushRef="#br0" timeOffset="8222.701">11044 13646 176,'-21'0'726,"21"0"-144,-13 0-65,13 0-57,0 0-48,-15-2-11,15 2-1,0 0-46,0 0-44,3-10-56,-3 10-9,14-10-44,-5 1-16,1 0-41,3 0-3,-2-3-41,5-1-6,-4-1-32,4 0 9,-3-1-34,-2 1 12,0-2-21,-3 3 27,0 1-15,-3-1 26,0 2-27,-2-1 28,-3 12-28,-2-17 17,2 17-33,-8-17 19,1 12-30,7 5 11,-17-7-22,17 7 17,-20 2-24,10 1 23,-3 4-24,1 0-1,1 3-59,2 2-7,-2 3-65,0 2-24,4 0-62,2 0-70,2 0-55,2 1-67,3-1-79,1 0-165,5 2-446,2-2-724</inkml:trace>
  <inkml:trace contextRef="#ctx0" brushRef="#br0" timeOffset="8608.184">11405 13665 836,'4'-11'665,"-4"11"-94,0 0-82,0 0-62,9-8-5,-9 8-61,0 0-25,0 0-65,18 3-19,-18-3-47,14 5 9,-6-1-48,2 1 0,-1 0-9,0 2-12,2-2-19,-4 2-18,1 0-22,-1 0 0,1 0-8,-2 1-11,-1-2-2,-5-6-17,8 12-15,-8-12 17,6 10-16,-6-10 17,0 0-5,3 12-4,-3-12-3,0 0-4,0 0-2,0 0 2,0 0-6,-15-1-4,15 1 1,-9-12 0,3 3 0,0-2-4,2-1 2,1 0 5,1-4 1,2 3 3,0-4 12,3 0 4,3-4 3,2 3 15,2-1 16,1 0 13,6-1 12,2 3 19,2 2-3,-1 4-7,1 1-20,-2 3-14,0 2-13,1 4-12,-3 1-58,0 3 0,-2 2 0,-1 3 0,-1 2 0,-5 2 0,0 2 0,-3 3-294,-1 4-210,-4 3-254,0 1-375,0 3-605,-2 3-1425</inkml:trace>
  <inkml:trace contextRef="#ctx0" brushRef="#br0" timeOffset="9526.091">10115 15947 444,'2'-14'660,"1"1"-82,0 4-10,0-4-36,-2 3-21,1-1-19,-2 11-42,0-21-53,0 21-17,-4-16-37,-2 9-38,6 7-44,-13-12-33,13 12-25,-19-2-41,6 2-24,-1 1-22,0 3-10,-4 3-16,0 3-17,-1-1-17,2 3-14,-1 1-8,1 0-11,2-1 3,1 2-3,4-2-8,2 2-3,2-3-2,0 0-15,3-2 0,3-9-5,2 19 7,2-11-11,3-2-18,2 0-10,2-1 4,6 0-1,1-2 21,0 0-7,3 0 18,5-2-10,1 1-6,1 3 13,-2-4 12,0 4-10,-1-3 4,-4 5 1,-4-1 3,-2 1 3,-3 1 0,-2 2 11,-5 0 2,-2 1 8,-5 1 7,-2 3 2,-3-1-2,-3 4-6,-3 0-10,-5 2-4,-1-1 0,1 1 4,-4-4-1,-1 2 15,3-2-26,-2-2 14,2-1-16,0-3 13,1-1 23,4-4-10,0 0-46,-2-3-11,4-1-37,13-1-25,-23-3-35,13-2-43,1 0-23,2-4-55,1-3-39,4 1-72,1-2-75,3-2-55,2-2 1,5-2-79,1-1-62,3-3-356,3 1-581</inkml:trace>
  <inkml:trace contextRef="#ctx0" brushRef="#br0" timeOffset="9804.048">10226 15808 132,'-1'-13'819,"-2"2"-161,0 2-17,0-5-61,-2 4-15,1 0-40,1-2-34,-1 4-47,1-1-30,-1 1-37,4 8-70,-5-13-66,5 13-44,0 0-27,0 0-7,0 0-22,0 0 2,0 0-18,10 17-16,-1-3-10,2 2-12,3 4-21,2 4-15,-1-2-12,3 3-4,-3-1-10,6 3 0,-5-2-9,0-2 1,-1 1-6,0-1-5,-2 0-16,0 0-44,-4-3-68,-1-2-45,0 1-54,-4-4-40,0 0-51,0-2-36,-3 2-105,-2-4-40,0 0-46,-2 0 12,-2-1-125,-4-1-462,0-1-731</inkml:trace>
  <inkml:trace contextRef="#ctx0" brushRef="#br0" timeOffset="10320.291">10175 16205 547,'-12'-6'483,"2"1"-87,3-1-87,1-2-55,6 8-37,-5-14-44,5 14-33,4-16-30,1 5-17,4 1-23,5-3-8,2 1-15,4 1-8,6-1-12,-1-2-16,4 3-39,1-1-54,6-2-39,-1-1-45,0 3-24,0-3 45,-5 3-17,0-1 114,-2 1 27,0-2 97,-1 2 16,-3-1 19,-6 1 13,0 3 13,-2-3 25,-3 3 29,-1 1 22,-4-1 3,-1 1 13,-2 0 24,-5 8-15,3-13 8,-3 13-7,-6-8-3,6 8-20,-11-5 13,11 5-12,-19 1-13,8 3-25,-4 3-6,2 1-21,-3 4-20,2 1-18,-2 2-22,4 2-10,-1 1-14,4 1-12,1-1-10,2 1-12,1-3-5,2 0-9,2-2-3,2-1-3,2-2 5,2 1-5,0-4-5,1-1-7,2-1-39,2-2-28,0-3-23,-10-1-11,21 0-5,-10-3-11,1-1 10,1-1-1,-2-2 11,1 0 13,-2-3 18,-1 0 3,-1-1 3,-1 1-1,0-2 22,-4 0-5,-1-1 23,-1 1-8,-1 0 20,0-1 6,0 13 36,-1-20 16,1 20 24,-2-18-17,2 18-8,-1-11-11,1 11 7,0 0-6,0 0 8,0 0-4,0 0-3,10 3-11,-10-3 1,12 10-5,-6-5-6,1 2-2,-7-7-7,15 10-4,-7-5-21,-1 1-16,2-3-24,3 1-25,-2 0-13,3-4-21,-2 3-33,2-6-70,1 2-79,0-3-42,0-1-40,-2-2-52,2 1-85,-1-2-56,-2-5-378,2-1-532</inkml:trace>
  <inkml:trace contextRef="#ctx0" brushRef="#br0" timeOffset="10589.8">10925 15558 41,'-13'-20'700,"0"1"-114,2 2-58,-3 2-13,2-2-19,1 6-35,2-2-22,1 5-37,0-1-57,1 0-62,7 9-27,-10-8-2,10 8-15,0 0-23,0 0-10,0 0-27,4 18 18,2-4-13,4 4-1,2 0-13,2 4-12,2 2-3,3 5-14,-1-1-23,2 2-15,-4-3-22,2 2-11,2-1 10,0 0 2,-2-6-18,-1 1-15,0-1-6,2-3-10,-1-1-6,-1-2-3,-3-3-11,1-1 3,-2-3-8,1 0 4,-3-2-6,2-3-12,-3-1-32,-10-3-66,22 0-52,-12-3-67,-1 0-25,0-2-34,-1-2-60,0-1-22,-2-3-81,-2 0-44,-2-1-50,2 1-75,-4-4-133,-4 1-369,2-1-733</inkml:trace>
  <inkml:trace contextRef="#ctx0" brushRef="#br0" timeOffset="10774.715">10926 15811 385,'-11'8'938,"-1"-4"-182,12-4-82,-14 8-107,14-8-59,-11 3-65,11-3-65,0 0-50,0 0-45,0 0-30,9-11-42,0 3-34,2-3-32,6-1-30,-2-2-21,4 1-28,3-3-48,-2 1-68,3-1-70,-2 2-75,3-1-105,-6 4-89,0-1-78,-1 2-65,0 1-143,-2 2-457,-2-1-746</inkml:trace>
  <inkml:trace contextRef="#ctx0" brushRef="#br0" timeOffset="11091.158">11321 15683 230,'0'0'738,"0"0"-147,19 0-66,-19 0-95,16-8-41,-5 2-23,2-4-33,1-1-7,2-3-26,0 0-42,-2 2-54,0-5-18,-1 2-21,-2-2-22,-2 2-19,1 1-29,-3 0-14,-1 0-7,-3-1-19,-1 5-7,1-2-7,-3 12-8,-1-20-3,1 20-8,-5-13-9,5 13-5,-11-9-4,11 9 0,-16 0-4,7 3 0,-3 5 4,-4 2-7,1 4-10,0 1 13,-2 3 10,2 4 45,1 1 20,0 0 21,4 1 1,4-2 10,1-1-3,2-2-5,4-1 2,1-1-5,3 0 6,1-3-19,3 1-4,1-4-19,3-1-8,0-2-7,4-5-10,0 0-7,2-3-6,2-3 3,3 0-35,4-6-102,-1-2-108,0 0-117,6-8-186,-1 0-224,-4-4-907,2 2-1317</inkml:trace>
  <inkml:trace contextRef="#ctx0" brushRef="#br0" timeOffset="11761.829">12278 15146 484,'0'0'748,"-4"-13"-126,4 13-18,-5-11-95,5 11-33,-4-14-53,4 14-37,-9-11-54,9 11-46,-14-10-42,14 10-39,-16-7-14,16 7-9,-23-1-41,10 2-22,0 2-18,-1 0-22,-1 1-11,2 3-18,-3 0-11,1 1 11,1 1-35,3 2 13,-3 1-22,5-2 13,-1 2-22,1 1 27,1-2-23,2 0 3,1 0-26,3-2-13,2-9 3,0 20 9,5-13-5,3 0 3,2-3-4,3 3 2,3-3 7,3 0-3,2-2 3,2-2 6,-2 1 3,7 1 23,-7-2-23,1 0 23,0 0-19,-2 3 28,-4-3 2,-3 1 40,-1 0-13,-12-1 16,20 3-28,-20-3 10,7 7-17,-7-7-3,-3 7 15,3-7-20,-15 14-20,3-7 6,-1 0 1,-3 1-3,-4-1-1,0-1 2,-1 1-7,0-1-2,0 0-3,-1-2-24,4 1-31,-1-3-42,1 4-52,3-5-61,1 2-75,1-2-112,2 0-94,11-1-91,-16 0-772,16 0-960</inkml:trace>
  <inkml:trace contextRef="#ctx0" brushRef="#br0" timeOffset="12062.648">12489 15023 894,'4'-10'713,"-4"10"-31,2-15-91,-2 15-9,2-11-39,-2 11-52,-2-13-47,2 13-39,0 0-27,0-12-57,0 12-84,0 0-15,0 0-17,0 0-11,0 0-29,0 0-4,5 12-23,1 1-7,0 0-6,6 4-6,1 6-7,0 0-6,6 9-10,1 2 4,0-2-64,3 5-36,1-1 0,6 7 0,-6-5 0,4 6 0,-5-8 0,2 2 0,0-3 0,-2 1 0,0-3 0,-4-3 0,0-1 0,-4-5 0,1-4-24,-7-4-264,2 1-52,-4-7-26,0 0-83,-7-10-32,6 11-83,-6-11-37,0 0-80,0 0-717,-11-4-1000</inkml:trace>
  <inkml:trace contextRef="#ctx0" brushRef="#br0" timeOffset="12310.061">12493 15161 713,'-8'-20'560,"-1"1"-82,7 1-11,0 0-58,4-2-27,5 0-45,0-1 9,7 0-16,3 0-2,2 0-30,3 4-17,-2 2-24,0 3-32,-1 2-29,0 2-24,-3 4-7,-5-1-3,3 4-3,-14 1-28,16 3-12,-16-3-11,11 8-19,-11-8-5,3 17-19,-3-17-11,-3 20-6,-2-7-15,-1 1-2,-1 0-15,0 1-20,-2-1-50,2-2-52,0 2-79,1-2-32,0-1-64,2-2-82,4-9-40,-6 16-34,6-16-62,0 0-107,6 11-620,-6-11-835</inkml:trace>
  <inkml:trace contextRef="#ctx0" brushRef="#br0" timeOffset="12711.173">13050 14836 717,'2'-12'686,"-2"12"-78,-2-18-29,2 18-83,-9-13-27,0 8-36,9 5-33,-16-4-33,16 4-16,-23 3-25,8 2-34,1 0-36,1 3-24,-3 3-35,1 0-39,1 3-29,3 0-21,-3 1-44,5 2 8,3-3-11,-1 1-18,5-1-3,-1 0-13,1-1-1,4-4-13,1 4 6,3-4-8,1-2-3,2 0-33,2-1-30,-2-5-58,4 1-19,-13-2-13,25-3-6,-11-2 3,-1-2-2,-2 2 11,1-6 28,-1 2-15,-1-3 29,-2-2-12,-1 2 34,-3-3 17,0-2 17,-2 3 9,1-3 33,-3 5 45,0-1 34,0 2 39,0 0 31,0 11-4,0-17-15,0 17-20,0-12 8,0 12-9,0 0 14,0 0-5,0 0-4,0 0-8,0 0-11,10 6-1,-10-6-20,8 15-10,-4-6-16,1 1-5,-1-1 4,4 2-20,-4 2-13,3-2-17,-1-1-69,2 2-92,-2-4-73,-1 0-56,3-1-54,-1 0-119,2-1-91,0-2-89,-9-4-845,18 1-1117</inkml:trace>
  <inkml:trace contextRef="#ctx0" brushRef="#br0" timeOffset="12980.729">13497 14485 661,'-5'-10'828,"-2"3"-120,1 2-94,-3 0-44,-1 1-71,10 4-20,-23 0-89,11 0-17,1 4-56,-3 2-21,1 0-20,0 3-40,1 2-36,3 3-9,-2 3-7,2 0-33,2 3-10,1-3-19,3 3-16,3-1-20,-2 0-13,4 0-19,0 0-8,1-1-11,3 0-2,1 0-12,3-3 0,0-1-13,1-4-37,1-1-71,3-3-97,1-1-66,-2-1-55,2-2-40,1-5-67,-1 0-65,0-1-47,0-1-48,-3-1-177,1-4-385,-3 1-760</inkml:trace>
  <inkml:trace contextRef="#ctx0" brushRef="#br0" timeOffset="13328.394">13657 14544 56,'0'0'871,"4"-6"-186,-4 6-37,6-9-69,-6 9-60,14-14-39,-9 7-80,3-1-42,-3 0-66,5-4-27,-2 2-51,-1 0-30,-1-1-8,2-1-32,-2 2-22,-1 0-16,-1 1-10,-2 0-3,-2 9-5,4-16-4,-4 16-29,-2-12 1,2 12-21,-6-9 0,6 9-28,-11 0 18,11 0-22,-18 7 15,7-2-15,-1 5 23,3-1 10,-2 3 17,-1 3 22,2-1 20,1 6 10,1-3 16,2 1 1,2 1-6,4-3-1,1 1 5,2 1-6,3 2 13,4-3 6,1-1-9,0-1-112,3 0-12,5-3 0,0-4 0,3 2 0,1-5 0,-1-3 0,1 1 0,1-6 0,-1 1 0,1-1 0,1-4 0,-2-1 0,-2 1 0,0-3 0,-1 1-209,-3-1-302,0 0-172,-5 1-272,-3 0-886,0-2-1550</inkml:trace>
  <inkml:trace contextRef="#ctx0" brushRef="#br0" timeOffset="13914.092">11749 16570 156,'-5'-14'725,"-3"0"-114,2-4-27,-4 0-10,3 3 5,0 1-62,-2-1 11,2 2-34,1 2-53,1 2-30,-3-1-70,3 3-49,5 7-45,-6-8 0,6 8-9,0 0-1,0 0-3,-3 15-22,7-5-13,2 2-26,4 2-22,-2 5-151,4-2 0,4 5 0,1 0 0,0 0 0,0 0 0,1 1 0,0-1 0,0 0 0,-2 0 0,-1 0 0,-2-5 0,-3 1 0,1-1 0,-1-1 0,-2-2-328,-3 1-69,1-4-43,-4 2-26,2-4-75,-4-9-60,-2 22-10,-1-12-146,0 0-524,-4-2-887</inkml:trace>
  <inkml:trace contextRef="#ctx0" brushRef="#br0" timeOffset="14114.633">11535 16899 716,'-10'-6'859,"2"1"-116,1 0-141,7 5-36,-11-14-43,11 14-51,-2-20-75,4 11-47,2-6-45,3 1-56,1-3-41,5 2-47,2-2-31,-1 2-40,3-3-8,2 0-29,1 1-58,-2 1-59,0 2-67,-1 1-68,2 0-70,-1 2-56,-2-1-51,2 4-37,-3 0-35,1 2 1,-5 0-73,1 2-23,-12 4-328,15-2-423</inkml:trace>
  <inkml:trace contextRef="#ctx0" brushRef="#br0" timeOffset="14415.45">11839 16581 714,'0'0'614,"0"0"-88,0 0-36,6-12-33,-6 12-27,5-12-40,-5 12-16,12-12-27,-4 7-27,3-3-41,1 2-23,5 0-17,1 4-23,1 0-22,2 2-32,0 3-28,2 3-35,-2 1-11,2 3-26,-5 2-8,-2 0-13,0 1-5,-3 1-7,-1 1-3,-5-1-11,-1 0 6,-2-1-3,-3-1 3,0 1 0,-1-13-5,-1 21 6,1-21 1,-3 19 4,3-19 4,-7 10 1,7-10-1,-8 7-13,8-7 5,0 0 5,-14-5 10,14 5-23,-11-12 6,5 2-13,0-2 16,2-3-25,-2 1 14,3-3-12,1 0 4,0 0-12,2-2-15,0 1-52,2 0-39,0 1-29,2 0-41,1 2-20,1 0-74,2 1-60,-1 2-34,1 2-35,2 1-41,-1 1-31,-9 8-197,17-7-358,-17 7-646</inkml:trace>
  <inkml:trace contextRef="#ctx0" brushRef="#br0" timeOffset="14731.876">12339 16493 705,'0'0'601,"16"0"-71,-16 0-52,18-6-67,-9 1-38,0 2-33,3-4-26,-4-2-8,2 0-45,1 0-14,-4 0-45,1-3-5,-3 2-26,-1 0-6,0 0-23,-1 1 2,2-1-29,-5 10-2,-2-16-20,2 16 3,-4-14-35,4 14 2,-6-9-26,6 9 1,-11-5-13,11 5 0,-16 1-7,8 5 14,-1 0-7,0 1 9,-1 5 10,1 0 18,1 0 14,1 5 8,2-2 33,0 2-10,1 1 6,4-1-18,0 1-7,0-1-28,4 0-13,1-3 9,-3 1-19,6-1-3,0-2 0,1 0-21,1-3-3,0-1-6,2-3-17,0 0-47,0-2-62,1-2-57,1-2-38,-1-2-56,4-2-48,5-2-99,-4 0-81,2-3-31,3 0-88,-5-2-707,4-5-930</inkml:trace>
  <inkml:trace contextRef="#ctx0" brushRef="#br0" timeOffset="15101.713">12791 16387 334,'0'0'766,"0"0"-163,0 0-61,0-14-81,0 14-52,7-12-44,-4 2-39,3 2-13,1-4-40,1 0-12,2 0-14,-3-3-25,3-1-38,0 4-14,-3-3-26,-1 1-7,3-1-37,-5 1-1,2-1-22,0 1-14,-4 2-12,0 0-5,-1-1-9,-1 2-8,0 11-7,-3-20-5,3 20-8,-9-13-4,9 13-4,-14-6 0,14 6-4,-17 3 3,7 2-1,-2 1-2,-1 5-4,3-1 6,-1 5 15,1 2 22,-1 1 37,3 2 4,5 0 41,1-2-15,2 1 39,4 0 4,1 2 10,3-1 4,4-2 0,-1 0-3,2-1-29,1-2 13,1-1-16,4-2 8,1-2-110,0-1-23,3-3 0,-1-1 0,4-3 0,-5 0 0,2-2 0,0-2 0,2 0 0,-2-1 0,2 1 0,-2-4-297,0 0-149,-2-1-132,-2 2-183,-1 0-257,0-4-594,4 1-1266</inkml:trace>
  <inkml:trace contextRef="#ctx0" brushRef="#br0" timeOffset="16351.821">24063 14950 20,'-4'-12'736,"4"12"-170,0 0-60,-7-8-36,7 8-50,0 0-35,0 0-31,-8-8-55,8 8-38,0 0-46,0 0-17,0 0-46,0 0-11,-10 3-39,10-3 4,0 0-40,4 16 17,-4-16-32,7 18 11,4-6-3,4 1 2,8 6-18,9 1-2,5 2-22,15 2 10,6 2-6,6-3-1,6 0-16,9 4 12,3-5-6,8 1-13,18 1 9,0 1-10,-19-5 17,2-3-10,-1 2 15,0-4-10,-5 1 6,-2-6-5,-7 2 10,-6-3-4,-17-2 18,-5-1-9,-10-4 17,-8-2 9,-1 3 18,-7-6 1,-1 3 5,-5-3-19,-4 1-3,0-2-15,-12 4-3,9-10-12,-9 10 2,0 0-22,0-13-24,0 13-58,-9-12-55,9 12-105,-16-8-69,7 2-139,0 1-96,-2 0-253,2 0-366,0 1-777</inkml:trace>
  <inkml:trace contextRef="#ctx0" brushRef="#br0" timeOffset="16674.791">25681 15197 80,'-9'-7'795,"2"0"-131,0 1-51,7 6-31,-9-14-87,9 14-52,-6-10-73,6 10-27,0 0-72,0-13-9,0 13-44,7-6-17,-7 6-25,15 3-13,-4 1-16,2 2-3,3 5-17,2 0-6,5 4 0,0 5-12,4 2-5,2 4 26,2 1 26,1 2-24,-1 3-7,5 6-31,0-1-14,-9-7-8,2 2-3,-4-2-4,-3-1-6,-6-6-4,-2 0-1,-6-3 1,-1-2 8,-5-1-3,-2-4-3,-4 0-16,-5 3-5,-3-2-15,-3 0 0,-1-3-7,-9 2-72,-1 1-84,-1-1-122,-5-1-94,-3 1-78,5-1-76,-4 4-134,8-4-88,1-1-806,0 3-1177</inkml:trace>
  <inkml:trace contextRef="#ctx0" brushRef="#br0" timeOffset="17423.625">26769 15326 338,'-3'-18'814,"3"18"-102,0-12-18,0 12-89,-2-11-85,2 11-68,0 0-44,0 0-31,0 0-19,0 0-37,9 8-30,-5 0-28,1 5-42,1 2-24,0 4-38,0 2-19,1 0-32,-1 1-16,-2 1-27,2 0 3,-2 0-29,0 0 2,1-2-9,-1 1-9,-2-4-20,0-1-61,1-2-67,-1-1-65,-2-2-44,3-1-39,-3-11-52,2 18-78,-2-18-96,0 11-45,0-11-129,0 0-596,0 0-878</inkml:trace>
  <inkml:trace contextRef="#ctx0" brushRef="#br0" timeOffset="17623.473">26872 15256 833,'0'-15'718,"2"1"-72,0 0-64,3 5-42,0-3-47,1 2-43,3 0-66,5 3-47,-1 0-57,5 0-36,-2 2-28,6 0-24,1 1-35,-1 1-29,0 1-27,-1 2-24,2 1-14,-4 0-13,0 2-24,-2-2-44,-1 2-71,-5 2-61,1 0-84,-3 2-35,-9-7-88,6 12-71,-6-12-78,0 17-77,-6-5-642,-3-2-832</inkml:trace>
  <inkml:trace contextRef="#ctx0" brushRef="#br0" timeOffset="17977.691">26863 15422 387,'0'0'741,"0"0"-79,0 0-51,0 0-83,0 0-59,11 7-43,-11-7-59,25 0-61,-9 0-53,6 0-38,0 0-43,-1-3-24,1 3-34,-2 0-28,1 0-22,-4 0-54,3 0-62,-5 0-68,0 3-71,-15-3-36,25 0-16,-15 3-36,-10-3-11,15 6-50,-15-6 51,6 7-15,-6-7 43,-6 13 4,1-6 86,-2 3-3,-2-2 66,-4 2 56,1-1 26,-1 1 90,1-1 28,-1 2 63,4-3 30,-2 0 51,0 1 33,4-4 25,-2 2 9,4 0 1,5-7 3,-9 8-27,9-8-20,-6 12-26,6-12-29,0 0-29,2 13-35,-2-13-30,9 7-17,-9-7-23,18 7-16,-7-4-31,3-2-66,-1 2-87,5-2-81,0 0-89,2-1-51,0 1-57,3-1 11,2-1-32,2 0 56,0-1-10,2 0-23,-2-2-50,2 0-229,3-2-191</inkml:trace>
  <inkml:trace contextRef="#ctx0" brushRef="#br0" timeOffset="18927.015">27562 15569 736,'20'-7'286,"-2"-3"-35,2-1 0,-3 3-15,-3-2 33,-2 0-10,-3 1 29,0 0-7,-3 1-24,-6 8 4,5-12 1,-5 12 2,-2-11-1,2 11-13,-13-9-5,13 9 5,-23-2-17,10 2-23,-5 1-10,-1 3-25,-3 1-33,2 0-26,-3 4-16,3 1-19,0 0-16,4 4-9,1-1-15,2 0-10,3 0-5,3-1-5,1 3-5,4-4-4,1 0-6,2 1-18,3-3-20,0 2-20,2-2-10,3 0-18,3-2-5,-1-1-29,-2-2-1,5-1-14,-1-1-1,1-2-10,1-1-6,1 0 5,-1-2 5,2-4-2,-4 2-9,5-7-8,-2 1-6,-1-4 0,-2 0 5,2-7 7,-2 1 22,1-4 11,-3-1 28,-1-3 13,0 0 17,-3-1 17,-1-2 41,-1 2 47,-1 3 18,-4 2 43,3 2 8,-1 3 41,-2 1-2,0 1 12,-2 2-3,-1 4-5,3-1-12,-2 1-8,2 12-12,-2-14 20,2 14 12,-5-10 3,5 10 6,0 0-33,0 0 12,-7 6-16,7-6-16,-1 16-6,1-3-18,-1 1-16,1 2-10,0 4-14,1 0-8,-1 3-8,0 2-8,1 1-2,-1 1-23,1-1-58,-1 2-64,2-2-35,-2-1-63,0-1-24,2 0-39,0-1-11,3-3 3,2 0 41,1 1 5,4-4 4,1 0-50,3-2 3,2-1 2,0-5 47,3 2-12,1-4 81,-1-2-7,0-2 64,0-1 31,-2-4 20,2 0 33,1-2 33,-1-5 26,-3-2 39,0-2 9,-2-3 35,-1 1 41,1-6 22,-5 2 38,-4 2 32,-1-1 17,-3 3-1,1-1-19,-6 5-9,0-4 1,-2 3-26,-3 2 17,0 0-14,-3 1-26,-1 4-32,-1 2-9,0 0-30,-2 2-19,0 1-23,0 3-11,-1 1-12,0 0-11,-1 3-9,6 0-3,-3 0-14,3 2 0,1 0-3,4 1-1,1-2-4,-1 2-3,5-10-1,2 18 0,-2-18-25,9 15-21,-4-7-15,2-2 1,-1-3-6,4 4-4,-10-7 4,17 4-2,-17-4 9,20 2 1,-20-2 14,21-5 0,-12 4 9,1-3 4,-10 4 8,17-6 6,-17 6 2,18-6-2,-18 6 2,13-3 0,-13 3 2,13 0 5,-13 0 5,12 9-3,-6-1 10,1 4 32,-2 0 19,2 5-21,2 1 11,-1 1-3,-1 2-4,0 1 1,1 1 3,-3 0 23,0 1 5,0-1 10,-1 0 15,0 0-12,1 0 6,-1 1-1,-1-3 6,1-1-1,0-2 10,-1-1-14,1-1 4,-2 1-9,3-3 16,-2-2-6,-3 0-1,4-3 5,-4-9-7,2 19 9,-2-19-3,1 15 10,-1-15-21,-3 9-5,3-9-58,-12 5-26,12-5 0,-20 2 0,3-5 0,-3-1 0,-3-2 0,-8-2 0,-3-2 0,3-1 0,-1 0 0,1 1 0,3 0 0,0-2 0,5 4-105,4 0-202,2 0-102,3 2-128,6-1-161,5-1-133,3 8-846,3-14-1349</inkml:trace>
  <inkml:trace contextRef="#ctx0" brushRef="#br0" timeOffset="19312.488">28461 15529 122,'9'-14'726,"-9"14"-166,12-13-67,-2 5-26,-3 1-67,5 0-44,1 0-29,0-1-28,1 1-50,1-2-24,3 1-15,-3 1-36,2-2-11,0 3-11,-2-1-10,-2 0-28,-1 0-6,0 0-26,-3 2-3,1-2-29,-4-1 3,1 3-19,-7 5-1,6-15-13,-6 15 4,-1-10-14,1 10 7,-8-7-13,8 7 13,-14-4-3,14 4 9,-23 4 23,8 2 33,0 1 27,-6 3 26,1 2 35,-1 2-10,0 4 13,0 1 17,4-1-33,1 2-5,4-3-22,1 2 6,6-1-13,1-1-30,0-2-3,4 3-21,4-3-9,1-1-14,4 0-1,2 1-23,4-3 1,1-2-9,3 0-21,1-3-36,1-3-95,0-1-105,-1 0-75,3-6-101,3 0-108,-2 1-186,3-3-279,5-3-429,6-7-1033</inkml:trace>
  <inkml:trace contextRef="#ctx0" brushRef="#br0" timeOffset="19744.881">29599 15311 116,'0'0'920,"-8"-10"-168,8 10-57,-7-6-103,7 6-37,-10-4-50,10 4-48,-9 5-51,4 2-49,0 1-45,0 1-50,1 4-22,0 2-53,2-1-32,1 0-31,-2 2-30,3-1-12,0-1-13,0 2-11,1-2-14,2 0-36,-1 1-59,1-5-57,0 2-38,3-3-47,-6-9-55,9 13-45,-9-13-41,10 6-42,-10-6-38,0 0-14,18-2-13,-18 2-87,13-12-70,-8 5-292,4-5-451</inkml:trace>
  <inkml:trace contextRef="#ctx0" brushRef="#br0" timeOffset="19998.841">29576 15166 467,'-9'-5'634,"9"5"-79,-13-9-56,13 9-71,-9-8-39,9 8-47,0 0-31,-3-12-18,3 12-34,8-11-12,0 5-25,1-1-5,1-1-23,1-1-6,-2 4-12,2-5-14,-1 2-10,-3 0-10,1 0-7,-3 0-23,1-2-22,-2 3-11,0-2-13,-4 9-14,1-13-9,-1 13-11,-5-9-7,5 9-5,-14-2-4,14 2-4,-18 4 12,6 1-23,-1 3-41,-1-1-43,0 5-53,0 2-64,1 0-79,0 3-68,3 1-52,1 1-42,4-2-49,4 1-54,-1 1-593,5-1-750</inkml:trace>
  <inkml:trace contextRef="#ctx0" brushRef="#br0" timeOffset="20362.127">29898 15369 89,'0'0'758,"11"-3"-127,-11 3-89,0 0-67,14-3-51,-14 3-35,9 3-26,-9-3-34,8 9-32,-3-1-38,1 0-35,-1-1-28,-1 3-60,0-1 6,-1 3-31,-1-3-5,1 1-26,-2 1 0,-1-11-27,4 18 6,-4-18-14,1 14 22,-1-14-12,0 13 20,0-13-28,0 0 8,-6 12-27,6-12 13,0 0-4,-11-3-11,11 3-4,-9-9-1,6 1-7,-2-1-2,1-3-5,1-4-3,2-2-3,0-1 7,3-3-1,1-3 7,4 1-7,4-2 3,3 1 4,4 2 32,7 1 19,3 3 41,0 4 12,4 5 6,1 1 29,2 5-11,-3 3-13,4 3-14,-2 3-17,1 2-18,-4 3-12,-2 3-11,-4 3-14,0 1-10,-6 3-13,-4 1-14,-6 0-42,-1 1-87,-4 0-99,-4 5-69,-6 3-78,-4 2-71,-4 5-144,-6 2-206,-4-1-766,-7 5-1195</inkml:trace>
  <inkml:trace contextRef="#ctx0" brushRef="#br0" timeOffset="21164.265">26817 16231 719,'0'0'701,"6"-15"-75,-6 15-34,4-13-28,-4 13-69,0-12-56,0 12-41,-2-12-38,2 12-22,-10-8-40,10 8-31,-15-4-35,6 6-14,-7 3-29,1 1-16,-3 5-8,-5 6-17,-2 5 6,1 2-29,-1 5-3,0 0-21,2 0-16,4 3-16,0-1-5,1-2-14,5 0-9,4-3-11,4-3-2,1 1-10,4-5-3,4 3 1,3-1-5,2-2-6,4-4 6,3 1-17,3-4 0,3-1-17,0-4-33,3-2-8,0-1-24,-3-3 10,1-2 1,2-3-9,-1 0 14,-2-4-9,-1 1 13,-3-2 3,-1-4 7,-2 1 1,-2-4 14,-2 1 6,-4-2-15,-1 2 31,-1-2 7,-1 4 1,-4 0-2,2 1 15,0 0-5,-2 12 4,0-15 1,0 15 12,0 0 5,0 0 46,0 0 9,0 0-5,0 0 3,-8 14-9,8-14-4,0 22-17,-2-9-3,2 1-8,-3 3-20,3-3 8,0 0-16,0 1 13,0-1-14,0 2 4,3 1-23,-1-2-24,2 1-62,2-2-88,-2-1-51,0-1-64,1-3-50,1 0-60,-6-9-80,9 15-33,-9-15-116,7 6-612,-7-6-868</inkml:trace>
  <inkml:trace contextRef="#ctx0" brushRef="#br0" timeOffset="21333.574">26727 16592 257,'-10'-13'823,"1"3"-165,0-2-24,2 0-79,5 3-59,-1-2-70,3 11-76,3-22-41,3 10-45,4 0-55,3 0-28,5 2-50,0-2-12,4 4-35,1 0-10,0 0-71,1 3-74,1 1-83,-5 0-73,1 2-49,-2 2-78,2 1-57,-1 0-72,-4 5-644,0-4-742</inkml:trace>
  <inkml:trace contextRef="#ctx0" brushRef="#br0" timeOffset="21665.717">27024 16542 811,'0'0'642,"-13"-2"-85,13 2-58,0 0-56,0 0-62,9-12-32,-9 12-38,18-5-11,-5 1-50,1 1-25,2 2-24,2 1-3,2 1-31,0 3-3,3 1-37,-3 1-9,0 3-33,0-1 0,-4 2-35,0 1 9,-1 1-27,-3-1 10,-3 1-11,0 0-3,-2 1-8,-3-1-1,0-2-4,-4-10-6,0 19-1,-4-8 0,0-2-3,-2-1 3,-2-2-5,2 0 0,6-6 1,-17 9-2,17-9 4,-15 2-2,15-2 5,-14-2-1,14 2 0,-9-7-1,9 7 1,-4-14 1,4 14-9,0-22-23,2 10 29,2-3-19,3 2 19,2-2-45,0-1 0,2 2-39,3 1-26,-1 0-47,3 2-40,-1 1-68,0 3-34,-2 1-50,3 1-47,-3 2-62,3 0-122,-3 2-480,0 1-672</inkml:trace>
  <inkml:trace contextRef="#ctx0" brushRef="#br0" timeOffset="22082.431">27756 16552 507,'0'0'643,"19"-3"-55,-19 3-50,11-4-78,-11 4-27,0 0-43,9-8-54,-9 8-22,0 0-34,-9-4-14,9 4-31,0 0 13,-21 3-37,9-2 17,1 4-33,-3 0 13,-2 2-37,-2 1 40,2 1-21,-2 1-25,3 1-25,-1 0-37,3-1-9,1 1-39,3 1 9,3-2-34,-1 2 21,0-2-29,5-1 10,2-9-20,-2 18 9,2-18-19,2 16 14,-2-16-16,7 14 11,-7-14-12,9 12 8,-9-12-14,15 8 26,-15-8-26,22 2 2,-22-2-25,26-2-18,-11-1 10,1-2-12,2 1 6,0-5-4,2 1 6,-3-2 12,0-2 4,-2 0 7,2 0 3,-6 3 6,0 0 9,-2 0 17,-1 2 18,0-2 40,1 3 11,-9 6 6,11-12-7,-11 12-8,9-9-33,-9 9 6,9-5-5,-9 5 7,0 0 2,17 0-10,-17 0-7,10 7 3,-10-7-10,13 10-14,-13-10 1,9 14-8,0-6 2,-4 1-21,2-1-55,1 2-68,2-2-103,1 0-85,-2 1-74,2-2-74,2-1-115,1-1-132,-5 3-876,4-4-1245</inkml:trace>
  <inkml:trace contextRef="#ctx0" brushRef="#br0" timeOffset="22336.372">28290 16598 324,'0'0'868,"0"-17"-103,0 17-81,0-12-96,0 12-79,0 0-56,-1-12-29,1 12-45,0 0 12,0 0-62,0 0 26,5 9-30,-5-9-43,5 17-28,-2-7-26,-2 2-14,5 3-10,-3 2-30,-1 1 8,1 0-27,-3 2-51,2-1-104,0 2 0,-2 0 0,0-1 0,0 2 0,-2-2 0,2 1 0,-2-1 0,2 1 0,-1-4 0,1 3 0,-2-3 0,4 2 0,-2-2-177,1-3-216,5 2-29,1-3-54,2-1-71,0 1-108,2-4-106,1 1-749,-1-2-1139</inkml:trace>
  <inkml:trace contextRef="#ctx0" brushRef="#br0" timeOffset="22652.451">28341 16605 42,'-9'-19'727,"3"-1"-152,2 3-82,1 1-74,3 2-79,3 0-28,2 0-23,3 0-27,5 3-32,-1 2-14,8 1-9,1 2-5,0 4-15,2 2-8,4 1-11,-1 4-3,0 2-13,3 1 5,-3 2-33,-3-1 6,-3 3-26,-3 0 0,-2-2-28,-3 1 11,-3 0-27,-6-1 14,0-1-25,-3-9 14,-5 18-23,-4-9 26,0 0-34,-2-2 14,-5 1-26,1-2 15,-3 0-27,1-1 19,0 0-26,1-2 6,1 2-70,3-3-35,0 0-77,12-2-92,-18 2-98,18-2-99,0 0-62,-14 0-153,14 0-530,0 0-819</inkml:trace>
  <inkml:trace contextRef="#ctx0" brushRef="#br0" timeOffset="23091.301">28932 16256 426,'-4'-16'806,"1"1"-88,1-2-58,0 2-85,1 1-42,0 2-68,1 0-64,0 12-57,2-19-57,-2 19-36,5-11 1,-5 11-26,0 0 4,13 0-17,-4 8-36,-1 1 10,1 7-30,2 3-9,1 3-21,-2 4-21,1 1-16,-2 2-21,0-1-10,0 1-10,-2-2-11,-1 2-8,-2-4-6,-1-1-4,0-1-6,-1-2 0,-2 0-4,1-4-2,-1 0-3,-1-3 3,-1-1-3,1-1-3,0-1 3,1-11-2,-4 18 2,4-18 2,-5 11-1,5-11-6,0 0-1,-7 8 7,7-8-6,0 0 3,-5-9-1,5 9-3,0-15 0,4 5-2,0-4 0,2 2-2,2-3 1,4 1 0,3-1-1,3 3-5,0 0 16,3 2-12,1 1 6,0 4 1,0 2-1,-1 3 0,0 3 2,-1 2 15,1 4 21,-6 2 25,0 1 29,-3 1 12,-3 2 1,-4-1-70,-3 1-35,-2 0 0,-1 2 0,-3-1 0,-3 3 0,-2-1 0,-2-1-174,-2-3-363,0 1-246,-4-1-305,4-4-683,2 0-1466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8:37:41.29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 790 741,'0'0'856,"0"0"-78,0-17-103,0 17-30,0 0-29,0-13-66,0 13-11,0 0-138,0 0 34,0-12-120,0 12 11,0 0-85,0 0 37,0 0-40,0 0 55,0 0-35,0 17-252,0-6-6,0 1 0,0 2 0,3 1 0,-3 2 0,0 0 0,0 0 0,0 1 0,0 1 0,2-1 0,-2-1 0,2-1 0,-2 0 0,1 0 0,1-3 0,-2 1 0,1-2 0,-1 0 0,0-12 0,1 17 0,-1-17 0,0 17 0,0-17 0,0 12-119,0-12-417,0 0-108,0 0-150,0 0-108,0 0-742,0 0-1307</inkml:trace>
  <inkml:trace contextRef="#ctx0" brushRef="#br0" timeOffset="269.57">834 831 828,'0'0'861,"-13"-7"-69,13 7-109,-9-5-54,9 5-42,-6-5-77,6 5-51,0 0-6,-10-5-107,10 5-3,0 0-100,0 0 0,-3-11-80,3 11 21,9-7-75,-9 7 24,19-7-60,-3 4 25,-1-1-55,4 3 29,0-4-60,2 3 49,4-1-61,2 2 49,0-2-59,-1 2 50,-2 1-70,-1 0 47,-2 1-89,0 0 19,-2 1-92,2 1 11,-4 0-123,0 2-68,-3-1-64,-1-1-109,-3 4-137,-3-2-90,0 3-784,-7-8-1139</inkml:trace>
  <inkml:trace contextRef="#ctx0" brushRef="#br0" timeOffset="485.748">902 1219 813,'0'0'840,"-4"9"-44,4-9-125,0 0-54,0 0-61,4 11-72,-4-11-36,0 0-57,15 1-52,-15-1 20,18 0-119,-18 0 10,20-2-100,-8-1 27,1 0-90,1-1 30,-1-1-77,3 1 20,-1-1-120,2 0-52,0-2-73,2-1-70,-1 2-77,2-2-105,0 0-92,1-1-106,-4 1-146,3 1-521,-4-3-904</inkml:trace>
  <inkml:trace contextRef="#ctx0" brushRef="#br0" timeOffset="1203.249">1527 964 602,'0'0'689,"13"-11"-94,-13 11-40,15-10-83,-8 2-26,2 1-66,1-2-42,0-1-30,0 1-45,0-1-25,0-3-35,-1 4-23,2-3-11,-3 1-16,2-3-2,-3 2-29,0-4 1,-1 3-19,1-1-15,-2-1-4,-1 0-20,0 1-11,-3-1-8,-1 2 3,0-2-2,-1 2-6,0 2-9,-4-2-6,2 3 1,-1 0 5,-3 1-2,3 0-4,-3 1-14,7 8 9,-13-12-5,13 12-1,-16-6-2,16 6-3,-14-3 1,14 3 5,-17 3 7,17-3 8,-16 6 3,8 1 47,0 1-46,1 0 69,0 5-78,1 0 73,1 3-45,1 1 63,1 3-59,1 2 60,-2 1-66,2-1 55,1 3-50,0-2 37,-3 0-61,4 3 35,-1 0-30,2 2 70,-1 6-108,2-2 0,-2 3 0,3-2 0,-2 1 0,1 0 0,-2 1 0,2-2 0,1 2 0,-2-1 0,1 1 0,-1 0 0,-1 1 0,0-3 0,0-4 0,0 4 0,-1-4 0,-2-2 0,0 1 0,1 3 0,-2-5 0,-1 0 0,0-3 0,2 1 0,0-4 0,0-1 0,-1-2 0,2 0 0,0-2 0,1-1 0,0-2 0,-2-2 0,3-10 0,0 22 0,0-22 0,4 16 0,-4-16 0,3 12 0,-3-12 0,10 10 0,-10-10 0,11 4 0,-11-4 0,17 0 0,-17 0 0,22-4 0,-13 1 0,5-2 0,0-1 0,1-1 0,2-3 0,2 0 0,-1-1 0,0-2 0,6-1 0,-8 1 0,1 1 0,-1-2 0,-1 0 0,-4 0 0,-2 2 0,0 0 0,-4-1 0,-1-1 0,-3 1 0,-2-2 0,-3 1-20,-3 0-70,-5-2 3,-1 0-52,-6-2 47,-4 0-35,-6-2 57,-4 1-59,-1 3 61,1 2-23,4 0 58,-1 3-34,1 2 51,7 0-30,0 1 50,1-1-37,3 2 51,4 0-31,1 0 29,2-1-39,2 0-2,6-1 3,3 9 4,0-18-18,5 7-89,4 1-75,5-3-80,7-5-154,3 1-142,9-4-64,4 4-229,1-4-348,4 0-825</inkml:trace>
  <inkml:trace contextRef="#ctx0" brushRef="#br0" timeOffset="2137">3776 759 677,'0'0'603,"0"0"-72,4-12-38,-4 12-59,4-8-42,-4 8-32,0 0 4,4-13 2,-4 13-43,0 0-30,3-13-28,-3 13-26,0 0 17,0-14-33,0 14 37,0 0-58,-3-11 53,3 11-119,0 0 41,-5-10-81,5 10 27,-9-4-75,9 4 49,-11-3-60,11 3 37,-15 0-64,15 0 57,-22 5-66,8 0 54,-2 2-16,-2 1-61,0 4 60,-1 1-68,0 0 68,1 3-63,0-1 66,3 1-68,0-2 63,2 2-62,-1-1 68,5-3-77,-3 3 65,2-3-70,3 0 82,0-2-74,1 0 58,1-1-55,5-9 61,-7 15-59,7-15 59,-1 12-62,1-12 61,0 0-57,6 12 62,-6-12-60,12 5 59,-12-5-66,15 3 59,-15-3-56,23 2 61,-9-2-63,2 1 65,1-1-73,1 0 68,3 1-62,-1 0 64,2 2-52,2 0 55,-2-1-67,1 1 69,-1 0-59,-3 3 55,-1-1-55,-2-1 58,-1 3-62,-2-2 59,0 1-53,-3 1 66,-2-1-32,-1 0 70,-2 1-49,-5-7 59,4 14-33,-4-14 52,-2 14-38,-3-7-19,0 3-56,-3-4 0,-3 2 0,-1-1 0,-2-1 0,-2 1 0,-1-2 0,-1-1 0,-2 1 0,0-2 0,0 1 0,0-1 0,-1-2 0,1 0 0,-1 0 0,2-1 0,-1 0 0,1-2 0,2 1 0,-1-2 0,3-2 0,-3 0 0,4 1 0,-2-1-71,4-1-473,0 0-135,2 1-186,0-2-1036,1 0-1629</inkml:trace>
  <inkml:trace contextRef="#ctx0" brushRef="#br0" timeOffset="2854.596">5323 1141 706,'0'0'955,"-5"-8"-116,5 8-96,-4-9-56,4 9-42,0 0-138,0 0 3,-6-5-82,6 5 29,0 0-60,-6 12 34,6-12-36,-6 17-39,5-5-221,-2 0-135,1 3 0,1 0 0,-2 1 0,2-1 0,-1 0 0,1-1 0,0 0 0,-1-2 0,2 1 0,0-13 0,0 22 0,2-11 0,-2-11 0,2 17 0,-2-17 0,3 14 0,-3-14-336,5 8-222,-5-8-74,0 0-86,11 4-95,-11-4-813,0 0-1281</inkml:trace>
  <inkml:trace contextRef="#ctx0" brushRef="#br0" timeOffset="3177.532">5163 1119 636,'0'0'786,"-5"7"-101,5-7-59,0 0-89,0 0-50,3 13-45,-3-13-56,9 9-46,-9-9 2,17 5-50,-17-5 2,25 1-58,-11-2 35,2-1-106,1-1 26,2-1-94,3-3 56,-3 1-88,3-4 47,-3 3-82,-1-2 62,-3 1-62,-2-1 60,-1-1-59,-2 0 53,-1 1-65,-4-2 53,-5 11-59,4-17 54,-4 17-64,-3-15 47,3 15-51,-8-13 42,8 13-53,-12-4 38,12 4-54,-22 0 61,10 2-65,-2 5 49,0 0-97,0 0 16,-1 3-89,0 3-45,0 1-112,3 3-75,1-3-76,4-2-104,-2 5-64,5-2-146,2-1-539,0-2-919</inkml:trace>
  <inkml:trace contextRef="#ctx0" brushRef="#br0" timeOffset="3572.106">5515 1249 747,'0'0'740,"0"0"-100,0 0-47,10 3-67,-10-3-67,5 9-40,-5-9-88,8 11-31,-3-2-47,-2 1-32,1 0-55,0-1-14,0 1-34,0 0 10,0-1-41,1 2-4,-3-2-15,-2-9-17,5 17-1,-5-17-12,4 13-7,-4-13 5,3 11 13,-3-11 2,0 0-7,1 12-2,-1-12 3,0 0 9,0 0-4,0 0-28,0 0 19,-14-3-19,14 3 10,-7-10-22,7 10 37,-7-18-23,6 8 10,-2-5-25,3 3 33,-1-5-45,2 2 73,2-3-38,1 3 40,3-3-51,3 0 44,1 3-39,4 1 76,0 4-59,2 0 52,2 3-57,-1 2 86,2 3 3,1-1-15,1 6-12,3-1-6,-1 3-4,0 0-11,-1 1-30,-1 2-49,0 0 0,-4 4 0,3 0 0,-6 2 0,3-2 0,-4 2 0,-1 2 0,-3-1-117,-4-1-168,2 2-141,-4-1-129,-2 0-190,-3 4-289,0-5-558,1-2-1244</inkml:trace>
  <inkml:trace contextRef="#ctx0" brushRef="#br0" timeOffset="4296.244">7487 1141 353,'0'0'892,"-7"-10"-135,7 10-49,-5-12-56,5 12-81,-5-7-67,5 7-124,0 0-33,0 0 12,0 0 26,0 0-18,0 0-66,7 15-45,0-5-42,-1 1-34,1 3-31,-1-1-30,0 1-27,2 1-19,-2-3-25,1 3 2,-2-3-10,0 1-4,0-2 1,-1 0-9,-2-3-9,1 4-4,-3-12 8,4 14-6,-4-14 1,2 11-1,-2-11 2,0 0-10,-1 11 3,1-11-12,0 0 9,0 0-4,-10 4-5,10-4 1,0 0 0,-9-11-1,9 11-1,-5-13-3,2 3-2,2-2 8,1 1-8,1-6-2,1 3 3,0-1-2,3-1 3,2 1-3,2-1-55,1 0 60,1 2-41,2 1 55,-1 3-56,2 1 59,0 2-54,1 2 57,0 2-39,2 2 62,1 2-45,-1 3 51,-2 0-51,0 3 47,0 1-50,-2 2 47,0-1-5,-2 2-4,-1 0-14,-3-1-9,1 1-20,-3-1-42,-1 0-50,-2 0-107,1-1-133,-3-9-101,2 17-96,-2-17-151,3 12-122,-3-12-733,1 13-1186</inkml:trace>
  <inkml:trace contextRef="#ctx0" brushRef="#br0" timeOffset="4659.566">8118 1165 719,'0'0'700,"0"0"-93,0 0-44,0 0-5,0 0-86,-12 2-52,12-2-41,-10 13-60,5-4-37,0 0-66,0 2-21,1-1-57,1 1-8,1-1-41,-1 2 0,3-12-36,-1 17 5,1-17-31,4 19 32,1-11-42,1-3 15,2 2-23,1-3 13,1-1-21,1-1 19,-11-2-14,22 1 10,-9-2-19,0-1 20,1 0-16,0-3 13,-1 0-8,2-2 41,-2 0-5,-1-1 34,0-2-11,-3 1 14,1-1-24,-2-2 25,-3-1-24,-1 2 40,-2 0-39,-2 11 41,0-22-60,-3 11 41,-1 2-62,-1 0 53,-3 1-61,-2 1 43,1 2-56,-2 0 51,-1 2-60,0-1 47,1 1-67,-3 3-1,2 2-90,-2-1-51,3 3-86,-3 1-70,5-2-81,-2 0-105,4 1-80,-2 3-196,9-7-482,-9 7-883</inkml:trace>
  <inkml:trace contextRef="#ctx0" brushRef="#br0" timeOffset="4998.07">8579 996 1005,'6'-10'829,"-2"1"-82,0 1-67,-4 8-52,4-17-22,-4 17-96,4-12 3,-4 12-56,1-12-68,-1 12-61,3-9-47,-3 9-56,0 0-42,0 0-13,0 0-8,0 0-6,0 0 3,0 0-15,0 21-125,-2-8-19,2 3 0,-1 0 0,1 2 0,1 3 0,-1-1 0,2 2 0,-2 4 0,2 1 0,-1 2 0,0-5 0,1 2 0,2-1 0,-2 0 0,1-3 0,1 0 0,1-2 0,0-5 0,2 0 0,0-1 0,1-2 0,-1-3 0,2-1 0,-1-3 0,1 0 0,-9-5 0,19 4-156,-19-4-201,20-1-36,-11-3-55,2-1-43,-2-1-91,-1 0-69,1-3-85,-1-3-656,-3 0-992</inkml:trace>
  <inkml:trace contextRef="#ctx0" brushRef="#br0" timeOffset="5176.468">8534 1187 501,'-15'2'949,"2"-2"-174,13 0-134,-18 3-80,18-3-74,-15 0-78,15 0-57,0 0-62,0 0-40,0 0-63,0 0-22,12-5-53,0 2-5,5-1-49,2 0-41,6-2-77,1 2-82,5-3-97,-1-1-113,-3 5-112,5-4-57,-4 3-215,7-2-308,0 1-658</inkml:trace>
  <inkml:trace contextRef="#ctx0" brushRef="#br0" timeOffset="6001.038">10530 1252 15,'12'-4'760,"0"-1"-148,-1 2-59,-1-2-51,0 1-55,-2-1-25,1 0-51,-3-2-8,2 2-10,-2-3-50,-6 8 4,8-13-30,-8 13-11,2-15-42,-2 15-14,-2-14-37,2 14 25,-8-13-59,2 6 25,6 7-65,-18-6 6,8 4-31,10 2 38,-26 0-11,11 4-18,-1 0-13,-3 5-9,4 2-7,-2 0-12,2 2-4,0 1-9,3-1-9,3 0 1,0 2-3,3-3-12,2-1-12,1-1 12,3-10-4,2 23 10,2-16-17,1 2-2,2-3-54,3-1-9,1-1-19,0-2-32,3-2-15,-1 3-17,2-6-14,1 2-13,0-3-7,0-1 13,0 1 17,1-4 11,0-1 5,-4-1 15,-2 2 29,-1-1 22,0-3 9,-2 3 17,-2-1 5,-1-1 19,-1 3 31,-4 8 2,8-13 16,-8 13-12,2-10 2,-2 10 16,0 0 12,0 0-3,0 0 1,0 0 4,0 0 6,2 13-14,-2-13 10,4 14-18,-4-14 6,5 16-9,-5-16 6,7 17-15,-1-9 11,1-1-14,2 3 7,1-2-7,3 1-2,0 1-1,2-3-26,2 1-66,1-1-55,2-2-128,3-1-125,1 1-162,-2 1-880,5-4-1042</inkml:trace>
  <inkml:trace contextRef="#ctx0" brushRef="#br0" timeOffset="6386.48">11800 1038 873,'1'-16'755,"-1"16"-77,0-14-43,0 14-41,2-13 0,-2 13-52,0 0-5,0-17-49,0 17-51,0 0-66,2-12-53,-2 12-51,0 0-43,0 0-29,0 0 32,0 0 15,0 0-28,0 0-214,4 18 0,-4-6 0,0 4 0,2-1 0,-1 4 0,1 3 0,0 0 0,0 4 0,-2 2 0,2 0 0,-2-1 0,2 1 0,-2 0 0,0 0 0,0-2 0,0-1 0,0 0 0,0-4 0,0-2 0,0-1 0,0-4 0,0 0 0,0-3 0,0-11 0,0 21 0,0-21 0,0 15 0,0-15 0,4 12-437,-4-12-303,0 0-150,0 0-1040,10 5-1663</inkml:trace>
  <inkml:trace contextRef="#ctx0" brushRef="#br0" timeOffset="7166.288">12135 1361 466,'0'0'863,"0"0"-136,13-2-73,-13 2-68,15-4-69,-5 0-40,-1-1-85,5 1-31,-1-1-64,1-2-27,2 2-63,0-3-8,3 0-44,-2-2-12,3 2-51,-3-2 12,1-1-36,0 2 19,-6 0-42,1 0 22,1-1-40,-3 0 55,-1 1-45,0 4 59,-5-5-56,-5 10 24,8-12-54,-8 12 38,-2-12-47,2 12 45,-8-9-56,8 9 50,-17-6-51,4 5 58,13 1-52,-24 0 66,9 3 5,2 1 7,-5 0 14,3 3 4,-3 4 8,2-1 6,0 2 10,-1 1 3,2 2-31,2-1-87,0-2 0,3 5 0,2-4 0,1-1 0,0 2 0,2-1 0,4-2 0,0 1 0,2-2 0,3 0 0,2 2 0,2-3 0,2 0 0,2-1 0,3-1 0,-1 1 0,4-3-124,0 2-200,-2-2-46,5 0-48,-2-3-14,1 0-33,3 1 17,2-1 22,-1 1 22,3-2-22,-4-1 6,4 0-6,0-2 93,2-1 40,-4-1 44,-1 0 80,3-2 52,2-2 37,-2-1 20,1-2 36,-3-1 54,-1-3 55,-2 1 19,-4 1 39,-1 0 34,-2-2 45,-4 0 8,0 0 28,-4 2-5,0 2-5,-5-1 10,-2 12-18,0-17-13,-5 8-14,1 1 19,-5 4-20,0 0 19,9 4-33,-20-1 26,6 3-33,-1 3 21,1 1-54,-1 3 25,-2 0-25,2 3-47,1 0-2,1 1-46,2-1 5,0 0-25,4 0 8,1 0-30,1 1 16,3-4-24,-1 3 17,3-12-20,3 14-38,-3-14-43,9 12-15,-1-7-27,-8-5-3,18 7-30,-18-7-16,20 0-2,-8-3 5,-1 1 19,0-1 12,1-1 26,1-1 13,1-2 31,-1 0-4,-3 0 31,1 0 24,-1 2 47,-3 0 9,-7 5 29,16-9-24,-16 9 15,9-6 0,-9 6 56,12 3-8,-12-3 24,11 8 22,-11-8-15,10 14-11,-4-6 3,0 3-18,-1-1-30,1 1-9,0 0-24,-1 2-4,0-3-10,2-2-30,-1 3-57,-6-11-57,9 15-88,-9-15-90,10 11-100,-10-11-139,11 6-174,-11-6-177,10 5-566,-10-5-1043</inkml:trace>
  <inkml:trace contextRef="#ctx0" brushRef="#br0" timeOffset="8168.696">13054 1025 448,'0'0'785,"0"0"-112,7 7-65,-7-7-83,0 0-34,18 2-57,-18-2-39,17-3-58,-7 2-49,3-4-22,1 0-24,1 0-53,2-4-13,0 1-54,4-3-5,-3 2-37,1-2 3,0 0-24,-2-1 25,0 0-56,-2-2 18,-1-1-29,-1 2 19,-1-2-32,-4 0 20,-1 3-22,-3-3 30,1 1-9,-2 1 12,-3 1-30,0 1 14,-3-1-17,3 12 20,-3-19-9,-1 9 24,4 10-31,-6-15 20,6 15-30,-11-10 26,11 10-19,-12-7 22,12 7-30,-11 3 34,11-3-14,-14 6 41,7 2-26,-1 3 44,3 2-28,-3 1 70,2 5-62,0 2 65,1 2-84,1 0 73,2 1-58,0 1 39,0 1-58,1 0 48,-1 1-64,2 9 109,0 3 132,0 9-211,2-2-45,-2 0 0,0 3 0,0-3 0,0 3 0,-2-4 0,-1 3 0,1-3 0,0 0 0,0-2 0,-3-1 0,1-4 0,0-4 0,1 2 0,-1-2 0,-3-5 0,5 3 0,-1-6 0,-1-1 0,2-1 0,0-2 0,1-1 0,-3-2 0,4-1 0,0 0 0,0-1 0,0-2 0,0-2 0,2-1 0,0 0 0,-1 0 0,3-3 0,0-1 0,1 1 0,2-4 0,-7-5 0,15 8 0,-15-8 0,17 3 0,-17-3 0,23-1 0,-11-2 0,1 1 0,1-3 0,-1 0 0,-1-1 0,4-2 0,0-2 0,-1-1 0,3 1 0,-2-3 0,2-1 0,1-3 0,0-1 0,-1 0 0,0-2 0,-2 1 0,-1-3 0,-3 3 0,-3 1-26,2-1-20,-9 2-4,3 0-10,-8 0-1,-1 1-12,-5-4 16,-4 3-18,-6-4 3,-3 2-18,-8 1 16,-1-3-24,-5 4-2,0 0 14,-2 3 13,0 1 11,6 3 18,3-2 12,0 2 15,7 3-1,-1-1 10,7 2 8,1 0 6,1 0 0,3 0-4,6 0 0,-1-1 1,6 7 4,0-13-9,6 4 10,1 1-33,4-1-75,7-3-65,1 0-60,5 1-56,8-1-62,4-4-98,4 1-85,2 1-81,4-1-755,-2 1-963</inkml:trace>
  <inkml:trace contextRef="#ctx0" brushRef="#br0" timeOffset="8870.448">14223 1279 698,'0'0'800,"0"0"-72,0-12-75,0 12-108,0 0-61,0 0-38,0 0-21,0 0-51,0 0 8,7 7-69,-7-7 6,6 17-29,-3-7-41,0 1-47,0 2-27,1 1-26,0 1-33,-1-3-25,0 3-16,-1-1-18,2 1-6,-2-5-18,1 1-3,-3-11-3,4 20-4,-4-20-7,0 14 2,0-14 2,4 12 6,-4-12-16,0 0 5,-1 11-2,1-11 4,0 0-11,0 0 2,0 0-10,-9-6 7,9 6-3,-3-11-11,3 11 1,0-20 3,0 20-3,1-23 1,1 9 3,0-1-5,5-1 0,-3 2 2,5-1-3,-2 0 7,3 1-6,3 1 3,-2 2-2,2 2 0,1 2 9,-1 1-4,3 4-1,-1 1 9,-1 3 12,5 1 1,-4 1 1,1 3-2,-1 2 4,1 2 1,-3-1-1,-2 1-7,-1 0-4,-1 1 1,-3 1-2,-1-1-4,-1-1-24,-1-1-46,-1 2-57,2-4-92,-4-8-85,2 19-83,-2-19-60,3 14-93,-3-14-91,0 12-11,0-12-128,4 10-450,-4-10-825</inkml:trace>
  <inkml:trace contextRef="#ctx0" brushRef="#br0" timeOffset="9224.698">14809 1356 219,'7'-9'761,"-2"1"-145,-5 8-96,6-7-66,-6 7-33,0 0-15,0 0-5,0 0-20,0 0-23,0 0-47,-14 7 7,9 1-42,0 1-7,-1 0-36,-2 2-42,4 1-32,-3 0-31,4 0-25,-1 0-21,-1-2-10,3 2-17,2-12-9,0 20 3,0-20-20,6 19-3,-3-10-13,4-2 6,-1 1-4,3-3 2,1 0-5,1-1 10,0-1-23,3-3 15,-1 1-9,1-2 0,-1-2 2,5-1-4,-4-1 7,1-3 0,-2 2 15,1-5 3,-4 2 10,2-5 27,-2 1 0,-1-2 0,-3 1-3,-1 0 1,2-1 0,-7 3-1,2 0-20,-4 0-12,0 0-1,-1 3-62,-2-2 63,-3 5-68,-1 0 56,0 1-49,9 5 45,-20-4-36,8 3-58,-1 4-110,2-2-74,-1 3-85,2-1-74,-3 2-106,2 1-86,2-1-81,0 1-723,3 0-1025</inkml:trace>
  <inkml:trace contextRef="#ctx0" brushRef="#br0" timeOffset="9741.709">15335 1363 478,'13'-9'853,"-4"-1"-147,-2 3-75,-2-3-53,-1 3-69,1-3-56,-5 10-81,1-14-34,-1 14-57,-6-12-4,6 12-69,-12-8 4,12 8-48,-17-4 10,17 4-49,-24 5 15,10-1-16,0 3-20,-1 3-14,1 1-9,-4 1-20,5 2-15,1 1-8,1 1-12,2 1-3,3-2 9,0-1-30,3 1 15,2-3-15,1-12-5,1 24-24,2-15-21,3 1-17,1-3-29,1 0-5,1-1-13,4-2-1,-2-1-4,4-2-4,-2-1-13,3-1-2,1-2-9,0-2-10,-2-2 18,4-2-24,-3-1 7,1-3 32,-2-3 18,0-1-9,0-3-1,-1-4 15,-3-2 10,-3 0 14,3-1 17,-4-2 11,-3 0 24,-1 2 29,-1-2 18,-2 2 40,0-1 26,-2 3 27,-1 1 2,-1-1 18,0 4 10,-1 1 9,0 4 8,-2 2-43,2 5 6,-1 2-18,6 7 30,-12-7-24,12 7 27,-12 2-32,12-2 34,-11 16-34,6-2 83,1 1-72,-1 6 73,1 1-79,3 4 53,-1 0-24,2 0-26,0 2-18,0-1-19,1 2-18,1-3-9,2-1-14,1 2 0,-1-3-18,1-1-47,0-1-42,1-2-60,-1-6-69,1 1-87,-1-1-78,3-4-87,-3 0-96,3-3-114,-1-1-37,0 1-787,-7-7-1105</inkml:trace>
  <inkml:trace contextRef="#ctx0" brushRef="#br0" timeOffset="10089.437">15651 1419 234,'0'0'747,"13"-5"-117,-13 5-64,17-5-80,-8 1-42,0 1-49,7-2-31,-3 0-20,4 1-22,-3-3-48,1 2 0,-1-3-38,1 1-11,-2 1-38,1-3-2,-1 2-46,-1-2-6,-1 1-29,-3 0 11,-1-1-48,-1 2 11,0 0-38,-6 7 24,4-13-45,-4 13 11,0 0-28,-3-14 17,3 14-26,-10-4 23,10 4-25,-14 2 25,6 3-10,-1 0 48,-1 4-11,1 2 59,-1 1-4,2 1-4,0 2-13,1 0 8,1-1-13,0 3 16,3 2-7,0-2-8,2 2-9,-1-3-22,4 0-3,-1-1-5,3-1-3,1 1-5,1-5-23,3 1-32,0-3-31,3-2-57,0-1-77,0-2-75,2-2-97,-1-2-108,2 1-192,-2-3-192,5-3-701,0-2-1195</inkml:trace>
  <inkml:trace contextRef="#ctx0" brushRef="#br0" timeOffset="10613">17005 1027 661,'0'0'831,"0"-12"-38,0 12-109,1-14-38,-1 14-14,1-10-95,-1 10-42,0 0-111,0 0-27,0 0-65,0 0 67,0 0-30,0 0-19,4 11-17,-3 3-29,4 1-36,-2 5-132,-1 0-96,2 3 0,0 0 0,0 1 0,0-1 0,0 0 0,3-1 0,-2 1 0,-1 1 0,1-1 0,-2-1 0,0-5 0,-1 2 0,1-2-344,0-2-102,-1-2-78,-1-1-84,-1-12-106,-3 20-119,3-20-664,-6 17-1127</inkml:trace>
  <inkml:trace contextRef="#ctx0" brushRef="#br0" timeOffset="11161.226">16752 1305 609,'-10'-4'793,"2"-3"-117,8 7-75,-12-8-92,12 8-84,-8-3-64,8 3-31,0 0-29,0 0-53,0 0-26,0 0-55,16-2-14,-4 2-35,4 2-2,4-1-24,6 1-1,3-2-31,2 0-2,5 3-24,0-3 6,2-1-15,0 1-25,0-2-34,1 0-9,-3-1 2,0-2-9,-2-1-11,0 0 1,-3-1-5,-6 0 14,-3-1 6,-2-1 4,-4-1 8,-3 1 9,-3 0 6,-1-2 21,-1 2 7,-4 1 9,-2-2 25,-2 10 9,3-16 9,-3 16 14,-3-13 5,3 13 1,-5-12 37,5 12-32,-6-9 4,6 9-34,0 0 23,-12-2-23,12 2 49,-8 11-42,5-3 24,-3 6-30,2 0 26,0 1-36,0 2 38,0 2-9,1 0-14,2-1-11,-1 1-15,0-2 0,1 3 2,1-1-20,0-2 0,0 0-12,0-3 5,1-2-3,2 0 15,1-3-26,-4-9 15,10 14-13,-1-8-2,-9-6-25,18 3-16,-18-3-14,21-1-8,-9-3 13,3-1 7,-3-2 0,2 0-8,-3 0 27,1-1-12,-2 3 27,-2-2-22,-1 2 39,-7 5-19,14-9 11,-14 9-17,11-5 21,-11 5-6,0 0 57,14 5 10,-14-5-11,10 12 17,-10-12-8,8 13-21,-4-4 15,-1 0-27,4 3 8,-4-2-16,1 2 7,0-2-17,1 2 13,-1-3-23,1 1-3,2-3-68,-1 1-44,0 0-67,1-3-87,1 0-107,2-1-145,-10-4-97,19 4-155,-19-4-628,20-2-1003</inkml:trace>
  <inkml:trace contextRef="#ctx0" brushRef="#br0" timeOffset="11515.275">17770 1366 319,'0'0'745,"0"0"-141,0 0-57,8-10-95,-8 10-47,15-4-57,-5 1-35,2-2-27,2 0-26,2-1-19,0 0-27,5-1-17,0 0-16,-3-2-35,1 3 13,-3-3-20,-1 4 0,-2-2-35,-1-1 5,-2 1-17,-2 1 13,1 0-16,-9 6 5,9-11-33,-9 11 13,0 0-40,4-9 24,-4 9-42,0 0 29,0 0-17,-16 1 35,9 6-13,0-2 37,0 4-29,-2 3 72,0-2-27,1 2-2,0 3-20,2-1 7,-1 1-20,1-3-5,1 2-19,1 1-3,2-4-9,0 1-6,2-12-9,2 22 2,-2-22-15,5 17-20,0-9-55,3-1-17,1-2-85,1 2-26,5-2-38,1 0-84,3-2-112,3 1-137,3-1-89,2 0-116,-2-1-536,3 0-914</inkml:trace>
  <inkml:trace contextRef="#ctx0" brushRef="#br0" timeOffset="11916.368">18433 1368 257,'-4'-9'862,"1"0"-143,3 9-60,-6-13-84,6 13-55,-2-12-40,2 12-84,-4-9-68,4 9-73,0 0-32,0 0-46,0 0 27,0 0-12,0 0-15,0 0-50,6 16-6,-2-6-28,0 0-19,-1 1-13,-1 2-9,2-1-12,-1 2-8,0-2-2,-1 1-4,0-3-4,-2-10-4,3 19 7,-3-19-5,1 15 14,-1-15-6,0 0 29,-1 14-31,1-14-15,0 0 2,0 0-7,0 0-3,0 0 2,-12-9-7,12 9 5,-5-16 2,3 5-8,0-1-15,1-3 20,1 2-15,0-4 49,1 1-55,2-1 22,0 2-13,2 1 50,3 1-28,1 1 40,2 1-25,5 2 70,0 2 9,3 1 13,1 4 10,0 1 18,2 3-9,3 3 8,-1 0 20,-1 2-86,0 3-80,0 0 0,-3 0 0,-2 2 0,0 0 0,-2-2 0,-2 2 0,-4 0 0,-1 1 0,0 0 0,-3 1 0,-2 1 0,1-1 0,-2 0-387,-1-1-266,-3 0-184,-2 4-1151,2-5-1737</inkml:trace>
  <inkml:trace contextRef="#ctx0" brushRef="#br0" timeOffset="12633.927">19440 1252 283,'-7'-9'913,"7"9"-159,-6-8-75,6 8-76,0 0-67,-2-12-51,2 12-94,5-9-24,-5 9-52,12-4 1,0 3-66,2 2 19,5 2-53,4 0 33,3 4-45,3 3-32,0 2-12,0 0-29,0 1-22,-2 2-11,-1-1-25,-2 2-16,-2-1-13,-7-3-3,0 1-16,-4-2 5,-4 0-2,0 0-6,-4 0-3,-3-11 7,0 18-18,-3-8 1,-2-3-8,-2 0-8,-1 0-7,-2-4 12,1 1 0,9-4 4,-18 4-6,18-4 4,-18 0 3,18 0-3,-14-6-4,14 6 4,-12-10-3,7 1-2,5 9 2,-3-20 1,4 9 2,2 0 0,2-3-24,1 0 20,7-3 1,-1 2-4,5-4-23,1 0-39,2 2-88,1-1-34,0 2-85,-2 3-48,-1-1-62,-2 4-80,2-2-66,-5 6-47,2 0-68,-4 1-667,0 1-918</inkml:trace>
  <inkml:trace contextRef="#ctx0" brushRef="#br0" timeOffset="12966.217">20144 1312 349,'8'4'742,"-8"-4"-94,15 6-46,-15-6-77,18 3-21,-18-3-42,22-2-37,-9 1-46,1-1-38,1-3-58,1 0-5,-1 0-55,1-1 1,-2-1-48,2 0 23,-2-1-56,-3 0 19,2-2-20,-1 0-21,-5 0-25,2-1-16,-4 4-19,-1-4-53,-4 11 51,3-16-22,-3 16-11,-4-14-48,4 14 40,-11-8-1,11 8 0,-17-4-8,5 6-3,1 0 2,-2 3-5,-1 3 10,0 1 2,0 3 2,-2 3 8,3-1 5,0 1-12,1-1 9,1 3-19,3 0 8,0-2-17,3-1 18,1-2-32,3 3-17,-1-5-64,4 2-32,2 0-32,1 0-5,4-1-52,4-2-79,-1 2-47,9-4-77,1 3-46,3-5-29,2 0 19,2-3-77,2 1 38,0-3-20,5-1-294,2-3-365</inkml:trace>
  <inkml:trace contextRef="#ctx0" brushRef="#br0" timeOffset="13837.418">20705 1410 1259,'30'-13'256,"-4"-2"3,0-1 29,-3-1 8,-4-2-3,-1 2 25,-5-2 0,-2 2-2,-3 0-9,-4 0 1,-2 4-18,0-1-20,-4 4-1,0-2-29,-3 3 23,-2 1-37,-3 1 14,0 3-41,-3 2 45,2 1-87,-4 1 41,-1 3-32,-2 1-19,1 3-33,0 3-17,0 0-14,-1 3-17,1 0-18,2 2-2,2 0-13,-1 1-2,5 1-13,0-2 2,2 0-4,3-1-16,1-2-12,3-12-34,3 22-15,1-13-27,2 1-32,2-3-24,1 2-22,2-5-15,2-1-21,0 0-13,2-1 0,1-3-14,1-2 8,1-1-10,0 0 10,2-5-8,1 1 5,-2-3-10,3-5 1,-2 0 21,-2-2 14,1-2 13,-3 0 22,-2-4 39,-1 2 24,-2-3 26,-1 0 32,-1 0 35,-4 1 34,2-1 54,-4-1 18,0 0 49,-2 2 2,-1-1 19,-1 1 25,0 3 15,-2 1-8,-2 2 1,1 1-9,-1 1-23,0 4-4,0 2-26,0 1-3,5 9-28,-13-7 8,13 7-24,0 0 32,-14 7-3,9 3 27,0 1-28,1 5 38,1 0-51,2 8 35,0 1-50,1-1 41,0 4-21,0-1-20,1 2-14,-1 0-19,3 0-14,-2-1-7,2-2-10,2 0-4,-2-2-27,3-2 1,-1-1-67,1-1-16,1-6-47,0-1-34,2-1-37,-1-2-34,2-1-17,0-4-16,-1 2-13,4-4-9,-3-1-3,-10-2 23,23-2 28,-13 0 34,2-2 40,2-2-11,-1-1 33,-1-1 19,1-2 27,0-1 27,-4 1 45,0-2 25,-1-1 40,0 2 10,-1-2 44,-2 4 20,-1-1 27,0 3 4,1-3 22,-5 10-2,4-12-19,-4 12-12,0 0 5,0 0-2,0 0 18,0 0-19,0 0 26,0 0-41,-3 15-3,3-15-25,-4 18 5,3-7-11,1-11-5,-1 19-14,1-19-12,0 19-11,0-19-6,1 16 1,-1-16-4,5 13-7,-5-13-1,6 12-6,-6-12-2,11 7-7,-11-7-9,16 4-18,-16-4-19,21-1-23,-7-1-3,0-3-15,1 1 8,1-4 0,1 0 24,-1-2-13,0-1 14,-4-4-4,2 3 25,-3-1-4,1 1 19,-4 1-4,-1-1 22,0 0-4,-2 3 29,1-2-6,-2 4 38,-4 7-12,6-14 28,-6 14-24,6-11 16,-6 11-31,0 0 10,5-9-20,-5 9 30,0 0-29,0 0 31,-2 14-25,2-14 23,-2 16-30,2-16 17,-3 19-31,2-8 21,0-1-39,1-10 62,-3 20-44,3-20-13,-1 21-64,1-21-50,-2 14-67,2-14-51,2 14-78,-2-14-60,2 12-46,-2-12 8,12 11-45,-2-6-116,0 0-645,2-3-816</inkml:trace>
  <inkml:trace contextRef="#ctx0" brushRef="#br0" timeOffset="14122.652">21890 1196 346,'0'0'727,"0"-19"-111,0 19-51,-5-13-73,5 13-40,-9-13-29,9 13-19,-14-10-36,14 10-71,-13-5-10,13 5-34,-17-1-4,17 1-22,-19 6 11,9 1-26,0 0 13,-1 3-68,0 2 39,2 0-41,0 1-2,0 1-18,1 3-16,1 2-11,2-4-19,-2 1-14,5-1-17,-1 1-5,3-3-13,1-1-5,3 0-3,1-2-14,0 0-27,3 0-31,2-3-10,0-1-54,1-1-37,0-2-43,2 0-56,1-2-43,1-2-48,2-2-42,2 0-70,2-4-32,-1-2-15,2-1-34,-2-2-119,2-2-442,-4 2-703</inkml:trace>
  <inkml:trace contextRef="#ctx0" brushRef="#br0" timeOffset="14433.729">22074 1264 595,'9'-4'535,"-9"4"-60,9-5-32,-9 5-26,9-5-55,-9 5-10,11-7-30,-1 3-9,-1 0-25,0-1-23,3-2-6,-1 2-17,2-3 13,-2 2-29,1-2 0,-1 1-13,0-2 10,-4 1-53,3 0 2,-3 0-34,-1 0 18,0-1-58,-3 1 29,-3 8-67,7-14 28,-7 14-64,-4-11 47,4 11-70,-8-9 45,8 9-47,-13 0 28,13 0-42,-17 5 55,5 0-50,-1 4 62,-1 2 7,2 3 17,-1 0-29,2 3 13,0 0-5,5-2 2,-1 0 16,3 1-4,3 1 8,0-5-15,2 2-1,2-3-9,0 3 1,3-2-11,0-1 6,4-2-16,-1 0-19,1-2-13,4-2 0,0 0 0,3-1 0,-2-1-58,4-2-73,1-1-57,-2 0-71,1-1-76,-1-3-81,1-1-60,2 1-138,-3-4-89,-2 3-884,-2-3-1236</inkml:trace>
  <inkml:trace contextRef="#ctx0" brushRef="#br0" timeOffset="14690.145">24196 1170 2,'0'0'-1</inkml:trace>
  <inkml:trace contextRef="#ctx0" brushRef="#br0" timeOffset="15457.132">23316 1061 363,'1'-10'829,"-1"10"-116,0 0-41,1-14-89,-1 14-49,0 0-10,-5-13-76,5 13-28,-6-6-67,6 6 2,-15 0-80,15 0 27,-18 6-31,4 1-34,2 1-41,-3 3-9,2 3-33,-1 0-20,1 1-15,2 3-16,0-2-16,2 3-11,3-3-16,2-1-5,0 0-11,6-1 2,-1 1-19,4-1-3,3 1-24,6-1 0,0-4 0,4 1 0,1-2-38,4-4-37,0-1-15,2-3-33,-3-1-46,4-1-7,-1-3-46,0-1 6,-1-3-12,-1 3 13,1-7 12,-1-2 18,-5 1 20,0-1 35,-3 0 22,-2 1 20,-4 0 21,0 1 22,-3 1 20,-2 0 15,-4 11-4,3-16 11,-3 16-3,0 0 9,-7-9 23,7 9 1,-10 4 1,2 1 31,2 5 5,0 0 31,-2 2-9,0 2 8,3 0-32,0 1 1,2-1-19,2-1 10,2 0-12,2 1-5,2-2 0,2 0-14,4-2-1,1-1-6,1-1 0,3-1-1,2-2-5,-1-3 1,2 0-1,0-3-1,1 0-1,-1-4 8,1 1-28,-1-2 21,1-1-13,-3-2 16,-2-3-19,-1 2 21,-1 0-14,-4-4 44,-1 2-8,-2-1 38,-1 1-25,-2 0 31,-2 0-44,-1 12 39,-1-22-51,-2 13 31,-2-1-46,0 2 45,0 0-59,-2 2 32,1 1-41,-4 0-4,10 5-47,-18-2-24,6 5-52,1 1-57,1 1-73,-2 1-91,1 3-83,2-2-47,0 3-25,4-3-79,-1 3-644,6-10-848</inkml:trace>
  <inkml:trace contextRef="#ctx0" brushRef="#br0" timeOffset="15804.829">24128 1197 458,'16'-8'826,"-2"2"-132,-1-1-38,-1-1-63,-4 2-55,-1-1-30,-7 7-84,6-11-43,-6 11-70,1-11-31,-1 11-70,-6-9 2,6 9-66,-13-5 4,13 5-50,-22 0 16,11 3-52,-5 1 15,2 1-45,-1 1 16,1 3-33,-1-1 25,3 2-47,-1 1 33,4-1-10,3 2-32,2 1-15,2-2-37,2 1-24,2-2-30,3 3-2,3 0-25,3-1-16,0-2 13,3 2 24,2-1 29,0-2 9,-2 1 23,0-1 15,0-2 29,-1 0 13,-2 0 22,-2-1 19,-1 1 22,-8-7 27,12 7 26,-12-7 8,7 9 5,-7-9-12,0 0-18,0 0-19,-4 14-15,4-14-9,-10 8-12,10-8-4,-14 3-36,14-3-33,-17 3-54,17-3-41,-16 1-88,16-1-78,-16-1-116,16 1-131,-11-4-100,11 4-674,-7-10-923</inkml:trace>
  <inkml:trace contextRef="#ctx0" brushRef="#br0" timeOffset="16090.029">24393 1073 814,'10'-17'716,"1"3"-63,-3 2-46,-1-2-36,-1 3-42,-1 2-29,0 0-78,-1 1-41,-4 8-90,8-12-40,-8 12-69,0 0 20,8-5-2,-8 5 25,2 9-77,-2-9 54,1 18-21,1-5-6,-1 5-20,-1 0-11,1 3-14,-1-2-12,2 5-25,-1 0-10,0 1-11,1-3-9,0-1-21,-1-2-1,4-1-41,-2-1 0,2-1 0,-1 1 0,2-4 0,1 1 0,0-2 0,2-2 0,0-2 0,3-2 0,-1-1-55,1-2-69,2 0-15,0-3-52,1-1-62,0-3-50,3-2-20,3 0-85,-2-5-4,0 2-95,-2-3-43,-1 0-53,-7 2-771,1-3-974</inkml:trace>
  <inkml:trace contextRef="#ctx0" brushRef="#br0" timeOffset="16243.705">24459 1163 322,'-21'2'909,"5"1"-155,2-1-104,1 0-110,13-2-74,-16 3-52,16-3-32,0 0-92,0 0-40,0 0-63,0 0-25,24-2-48,-5-1-21,4 0-56,3 0-81,6-5-115,-3 0-150,2 1-147,1 1-194,-4-3-597,4-1-857</inkml:trace>
  <inkml:trace contextRef="#ctx0" brushRef="#br0" timeOffset="17192.744">25645 1352 301,'0'0'916,"0"0"-172,-8-13-89,8 13-95,-1-12-74,1 12-46,0-12-91,0 12-45,4-17-51,1 8-12,-1 1-54,5-3-15,0 2-45,2 0 4,2 0-22,4 4 31,-2-1-38,3 2 9,1 4-40,0 0 13,0 4-32,2 2 15,-2 3-37,1 0 13,-4 4-29,2-1 28,-3 3-16,-1-1-8,-3 1 3,1-1 1,-5 1-2,-1-3-8,1-1-3,-3 0 0,1 0 6,-2-1-9,-3-10 27,4 15-30,-4-15 1,-3 12-18,3-12-9,0 0-9,-6 10 1,6-10-14,0 0-14,0 0 6,-16-2-2,16 2-14,-7-10 9,7 10-9,-11-15 22,8 6-8,-1-2 23,4 0-12,-2-4 24,2 1-12,2-1 30,2 1-29,2-1 19,0 1-14,1-1 23,6 0-17,-2 3 27,1 1-7,2 2 22,1 3-14,1 1 19,-1 3-13,-1 2 26,1 1-17,-1 2 10,2 2-20,-5 2 16,3 0-19,-2 1 18,0-1-20,-3 6 19,0-4 0,-3-1-15,0 2 6,0-1 1,-2 0-6,-4-9-5,7 16 3,-7-16 0,2 13 1,-2-13 0,2 12 2,-2-12-3,0 0 0,-2 13 4,2-13-3,0 0-7,-9 5-8,9-5 1,0 0 1,-10-3-3,10 3 0,0 0-23,-6-10 14,6 10-10,0-13 24,0 13-17,3-18 14,2 8-15,-1-1 22,3-1-18,-1 2 18,4-1-16,-1 0 26,2 3-11,3-1 14,-1 2-13,3-1 19,-1 6-13,1-3 27,0 4-14,2 1 23,-1 1-26,-1 1 13,0 3-18,0 2 43,-1-2-55,-1 3 29,-3 1-34,-1 0 26,0-1-33,-3 2 10,-3-1-57,2 1-78,-6-10-59,2 19-90,-2-19-93,0 21-97,-2-11-84,-1 1-190,3-11-528,-2 18-881</inkml:trace>
  <inkml:trace contextRef="#ctx0" brushRef="#br0" timeOffset="17932.483">26899 1262 435,'6'-14'844,"0"1"-136,-2-1-64,0 2-60,-4 0-76,2 0-63,-2 12-59,-2-20-50,2 20-47,-6-17-46,-2 10-45,8 7-6,-15-6-44,15 6 6,-23 1-47,10 4 4,-3 2-39,-1 0 15,0 4-39,-1 0 19,5 4-36,-3-2 16,3 0-34,2 0 16,1-1-23,3 1 19,-1 0-26,6-3 18,-1 0-21,3-10-4,0 20-49,0-20-21,5 17-48,-5-17-1,13 12-41,-3-8-36,0 0 3,1-1-11,-11-3-30,25 0-4,-11-2-7,-1-1-8,4-2 26,-2 0 13,-2-2 24,3-2 38,-3 1 30,1-4 25,-1 0 38,-3 3 45,-1-1 46,-1-1 40,-1 3 26,0-1 33,-2 2 14,1 1-4,-6 6-27,7-10-23,-7 10-10,0 0 1,9-5-2,-9 5 3,0 0-7,3 10-2,-3-10-11,0 12-18,0-12-2,2 15-6,-2-15-1,0 16-6,0-16-3,2 17 3,-2-17 1,4 13 2,-4-13 4,4 14-5,-4-14-5,7 10 1,-7-10-20,14 9 6,-14-9-24,17 5-57,-17-5-24,21-2-39,-8-1-20,1-1-28,1-3-33,4-1-17,1-2-18,0-3 2,3-3-9,-3-1 44,-1-3 15,-2 1 27,1-2 17,-3-1 75,-2 0 25,-3-2 68,-1 2-3,0 0 80,-2 1 13,-3-1 66,-1 2-13,-1 2 14,0 0 1,-2 3-17,-2-2 17,-1 3 6,-1 2-1,2 0-11,-3 3-9,5 9-8,-7-16 4,7 16-9,-8-8 13,8 8 9,0 0 20,-15 6-21,15-6 10,-10 16 18,7-6 24,-1 3-67,2 4 19,-2 0-28,3 2-1,-1 1-40,0 0 31,2 3-58,0 1 19,0-2-48,0 3 21,0-2-32,4-1 14,-3 0-29,3-2 22,0 1-8,1-1 16,3-5-21,2 1-2,-3-2-4,1-3 4,4-1-23,-1 0-27,2-3-30,-1-1-30,1-1 1,-1-2-50,1-1 1,-2-1-50,-11-1-25,27-3-36,-13 0-55,1-3-75,1-2-92,0-4-80</inkml:trace>
  <inkml:trace contextRef="#ctx0" brushRef="#br0" timeOffset="18133.022">27158 1116 79,'-26'1'874,"6"1"-209,2-2-105,0 0-112,7 0-85,-3 2-53,14-2-19,-13 1-34,13-1-46,0 0-38,0 0-32,0 0-32,11 9-14,0-9-27,3 2-20,1-1-41,4 0-55,-1 0-70,2-1-81,0-1-102,1 0-99,-2 1-161,2-1-401,-1-1-547</inkml:trace>
  <inkml:trace contextRef="#ctx0" brushRef="#br0" timeOffset="18618.775">27534 1168 20,'0'0'923,"0"0"-203,0 0-76,0 0-103,5-9-35,-5 9-78,6-8-44,-6 8-37,15-6-51,-7 0-29,4 3-29,-1 0-21,4-1-21,3 1 17,-1-1-32,2 3 17,0 1-67,-2 1 0,3 3-55,-1 1 13,-4 0-47,2 4 22,-4-1-42,0 3 27,-4 0-39,0 1 39,-1-1-49,-2 1 21,-4-1-53,1 0-4,-3-11-42,1 20-10,-1-20-36,-4 17 1,4-17-24,-2 15 0,2-15-9,-3 10-8,3-10-4,-5 10-8,5-10-9,0 0 14,0 0-3,-6 9 21,6-9 13,0 0 17,0 0 28,0 0 12,8-12 10,-8 12 14,11-15-1,-3 6 11,1-4-2,3-1 13,1-1 2,1-2 10,3-3 12,1 2 16,-3 3 25,2 1 27,-4 0-2,3 3 16,-5 1 32,1 0-3,0 4 12,-3 3 41,-9 3 23,17-2 9,-17 2-4,15 7-10,-8 1 2,0-1-10,-2 3-12,-1 0 11,0 4-42,1-1 13,-2 0-59,1-1 9,1 3-33,-1-5 8,-2 3-29,2-2 16,0-1-21,0-1 4,-1 1-52,2-1-19,-5-9-52,7 12-33,-7-12-81,8 10-59,-8-10-84,7 5-88,-7-5-63,0 0-133,16 1-596,-16-1-846</inkml:trace>
  <inkml:trace contextRef="#ctx0" brushRef="#br0" timeOffset="18919.234">27946 896 189,'-16'0'902,"3"1"-194,13-1-97,-20 3-70,20-3-71,-13 5-72,13-5-46,-10 5-34,10-5-34,0 0-36,2 11-36,-2-11-23,14 5-26,-3-3-11,1 0 6,1 1-29,2-1 21,1-2-30,-2 0 20,0-2-25,-14 2 32,24-3-53,-15 1 38,-9 2-59,20-7 37,-20 7-75,13-11 45,-13 11-67,7-12 43,-7 12-65,2-12 53,-2 12-65,-2-11 44,2 11-85,-7-10 8,7 10-75,-11-6-34,11 6-63,-16-2-78,16 2-87,-19 3-102,5 2-106,1 2-223,1-2-471,1 5-896</inkml:trace>
  <inkml:trace contextRef="#ctx0" brushRef="#br0" timeOffset="19451.911">28238 1183 505,'0'0'1032,"4"-10"-178,-4 10-114,5-9-73,-5 9-88,5-10-117,-5 10-73,9-9-72,-9 9-29,14-8-82,-3 6-1,1 1-67,0 2 16,4 1-61,2 2 17,0 3-58,1 3 24,-3 0-43,2 2 30,-2 2-56,-4-2 35,-3 1-39,0-1 38,-1 0-45,-3 0 34,-1-3-36,-1 3 25,-3-12-67,0 18 21,0-18-33,-2 15 18,2-15-3,-2 12-14,2-12-17,-5 9 22,5-9-11,0 0 25,0 0-17,-4 8 12,4-8-23,0 0 12,0 0-15,2-11-6,-2 11 3,7-13 3,-3 2 7,-1-1 3,4-2 11,-2-2 2,0-2 13,3 1 1,-3-5 11,2 1-1,-2 0 6,-1-2 9,1 3 17,-1 3 13,0 3 9,-1-1 1,-1 3 3,1 2-13,-3 10-7,5-17-12,-5 17 3,0 0 1,0 0 19,0 0 15,0 0 30,-3 10 18,1 0 5,-2 5 36,0 1 33,2 4-42,-2-1 28,4 1-62,-2 0 52,4 0-11,-2 0-19,4-1-21,-1 1-14,4-1-13,0 0-14,2-2 4,-1-2-7,6-1-16,-2-3-7,0-2-17,2 0-34,-1-2-54,3-2-89,-2-2-82,0-1-92,0-2-143,1-2-204,-3-1-267,4-6-489,1-1-1064</inkml:trace>
  <inkml:trace contextRef="#ctx0" brushRef="#br0" timeOffset="20000.133">29783 981 187,'0'0'975,"-4"-10"-253,4 10-96,0 0-67,0 0-45,0 0-55,-14 8-36,14-8-67,-8 17-47,4-7-43,3 1-43,-2 2-45,2-1-12,1 2-50,0-2-1,1 1-44,2 0 18,0 0-48,0-1 1,4 2-66,-1-3-31,-1-2-49,3 0-43,-2-3-81,3 1-68,-9-7-108,14 9-128,-14-9-74,13 4-672,-13-4-884</inkml:trace>
  <inkml:trace contextRef="#ctx0" brushRef="#br0" timeOffset="20300.943">29634 1016 244,'0'0'882,"-12"-3"-143,12 3-98,0 0-103,-12-4-85,12 4-84,0 0-52,0 0-27,6-11-21,2 7-21,0-2-8,4 1 1,1 0-24,4-3-3,-2 3 2,6-4-58,-2 1 12,1-2-49,-1 1 34,-2 1-65,1-3 51,-5 3-67,-1-2 43,-1 2-88,-2 0 73,-4-1-81,1 2 51,-6 7-77,4-12 38,-4 12-47,-5-11 54,5 11-64,-15-9 45,15 9-90,-22-1 14,8 2-53,-3 2-36,1 0-60,-5 4-43,1 3-57,2-1-57,0 7-77,-1 0-64,4-2-74,-2 6-237,4-2-314,4 0-743</inkml:trace>
  <inkml:trace contextRef="#ctx0" brushRef="#br0" timeOffset="20689.157">30335 1137 342,'14'-13'904,"-3"-1"-120,1-1-126,-6 1-74,0-1-66,-2 2-67,-1 2-81,-2-1-55,-1 12-36,-2-22-57,-2 13-39,-1 1-34,-3 1-23,-2 1-21,-1 2-21,1 0-16,-2 3-11,-1 1-14,0 1-5,0 1-7,-1 4-12,3-1-10,-1 1 3,2 3 0,2-2-7,3 3-9,1-2-14,4-8-8,2 21-14,0-6 3,6-1-5,1 3-5,3-2 11,0 1 4,3 0-1,-1 0 8,2-1 5,-2 0 8,1-2 6,-5-3 22,1 2 10,0-3 19,-3-1 29,-2-1 54,-1 0 3,-5-7 66,10 11-53,-10-11 55,0 0-84,0 11 26,0-11-81,-12 6 44,12-6-86,-23 1 67,7-1-99,-1-1 29,-3 0-103,1-4-51,-2 3-114,1-3-75,0 3-101,-1-3-144,2 0-104,-1 2-902,3-1-1228</inkml:trace>
  <inkml:trace contextRef="#ctx0" brushRef="#br0" timeOffset="25198.431">31177 1061 141,'0'0'618,"0"0"-130,0 0-89,0 0-28,0 0-34,1-10-48,-1 10-27,0 0-22,0 0-5,0 0-30,0 0-18,0 0-20,0 0 0,0 0-30,0 0 0,0 0-20,0 0-7,0-12-16,0 12 9,0 0-26,0 0 8,0 0-31,0 0 17,0 0-28,0 0 2,0 0-25,0 0 11,0 0-19,0 0-13,0 0 14,0 0 13,0 0-23,0 0 17,0 0-35,0 0 16,0 0-32,0 0 4,0 0-31,0 0-8,0 0-43,0 0-20,0 0-36,0 0-35,0 0-32,0 0-20,0 0-29,0 0-14,0 0-30,0 0-17,0 0-75,0 0-333,0 0-259</inkml:trace>
  <inkml:trace contextRef="#ctx0" brushRef="#br0" timeOffset="25985.089">31149 1046 402,'0'0'468,"0"0"-65,0 0-48,0 0-36,0 0-41,0 0-54,0 0-12,3-7-16,-3 7-26,0 0 4,0 0 6,0 0-4,4-8 8,-4 8-3,0 0 6,0 0-28,0 0 9,0 0-30,5-9 14,-5 9-30,0 0 8,0 0-26,0 0 8,0 0-25,0 0 10,0 0-25,0 0 2,0 0-21,0 0 10,0 0-19,0 0-4,0 0-18,3-9 6,-3 9-16,0 0 11,0 0-18,0 0 12,0 0-15,0 0 11,0 0-21,0 0 16,0 0-16,0 0 6,0 0-32,0 0 7,0 0-31,0 0-13,0 0-32,0 0-40,0 0-29,0 0-33,0 0-21,0 0-15,0 0-5,0 0-13,0 0 12,0 0-3,0 0 17,0 0 35,0 0 29,0 0 13,0 0 29,0 0 15,0 0 31,0 0 16,0 0 14,0 0 12,0 0 10,0 0 15,0 0 13,0 0 25,0 0 8,0 0 16,0 0 18,0 0 11,0 0 6,0 0 23,0 0 0,0 0 7,0 0 2,0 0 7,0 0 7,0 0 4,0 0 0,0 0 4,0 0 2,0 0-2,0 0 4,0 0 28,0 0-79,0 0 60,0 0-22,0 0 22,0 0-29,0 0 11,0 0-32,0 0 8,0 0-22,0 0 21,0 0-24,0 0 6,0 0-6,0 0 10,-3-11-6,3 11 2,0 0 2,0 0-14,0 0 3,0 0-6,0 0-10,0 0-24,0 0 0,-15 0-19,15 0 10,-15 8-10,5-3 13,-1 1 3,0 0 5,-1 5-5,2-3-1,-3 5-3,4-3 1,0 3 1,-1 0 6,4 1-14,1-1-2,-1 2-2,4-1-4,1 1 0,2-1-5,1-2 1,5 2 49,1 1-60,2-4 41,3 0-51,3-1 37,-2-1-39,5-2 49,-2 0-49,2-4 48,0-1-79,-1 0 6,1-2 40,-2-2-45,0 0 12,-2-1 4,0-4-6,-3 2-1,-1-4 12,-2-1 1,-2 0 5,-3 1 0,-2-4 0,-2 1-2,-2-1 5,-1-3 2,-3 2-9,-2-3 7,-4-2-1,2 4 4,0 1-3,-4-1-6,1 3-32,-1 2-35,1 2-31,-2 2-19,1 1-83,0-1-61,1 6-112,13 0-97,-23 0-67,13 1-101,1 5-580,9-6-840</inkml:trace>
  <inkml:trace contextRef="#ctx0" brushRef="#br0" timeOffset="26486.51">31414 998 662,'4'-11'796,"-1"2"-75,-3 9-71,5-16-110,-5 16-50,5-12-76,-5 12-63,4-10-88,-4 10-51,0 0-57,0 0-20,0 0-36,0 0 2,7 7-7,-7-7 2,0 22-15,2-4 5,-4 0-18,2 4-1,-1 1-6,-1 0-13,0 1-10,0 1-5,-2 1-12,2-4 1,-1 0-3,0 0-1,1-4 0,-1-1-8,1-2-3,-1-2 1,2-2 3,-1 0-3,2-11 2,-1 17 5,1-17-2,-2 11-3,2-11-5,0 0-18,0 0-1,0 0-2,0 0 2,0 0-2,0 0-5,9-4 12,-4-4-3,3-2-3,0-1 2,3 0-12,0-3-8,4 1 9,1 0 0,2 5 7,1-1-9,-1 1 13,1 1-7,-2 5 7,2-1 9,-4 3-7,2 3-4,0-2 18,-4 3-14,0 3 10,0-1 3,-4 0 14,-3 1 17,0 1 10,-2 0 10,-4-8 11,-1 13 14,1-13 5,-9 16-7,2-9-4,-2 2-14,-5-2-8,2-2-11,-2 0-3,-1 2-6,-2-2 33,2-2-54,-2 1 22,2-2-70,1 1-39,2-3-51,12 0-62,-21 2-93,21-2-124,-16-2-167,16 2-65,-9-5-811,9 5-1068</inkml:trace>
  <inkml:trace contextRef="#ctx0" brushRef="#br0" timeOffset="27241.884">31893 942 835,'7'-12'792,"-1"5"-49,-6 7-145,9-15-77,-9 15-106,8-8-74,-8 8-40,0 0-5,0 0-6,6 8-20,-6-8-20,3 21-21,-3-6-24,1 2-22,0 1-26,-1 4-47,0-2 4,2 4-19,-2 2-22,-2-2-11,2 0-14,0 3-10,-1-3-8,0 2-3,0-1-7,1-3 53,-2-1-82,1-1-6,1-3-75,-1 2-48,-1-4-31,2-1-33,-1-4-30,0 2-46,-2-1-55,3-11-52,-8 16-11,8-16-47,-12 9 49,12-9 14,-15 4 76,15-4 22,-17-4 74,8-1 24,-2 0 44,0-4 56,0-2 49,2 0 57,1 1 36,2-4 22,2 2 5,0 0-6,4 0-9,2 0-12,2-1-16,3 1-10,2-2-14,1 2-29,5 0-12,5 2-22,-1-1 10,6 0-18,3 1 10,3 1 6,0 2 18,1-1 14,1 2 42,-2-2 15,-1 2 25,-3-1 3,-1 3 33,-2-1 35,-3-2 46,-2 4 50,-7 0 34,4-2-16,-5 1-35,-1 0-44,-10 4-32,11-6-14,-11 6-15,0 0-6,0 0-4,-6-12-23,6 12 10,-13 0-7,13 0 13,-21 5-8,7 0 22,0 2-12,-1 0-8,-1 1-9,-2 2-19,3 1-9,0 2-17,3-2-5,1-1-12,2 2-3,0 0-3,2-2-7,2 2-7,4-2 3,1-10-22,5 20-36,0-11-32,4-2-36,2 3-2,0-3-35,3-2-9,1 0-34,1-2 2,0-1-45,0-4 37,0 2 7,0-3 28,1-2 27,-1 0 21,-1-2 25,-1-3 34,1 1 56,-2-3 28,0-3 48,-4 3 34,-1 0 44,0-3 30,-1 6 2,-2-3-1,0 4-4,0-1-26,-5 9-29,8-12-29,-8 12-19,6-5-13,-6 5 9,0 0-17,0 0 6,5 11-2,-5-11 3,2 14-13,-2-14-5,1 21-12,0-12-4,1 3-2,-1 0-9,1-2-4,1 2-13,-3-12-36,5 20-7,-5-20-43,6 17-9,0-8-42,-1-4-32,1 3-75,2-3-86,2 0-41,0-3-75,4 2-64,-2-2-50,1-2-444,1-2-605</inkml:trace>
  <inkml:trace contextRef="#ctx0" brushRef="#br0" timeOffset="27442.462">32704 1177 318,'0'0'646,"5"-13"-117,-5 13-14,2-10-99,-2 10-36,0 0-50,0 0 15,0 0-10,0 0-39,0 0-34,-8 10-49,8-10-36,-3 13-28,3-13-26,-3 17-26,3-17-19,2 17-17,-2-17 0,1 20-21,2-11-5,-3-9-20,6 17-3,-2-10-28,-4-7-13,6 15-26,-6-15-19,9 9-52,-9-9-82,9 8-54,-9-8-77,0 0-68,17 0-46,-17 0-629,10-5-699</inkml:trace>
  <inkml:trace contextRef="#ctx0" brushRef="#br0" timeOffset="27721.175">32607 1017 222,'-11'5'747,"4"0"-62,7-5-108,-13 10-98,13-10-44,-6 9-55,6-9-47,0 13-40,0-13-40,6 14-38,2-9-19,2 0-22,0 0-24,4 0-17,1-3-11,3 0 9,-1 1 12,1-1-10,-4-2-1,1 0 0,-2-3-1,1 1-23,-4-2 21,1-1-46,-1-1 5,-3 0-35,1-4 3,-3 3-35,-1-1 25,-4 8-34,4-14 15,-4 14-30,-4-14 16,4 14-23,-8-11-5,8 11-42,-11-7-31,11 7-29,-18 0-38,18 0-49,-22 4-107,11 0-120,-1 1-46,2 0-130,-3 4-778,4-1-986</inkml:trace>
  <inkml:trace contextRef="#ctx0" brushRef="#br0" timeOffset="28144.4">32906 1141 32,'0'0'1022,"0"0"-167,0 0-172,6-7-141,-6 7-111,0 0-89,0 0-44,0 0-26,10 7-52,-10-7-1,5 15-26,-5-15-28,5 20-30,-2-9-18,0-1-43,-1 2-2,1-2-15,-2 1-4,2-1-19,-2 2-4,1-3-7,-2-9 3,3 17-13,-3-17 18,1 13-19,-1-13 14,0 0-10,0 14 5,0-14-12,0 0 10,0 0-9,-7 8 5,7-8-11,0 0 13,0 0-14,-9-5 8,9 5-4,-4-9 17,4 9-6,-2-14 7,4 3-3,-1 1 5,2-2-6,0-2 3,3-1-7,0 1-3,2-1-7,-2 1-1,3 2-4,2 2-3,1 0 4,0 1-5,0 3 6,0 2 1,2 1 4,-3 3 0,1 0 1,0 5 3,1 0-5,0 3 5,-3-1 30,-1 4-51,0-1 6,-2 1-22,-1 0-42,-1 4-69,0-3-57,-1-2-117,-4-10-126,2 21-138,-3-9-180,1-12-488,-3 17-850</inkml:trace>
  <inkml:trace contextRef="#ctx0" brushRef="#br0" timeOffset="28460.942">33375 1252 537,'8'-9'783,"0"4"-139,-1-3-13,-1-1-130,0 1-44,1 0-47,-2-3-31,0 4-57,0-3-46,-1 3-46,-4 7-38,6-17-18,-6 17-27,4-14-27,-4 14-31,-1-10-17,1 10-17,-5-8-14,5 8-16,-12-2 5,12 2-12,-14 0 0,14 0 1,-19 7-7,10 0-4,-4-1-4,3 3-2,0-1 0,-2 2 2,2 0-2,1-1-2,0 0-11,3 2 15,1-2-32,0 0-25,1 1-38,4-10 7,-4 17-12,4-17-36,1 14-52,-1-14-50,8 14-42,-8-14-35,11 8-35,-2-2-23,-9-6 1,18 6-30,-18-6-84,21 1-383,-8-2-414</inkml:trace>
  <inkml:trace contextRef="#ctx0" brushRef="#br0" timeOffset="28977.694">33605 1189 566,'6'-9'509,"-6"9"-31,9-13-92,-9 13-10,4-11-86,-4 11 7,0 0-54,-4-11 19,4 11-50,0 0-25,-13-7 33,13 7-14,-15 0 12,3 3-23,1 0-44,-3 1-5,1 2-25,0 2-18,0-2-5,1 2-33,-2 0-6,3 0-15,1 1-9,1 0-7,3-1 2,1 0-14,1 1 2,4-9-3,-2 14-4,2-14 1,3 12-4,-3-12-7,8 10-13,-8-10-13,11 7-3,-1-4-8,-10-3-1,16 3 1,-16-3-5,19-1-8,-19 1 2,23-4-12,-10-1-8,2-2-29,-2-1-18,3-3 21,0-2-45,0 1 41,-1-2-30,0-3 41,-2-2-31,1-3 42,-2 0-13,0-4 47,-2 1-25,-2-3 15,-2-2 4,-2-2 16,-1 1 6,-2 3 33,-1 2-1,-1 0 26,-2 2-2,-1 2 45,2 3-29,-2 1 38,0 2-34,-1 1 40,-1 4-46,0 3 49,1 1-23,5 7 28,-9-7-31,9 7 6,-11 3 30,6 4 2,0 1 0,-1 4-1,1 1-14,-1 4-8,2 2 23,0 0-14,1 4-19,0 2-13,0 0 5,1 0-12,-1 1-1,2 1-9,-2-1-28,3 0 12,-1-1-2,1 0 1,1-3-12,1-1-3,3 0 2,0 0-11,3-2 23,2 0-21,1-4 5,2-1-9,2 0 10,1-4-9,2 0 8,-4-3-9,2 0 12,2-3-20,-2-3-12,1 2-36,1-3-23,0-1-56,-1-2-39,-1-1-87</inkml:trace>
  <inkml:trace contextRef="#ctx0" brushRef="#br0" timeOffset="29664.057">31765 1608 648,'0'0'731,"1"-20"-72,-1 20-41,2-17-78,-2 17-61,1-12-85,-1 12-73,0 0-72,0-15-62,0 15-2,0 0 14,0 0-26,2 15-11,-2-15 10,0 22-13,0-5 1,-2 1-11,1 0-23,1 2-25,-2-1-11,1 1-18,-1-1-14,1 0-3,1 1-13,-1-4-12,-1 1-8,1-2 1,1-3-5,0 0-2,-1 0-2,1-12-4,0 18 1,0-18 0,-1 14 2,1-14 2,1 14 16,-1-14-15,0 0-10,2 12 1,-2-12-2,0 0 2,0 0-3,14-4-10,-14 4 7,11-5-2,-11 5-1,15-8 2,-7 2-5,1 2 0,1-2 0,3 1 4,-1-1-10,4 0 3,-1 2 5,2 0 8,-2 1-20,3 1 5,0 0 8,-3 4-4,3-1 0,-3 1 6,3 3-12,-4-3 8,0 5-2,-1-2 0,-4 2 10,1-2 3,-3 1 4,-2 2 13,-5-8-3,2 13 4,-2-13-2,-5 13 1,-1-7-6,-3 0 8,-1-1-8,-3 1-11,-2-1 5,-1 0-4,-3-3 45,0 1-64,1-1 10,-2 0-67,2-1-36,-1 1-40,-1-2-29,5 0-64,-2 0-98,5-2-136,-1 1-108,1-1-136,12 2-659,-14-5-974</inkml:trace>
  <inkml:trace contextRef="#ctx0" brushRef="#br0" timeOffset="30149.761">32173 1844 563,'0'0'826,"8"-6"-104,-8 6-123,7-7-78,-7 7-55,0 0-75,7-5-27,-7 5-61,0 0-32,0 0-27,0 0-17,0 0-22,8 7-33,-8-7-30,0 0-27,5 12-18,-5-12-17,4 10-21,-4-10-3,6 12-12,-6-12-16,9 12 3,-9-12-8,10 10 0,-3-3-1,-7-7-6,14 8-1,-14-8-2,15 5-9,-15-5-16,17 1-9,-17-1 11,19-2-13,-19 2 0,20-5 6,-9 0 2,-1 0 7,-1-1 1,0 0-5,-1 1 17,0-1-11,-8 6 5,14-9 12,-14 9-8,10-8-7,-10 8-6,9-4-3,-9 4 5,0 0 0,0 0 8,12 6 3,-12-6 17,1 12-3,-1-12 9,-1 21-9,0-8 22,-2 3 30,1 2 14,-2 3 5,0 3 47,-3-2-69,1 3 52,0 1-77,-2 1 63,-1-1-70,0 1 61,3-4-87,-3 3 86,0-4-56,-1-1 63,1-4-53,0 1 53,-1-2-65,1-3 42,0-1-60,-1-1 47,-1-3-55,2 0 45,-1-4-52,1 1 42,9-5-68,-17 4 0,17-4-98,-17-4 1,8-1-122,1 0-75,3-5-95,1 2-105,3-3-130,1-2-123,2 1-791,4-2-1203</inkml:trace>
  <inkml:trace contextRef="#ctx0" brushRef="#br0" timeOffset="30481.846">32674 2138 688,'0'0'810,"17"2"-95,-17-2-118,12 2-69,-12-2-32,10 3-71,-10-3-39,10 3-37,-10-3-24,0 0-26,10 4-9,-10-4-55,0 0-26,10 3-34,-10-3 30,0 0-88,0 0 44,0 0-94,9 4 60,-9-4-80,0 0 60,0 0-83,0 0 54,0 0-74,0 0 61,0 0-74,0 0 74,-7-7-84,7 7 66,0 0-65,-4-10 79,4 10-71,0 0 9,0-14-8,0 14-3,4-9 9,-4 9-1,6-9 16,-6 9 6,10-4 7,-10 4 5,18 4 48,-9 1 61,4 3-54,-3 2 83,-1 4-149,2 3-19,-2 1 0,-1 4 0,-3 1 0,-2 4 0,-6 0 0,-3 4 0,-13 5 0,-7-1 0,-16 1-584,-9 6-510,-12-7-957,-3-1-1810</inkml:trace>
  <inkml:trace contextRef="#ctx0" brushRef="#br0" timeOffset="42014.82">1527 2956 520,'0'0'844,"0"0"-63,0 0-36,0 0-75,-7-6-22,7 6-86,0 0 8,0 0-76,0 0-52,0 0-70,-7-5-40,7 5-51,0 0-54,0 0-23,0 0-43,0 0 2,0 0 12,-2 10-175,2-10 0,0 12 0,0-12 0,5 21 0,-2-8 0,-1 1 0,1 3 0,5 1 0,-2 4 0,0 0 0,1 0 0,-2 0 0,-1-1 0,5 1 0,-4-1 0,1 1 0,-1-2 0,2-1 0,-2-4 0,-1 1 0,1-1 0,-1-5 0,-2 1 0,2-2 0,-4-9 0,5 16 0,-5-16 0,5 8-332,-5-8-359,0 0-141,0 0-140,0 0-723,13-6-1373</inkml:trace>
  <inkml:trace contextRef="#ctx0" brushRef="#br0" timeOffset="42616.526">1725 2750 832,'-5'-11'703,"2"2"-70,-3 0-62,1-1-60,2 1-29,-2-1-46,-2 1-72,2-1 11,-2 2-61,0-2-7,-2 1-56,-2-1 40,2 2-77,-4 0 16,2 2-72,-2 1 40,-2 1-76,0-1 33,-1 3-68,0 2 58,-4 1-43,2 2 27,-4 2-52,-3 2 33,3 0-38,-2 3 45,-3 4-39,1-1 46,1 2-121,-6 6-3,2 0 0,2 2 0,0 3 0,0-2 0,3 4 0,-1 0 0,2 1 0,2 3 0,2 0 0,1 1 0,4 2 0,0-2 0,5-4 0,1 3 0,1 1 0,2-2 0,3 1 0,2-3 0,2 5 0,3-3 0,2 3 0,2 4 0,4-3 0,1 1 0,3-1 0,3-3 0,2-1 0,1-1 0,4-2 0,1-3 0,2 0 0,0-4 0,4-1 0,1-3 0,0-4 0,-4-2 0,1-3 0,4-3 0,0-1 0,0-2 0,2-2 0,0-2 0,-2-2 0,8-4 0,-1-1 0,-3-2 0,-2-1 0,-1-3 0,-1-2 0,-3-2 0,-3-2 0,1 0 0,-1-4 0,-2-4 0,-2-1 0,1-4 0,-4-3 0,-1-4 0,0-8 0,-7 3 0,-1 0 0,-2-4 0,-4 0 0,-1 0 0,-4-1 0,-5 1 0,-2-2 0,-3 2 0,-3 0 0,-6 3 0,0-6 0,-2 10 0,-1 1 0,-4 3 0,-2 3 0,-2 3 0,-2 3 0,-2 2 0,0 5 0,-1 1 0,0 5 0,2 5-197,1 3-172,2 4-56,2 1-88,1 5-132,1 2-102,-2 4-927,-2 8-1346</inkml:trace>
  <inkml:trace contextRef="#ctx0" brushRef="#br0" timeOffset="43518.728">4002 2929 591,'7'-6'723,"1"0"-87,0 1-39,-2-1-34,-6 6-51,10-13-72,-6 5-31,-4 8-17,7-14-33,-7 14-49,2-15-49,-2 15 13,-4-14-8,4 14-52,-9-12-49,9 12-9,-14-10-29,3 6-15,11 4-15,-23 0-23,7 1-17,-1 3-8,-3 2-3,0 4-16,0 0-11,-2 3-6,-1 3 4,1 1-10,3 2 9,0 0-15,1 1 7,2 0-2,5-2 1,-1 2-2,5-3-2,0 0-4,3-3 12,1 2-14,2-5 12,2 1 0,2 1 0,1-4-9,3 3-7,2-3 7,2 2 0,2-2-15,5 0 18,0-1-14,1 1 4,4-1-11,-3-1 10,5 3-19,0-3 23,5 3-14,-2-3 16,0 3 8,0-1-11,-2 1-12,-3-1 14,-2-1 0,-2 1 4,-1 2-6,-4-2 10,-1-2-6,-4 0 23,0 2-16,-4-2 13,-5-7 6,3 16 23,-3-16 3,-7 15 7,0-7 4,-5 1 7,-1-2-2,-6 2-11,-2-2 1,-4 1-22,1-1 4,-6 0-17,4-2 3,-1 0-10,-1-2 2,0-1 2,0 1-3,-1-3-16,3 0 3,-1 0-3,2-3 0,4 1-23,-1-1-18,4 0-34,0-1-36,3 1-28,0-1-62,3 1-45,2-1-56,10 4-57,-12-8-69,12 8-77,0 0-84,-1-10-23,1 10-836,0 0-1063</inkml:trace>
  <inkml:trace contextRef="#ctx0" brushRef="#br0" timeOffset="44383.482">4704 3302 544,'15'-8'708,"-3"-2"-86,-3 1-31,-1-3-63,-2 0-42,-2 3-34,-3-2-53,-2-1-39,-2 2-39,0 0-19,-4 0-15,0 3-34,-1 0-25,-1 1-21,-2 2-47,-1 2-13,-2 2-19,3 1-4,-3 4-24,-1 2-5,3 2-30,-4 3 1,2 1-19,2 1 6,1 1-20,2 2 6,0-2-23,3 1 25,2-1-27,0 0 1,3-2-10,1 0 10,1-1-15,3 0 21,0-2-13,4 0-26,0-1-33,3-2-22,-2-1-14,3-2-17,0-1-5,0-2-5,2-1-8,0 0-15,0-1-1,0-2 1,0-4 15,-1 1 5,1 0 13,-2-4-2,0 0 34,-1-2 3,-2 0 25,0 0 9,-1-1 2,-2 0 11,1 0 20,-2 1 32,-1 0 23,1 4 22,-1-1 11,-4 9-7,5-14-14,-5 14-14,6-12 1,-6 12 8,0 0 5,0 0 29,12-1 19,-12 1 12,9 10-27,-3-5-8,-1 4-13,0-1-3,2 1-17,1 3-2,-1-2-26,1 2 29,2 1-35,-3-1 10,2 0-22,0 0 9,0-1-11,0 0 9,0-1-69,1-1-26,-2 0-30,1 2-42,0-5-34,-1 2-47,-2-1-49,2-2-22,-2 2-23,3-2 4,-9-5-21,10 5-5,-10-5-42,12 1 21,-12-1-30,10-4 41,-10 4-8,9-9-21,-9 9 20,9-17 41,-4 5 70,1-2 96,-1-2 200,-1 1 141,3-3 13,-5-2 44,2 3 0,1 0 31,-2 0-5,-1 1 10,2 1 3,-1 0 1,-1 3 27,1 0-18,-1 3-38,1-2-37,-3 11-44,5-14 17,-5 14 17,10-7 4,-10 7-17,13 0 0,-3 5 9,0 5-20,1-3-19,1 5-1,1 1-17,1 4 14,-1-1 2,0 1 10,3 2-37,-4 1-16,2-3-16,-2 1-16,0 0-5,-1-1-11,-1-1-1,0-2-6,-1-2-8,-1 0-1,-2 0-9,3-2-1,-4-2 8,1 0 20,-6-8 48,9 11-74,-9-11-44,11 6 0,-11-6 0,0 0 0,15-3 0,-15 3 0,10-9 0,-2 1 0,0-4 0,-2-1 0,4-2 0,-1-3 0,1-1 0,-1-2 0,4-1 0,-3 1 0,0 0 0,1 3 0,-2-2 0,2 2 0,-1 0-55,-1 2-197,0-1-56,1 6-63,-2-4-75,0 4-59,1 3-82,-3 0-39,1 1-38,-7 7-728,10-9-992</inkml:trace>
  <inkml:trace contextRef="#ctx0" brushRef="#br0" timeOffset="44837.573">5728 3333 303,'0'0'656,"9"5"-77,-9-5-53,13 0-49,-13 0-22,18-5-51,-8 2-13,3-4-26,-2 0-37,3-3-31,-2 3-20,1-3-19,0-4-39,2 2-11,0-2-15,-2-1-30,-1 1-21,1-1-5,-2 1-1,-1 1-42,-3 0-3,1 0-13,0 0-5,-3 1-2,-1 2-15,-2 1-3,-2 9-15,1-17-14,-1 17-4,-3-13-6,3 13-10,-9-9-4,9 9 0,-16-2 1,16 2-5,-17 6 7,8 0-7,-2 2 13,-1 1 11,0 5 0,0 3-12,0 0-2,3 2-1,0 0 26,-1 1-2,6 1 21,-3 0-25,2-2 22,3-2-9,-1 2 24,3-4-7,0 2 14,3-3 25,-1 1-3,3-3 6,1 0-3,1-2 17,2-1-7,0-3-104,1-2 0,2 1 0,-1-1 0,2-1 0,1-3 0,-1 2 0,1-2 0,0 1 0,0-2 0,-1 1 0,-13 0 0,23-2 0,-23 2 0,19 0 0,-19 0 0,15 0 0,-15 0 0,16-2 0,-16 2 0,11-1 0,-11 1 0,0 0 0,12-4 0,-12 4 0,0 0 0,10-5-47,-10 5-471,0 0-108,5-8-156,-5 8-206,0 0-667,0 0-1319</inkml:trace>
  <inkml:trace contextRef="#ctx0" brushRef="#br0" timeOffset="47143.41">8627 3087 45,'-2'-9'751,"2"9"-119,-3-19-57,3 19-4,-2-17-49,2 17 1,-3-16-24,3 16 1,-2-13-27,2 13-13,-3-12-31,3 12-26,0 0-55,-3-13-42,3 13-42,0 0-33,0 0 1,0 0 40,0 0-117,0 0-155,-2 16 0,2-3 0,-2 1 0,4 4 0,-4 0 0,2 4 0,0-1 0,2 3 0,-2 1 0,1-2 0,0 1 0,1-3 0,-1 0 0,0-2 0,1 1 0,-1-1 0,0-2 0,0 2 0,1-4 0,-1 1 0,0-2 0,1-3 0,-2-11 0,1 20 0,0-8 0,-1-12 0,1 13-170,-1-13-417,2 13-91,-2-13-91,0 0-77,4 11-781,-4-11-1286</inkml:trace>
  <inkml:trace contextRef="#ctx0" brushRef="#br0" timeOffset="47397.334">8599 3123 64,'-3'-11'804,"-3"-2"-147,2 3-18,2 1-59,2 9-54,-4-17-67,4 17-42,-3-14-80,3 14-47,3-10 15,-3 10 5,10-6-32,-10 6-8,22 5-9,-8-3-19,4 5 20,0 2-54,2 1-24,5 4-38,-2 1-16,-2 0-36,2 0-16,-1 4-13,-1-3-14,-1 1-8,0 0-38,-2 0-40,-1-2-59,-3-3-33,1 3-62,-2-2-89,-1-2-39,-2-1-79,-2-1-97,-1 0-87,-1-1-74,-6-8-789,7 13-1055</inkml:trace>
  <inkml:trace contextRef="#ctx0" brushRef="#br0" timeOffset="47729.43">8944 3301 105,'3'-9'778,"2"-5"-171,1-1-91,2-2-24,3 0-30,0-2-64,4-3-5,-1-3-20,3 1-42,-2 1-22,2 0 12,-1 0-18,1 2-18,-3-1-7,1 5-18,-3 1-11,2 2-2,-3-1-8,-2 3-23,-1 2-12,0 1-13,-2 2-18,-1-1-22,2 1-22,-7 7-29,10-10-33,-10 10-53,7-4-14,-7 4 0,0 0 0,13 7 0,-9 2 0,2 0 0,0 6 0,-1 5 0,-1 0 0,-1 4 0,1 0 0,1 2 0,-4 1 0,2 0 0,-2 6 0,2-1 0,-2-3 0,2 2 0,-1-4 0,0 0 0,0-2 0,1 0 0,-1 0 0,1-3 0,-2-3 0,2 1 0,-1-3 0,-1-1 0,2 1 0,-2-6 0,2-1 0,-3-10-531,5 18-92,-5-18-123,5 10-198,-5-10-746,0 0-1366</inkml:trace>
  <inkml:trace contextRef="#ctx0" brushRef="#br0" timeOffset="48215.205">9827 2931 31,'12'-14'909,"-2"3"-169,1-1-50,-1 1-58,-1-1-70,1 3-38,-1-2-36,-2 4-51,1-2-23,-2 4-10,-1-3-41,-5 8-35,9-10-46,-9 10-37,7-9-46,-7 9-49,0 0-25,0 0-27,-4-12-20,4 12-20,-14-2-7,14 2-12,-26 5 1,10-3-20,-2 2-7,-4 2-6,-1 1 1,0 0-27,-1-2 7,1 3-8,0-2 3,1 2 2,0-1 4,5-2-1,0 1 9,2 0-3,0-1-12,1 0 1,4-1-4,1-1 4,-1 2 8,10-5 2,-13 7-5,13-7 10,-8 9 0,8-9 0,-6 10-5,6-10 11,-1 15-8,1-15 10,4 21-2,-3-8-6,3 3 7,-2 2 2,2 5 2,-1 2 30,-1 7 0,0-2 1,-1 2-9,-1 1 10,0 0 6,0 1 12,0-1 0,-1 0-5,1 1-9,-2-5-43,2-1-2,0 1 0,0-3 0,0 0 0,3-3 0,-2 0 0,2-5 0,1-1 0,1 0 0,-2-2 0,3-4 0,1 1 0,1-4 0,2-1 0,-1-2 0,1-1 0,3-2 0,-13-2 0,27 0-31,-12-2-243,3-2-73,-1 1-76,5-4-59,-2 0-109,-3 3-81,2-4-117,1 1-666,-2-2-1071</inkml:trace>
  <inkml:trace contextRef="#ctx0" brushRef="#br0" timeOffset="48516.086">10277 3294 643,'0'-14'656,"0"2"-50,-1 0-19,-2 2-24,2-2-59,1 12-5,-2-18-47,2 18-42,-4-16-32,4 16-48,-2-11-47,2 11-54,0 0-40,-4-8 0,4 8 24,0 0-16,-6 11-9,6-11-17,-3 19-28,2-7-9,0 2-23,1-1 6,-1 3-19,2-2-18,-1 2-18,1 0-12,0 0-5,2 0 0,0-1-26,-1-1-19,1-3 0,-1 1 0,2-2 0,1 0-44,2-1-46,-7-9-42,12 12-44,-12-12-46,16 9-51,-16-9-32,15 3-58,-15-3-26,17 0-75,-17 0-48,16-6-6,-7 2-92,-9 4-142,16-14-290,-9 5-656</inkml:trace>
  <inkml:trace contextRef="#ctx0" brushRef="#br0" timeOffset="48779.108">10263 3042 756,'0'0'681,"-22"-2"-69,22 2-26,-14-1-84,14 1 2,0 0-35,-16-4-74,16 4-72,0 0-56,-7-10-40,7 10-21,3-12-24,-3 12-16,4-17-24,1 9-9,-2-2-15,3 0-4,-2 1-10,-1-1-15,1 0-12,0 1-19,-4 9 0,6-16-9,-6 16 6,3-15-23,-3 15-9,0 0-20,-3-16 3,3 16-25,-6-7-29,6 7-30,0 0-49,-15 1-20,15-1-60,-14 8-55,7-3-66,0 4-61,-1 3-89,-1 1-103,0 4-776,3 0-958</inkml:trace>
  <inkml:trace contextRef="#ctx0" brushRef="#br0" timeOffset="49418.562">10793 3408 429,'13'4'693,"-1"-3"-89,-12-1-6,20 4-35,-20-4-64,17 3-31,-17-3-63,11 2-49,-11-2-56,12 3-44,-12-3-28,0 0-28,14 2-33,-14-2-19,0 0-30,9 3-11,-9-3-6,0 0-10,0 0-12,0 0 10,0 0-37,0 0-4,-5 9-15,5-9-6,0 0-11,-12 3 1,12-3-2,0 0 1,-14 1 6,14-1-8,0 0 34,0 0-7,-13-1 18,13 1-16,0 0-2,0 0-15,0 0 7,-9-8-15,9 8 7,0 0-15,0 0 16,8-9-15,-8 9 9,0 0-5,10-3-12,-10 3 15,0 0-13,16-2 13,-16 2-2,0 0-3,17 0-1,-17 0-17,0 0 12,13 2 1,-13-2 3,0 0 11,12 5-10,-12-5-5,0 0 6,0 0 8,-3 10-13,3-10-5,-9 5-12,9-5-1,-11 4-19,11-4-12,-14 4-13,14-4-11,-17 2 4,17-2 21,-14 2-3,14-2 13,-15-3 0,15 3-5,-12-4 13,12 4 1,-10-8-1,10 8 6,-4-9 3,4 9 9,-1-12-11,1 12 4,5-12 2,-5 12 7,13-11 6,-7 4 14,3 3 2,1 1 18,0 1 1,-10 2 4,26 1 22,-12 3 16,1 1-5,0 2 6,1 2 2,-1 3-9,2 1 2,-4-1-2,1 5-20,-3-1 19,1 2 9,-3 1-2,-3 1-9,-1 1-17,-1-1-1,-4-1-15,0 1-3,-2-1-10,-4 0-9,0 4 1,-2-3-10,-3 0-21,-2-3-44,-3 2-26,1-4-51,-6 2-66,4-6-32,-2-1-98,-1 0-63,0-2-87,1-3-124,1-1-122,0-2-835,2-1-1205</inkml:trace>
  <inkml:trace contextRef="#ctx0" brushRef="#br0" timeOffset="49835.294">11397 3237 244,'3'-10'846,"-3"10"-132,5-17-10,-5 17-109,4-16-29,-4 16-42,4-12-52,-4 12-49,3-11-47,-3 11-62,0 0-36,4-12-62,-4 12-31,0 0 35,0 0-1,10 8-34,-7 0-12,1 2-2,2 5-12,-1 2-6,1 3-11,0 2 7,2 6 14,-2 1-163,0 0 0,0 4 0,-1-1 0,1 1 0,-3 1 0,1 0 0,-2 0 0,2 1 0,-2-1 0,0 1 0,-1 0 0,-1-2 0,0-3 0,-1-1 0,1 0 0,-2-2 0,0 0 0,0-3 0,0-1 0,-1-1 0,0-2 0,0-4 0,-2 0 0,-1 0 0,0-3 0,-2-1 0,-2-1 0,-2-1 0,1-2 0,-5-3 0,2-1 0,-1-3 0,1-1 0,-7-3 0,2-4 0,-5-4 0,1-3 0,1-3-178,2-4-334,-2-6-77,2-2-154,3-3-137,0-1-792,3-4-1344</inkml:trace>
  <inkml:trace contextRef="#ctx0" brushRef="#br0" timeOffset="50167.393">11344 2931 98,'0'0'725,"0"0"-110,0 0-55,0 0-42,0 0-20,-1 13-81,1-13-24,0 0-59,1 11-9,-1-11-39,0 0-2,6 11-3,-6-11-32,7 6-21,-7-6 1,9 5-11,-9-5-22,0 0-19,15 0-14,-15 0-4,12-2-3,-12 2-15,10-8-23,-10 8-19,7-8 0,-7 8-4,6-11-18,-6 11-21,2-11-10,-2 11-10,0-14-13,0 14-5,-6-11-2,6 11-6,-9-12 3,9 12-17,-14-10 5,14 10 4,-16-5-18,16 5-30,-18-5-44,18 5-34,-18-2-52,18 2-59,-16 0-58,16 0-87,-14 2-69,14-2-99,-11 2-57,11-2-31,0 0-764,0 0-1001</inkml:trace>
  <inkml:trace contextRef="#ctx0" brushRef="#br0" timeOffset="50621.917">11591 2706 80,'0'0'888,"0"0"-166,4-10-43,-4 10-84,0 0-50,5-9-64,-5 9-63,0 0-59,7-10-38,-7 10-47,14-7-31,-5 3-25,4 1-21,-1 0-30,3-2-18,2 1-8,2 1-9,-1 1-14,2-1 2,3 1 16,-4-1-34,4 2-28,-2-2-6,-1 3-13,2 0 2,-2-2-30,-2 2 9,1 0-30,-2 0 15,-3 0-14,-1 2 8,1-2-20,-4 3 24,3-1-13,-4 4 9,1-3-1,-2 3 6,-1 2 3,1 0 20,-3 2 7,0 2-4,1 5 6,-3-1 0,0 6 59,2 2-1,-1 6-5,0 3-26,-1 4-79,1 4 0,0 2 0,-2 3 0,2-2 0,-2 2 0,-2-2 0,0-3 0,-2 3 0,2 2 0,-4-6 0,0 3 0,0-8 0,-1 1 0,-1-4 0,0 1 0,-1-5 0,1-3 0,0-1 0,2-4 0,-2-2 0,1-4 0,1 0 0,-1 0 0,2-4 0,-1 0 0,-2-2 0,1 0 0,-2-2 0,7-6 0,-15 4 0,15-4 0,-22 0 0,11-4 0,-4 0-145,-2-3-703,-4 0-202,1-3-888,-5-1-1671</inkml:trace>
  <inkml:trace contextRef="#ctx0" brushRef="#br0" timeOffset="57744.095">1463 5484 725,'0'0'769,"-12"-2"-89,12 2-70,0 0-24,0 0-52,0 0-48,-8-4-67,8 4-43,0 0-27,0 0-26,3-12-33,-3 12-18,6-9-37,-6 9-22,11-9-5,-4 4-16,3 0-22,-1 1-19,1-1-11,2 2-18,-1 0-18,2 1-12,-13 2-3,22 0-33,-9 0-56,-13 0 0,21 3 0,-11 1 0,-1 3 0,-3-1 0,-1 3 0,0 1 0,-5 2 0,0 0 0,-1 3 0,-5 2 0,-3 1 0,-2 2 0,-4 0 0,1 1 0,-3 1 0,0-2 0,0-1 0,-1 0 0,3-2 0,2-2 0,-3-1 0,2 1 0,3-5 0,0 1 0,-1-1 0,6-2 0,-3 1 0,3-3 0,-2 0 0,8-6 0,-9 11 0,9-11 0,-8 6 0,8-6 0,-7 8 0,7-8 0,0 0 0,0 0 0,0 0 0,0 0 0,7 7 0,-7-7 0,20-3 0,-9 0 0,8-1 0,0-1 0,4 1 0,1-2 0,3-1 0,2-2 0,1 1 0,0 1 0,0-2 0,-3 1 0,4-1 0,-3 1-232,-3-1-156,-3 2-70,3-1-76,-5 1-86,0-1-56,-7 1-117,3-1-634,-3 2-1035</inkml:trace>
  <inkml:trace contextRef="#ctx0" brushRef="#br0" timeOffset="58392.589">2020 5172 502,'-5'-11'761,"1"3"-90,0-1-51,-1 0-102,0-1 5,-2 2-51,1-2-37,-2 0-17,1 2-42,-2-2-21,-3 2-24,2-2 0,-4 2-64,3 0-15,-2-1-7,-1 2-21,1 0-10,-4 0-19,2-1-15,-3 3-10,0-1-39,-2 1-131,1 2 0,-3 0 0,3 0 0,-7 2 0,3-1 0,-4 4 0,-1 1 0,2 1 0,-7 1 0,3 2 0,-1 1 0,-1 4 0,3-3 0,-2 6 0,-1 2 0,-1 0 0,1 4 0,1-1 0,0 2 0,3 0 0,2 2 0,2 2 0,-1 1 0,2 2 0,1 1 0,2 3 0,-1 1 0,1 0 0,5 2 0,-1 0 0,2 0 0,2-1 0,1 1 0,5-2 0,1-1 0,1-1 0,1 1 0,6-3 0,-2 3 0,3 0 0,4-2 0,1 2 0,5 1 0,2 1 0,2-3 0,5 0 0,0-2 0,4-2 0,1-1 0,3-3 0,3-3 0,3-1 0,-2-2 0,3-2 0,2-2 0,3-3 0,-1-2 0,-4-3 0,0-2 0,1-2 0,1-2 0,-2 0 0,3-5 0,4 0 0,-2-3 0,0-2 0,-3-2 0,1-1 0,-1-2 0,-4-2 0,2-3 0,-2 0 0,-4-3 0,0-2 0,-2-1 0,-2-5 0,1-2 0,-5-4 0,4-8 0,-2-2 0,-5-5 0,-2 0 0,-6 4 0,-5 2 0,1-3 0,-8 3 0,-2 1 0,-5 1 0,-3 2 0,-6 2 0,-5 4 0,-4 1 0,-3 4 0,-4 2 0,-5 2 0,-8-1 0,0 8 0,1 1 0,-4 2 0,3 4 0,-2-1 0,4 5 0,-3 2 0,10 3 0,0 0 0,3 4-332,4 2-428,-4 3-152,4 2-1038,0 0-1686</inkml:trace>
  <inkml:trace contextRef="#ctx0" brushRef="#br0" timeOffset="75201.664">3908 5291 726,'12'-7'667,"-2"0"-71,2-1-24,-2 0-78,1 1-18,0-1-28,-2 0-36,-2 0-25,2 1-12,-3 1-16,0 0-35,-6 6-16,9-12-36,-9 12-29,5-15-7,-5 15-24,0 0-28,-5-14-29,5 14-23,-11-7-5,11 7-14,-16-2-4,16 2-14,-23 4-9,7-2-12,2 5-65,-3 3-9,0 1 0,-1 2 0,1 2 0,-1 4 0,1 0 0,2 4 0,-1-2 0,3 2 0,1 0 0,1 4 0,2-1 0,0 3 0,2-2 0,1-3 0,3-2 0,1 1 0,2-1 0,3 0 0,1-2 0,2 0 0,3 1 0,1-4 0,3 0 0,1-1 0,3-3 0,1-3 0,1 1 0,1-5 0,2 1 0,2-3 0,-1-3-301,-1-2-51,5-1-7,0-3-8,-2 1 6,6-4-2,-3-2-22,-1-3 14,0 0 10,-4-1 29,1-3 19,-2 0 15,-2-4 26,-2-1 39,-2 0 28,0-3 39,-2 0 38,-3-1 70,0 0 5,-1 0 71,-2-2 43,-3 5 21,0-2 46,0 1 47,-1 0 9,-2 0 12,2 1 62,-3 4-39,1 0 41,-2 2 1,1 3 15,-1 2-3,0 0-16,0 12-33,0-19-39,0 19-36,-1-12-10,1 12 36,0 0-17,0 0-15,-7 6 2,7-6-3,-2 20 0,2-4-6,-2 2-22,2 3-8,0 4 12,0 1-10,-1 2-14,1 0-13,0 1-4,1 5-22,1 0 38,0 0-47,1-1-46,2-1 0,0-1 0,0-2 0,3-6 0,-2 0 0,2-2 0,0-3 0,2-1 0,-3-3 0,2-1 0,3-4 0,-2 0 0,0-5 0,2 0 0,-1-3 0,1-2 0,1-3 0,-1-2 0,2-5 0,1-1 0,-2-2 0,0-3-39,-1 1-13,1-3 12,-4 0 1,1 0 12,-1 1 3,-2 4 6,0-1 3,-2 3 4,1 3-4,-2-1-4,1 2 4,-5 8-3,8-12 3,-8 12 3,0 0 4,10-5 12,-10 5 7,8 6 21,-8-6-3,7 12 2,-7-12 3,8 17 6,-4-8-13,1 1 1,-1 1-8,0 2-2,1-1-3,1 1 0,1 1-6,0-2 6,2 1-8,-1-2 1,3 0-2,0 1-38,-1-1-50,3 0-36,-1-2-64,4 0-72,-2-1-41,2 0-51,0-2-15,3-2-13,-1 0-48,2 0 4,1-4 5,-1 2 1,2-2 19,3-2-5,1-3-13,-1 0 8,-1-2-5,4-5-41,-3 1 81,2-2-144</inkml:trace>
  <inkml:trace contextRef="#ctx0" brushRef="#br0" timeOffset="76652.486">5262 5651 1432,'20'-17'259,"-6"5"4,0-4 28,-2 1 13,-2-2 13,-2 4-31,-2-1 43,-1 1-21,-2-1-32,-2 3-4,-1-2-18,0 13 2,-4-18-30,0 10 26,-2 0-42,-1 2 8,7 6-1,-17-7-17,17 7-4,-22 1-18,9 2-23,0 2-4,-2 4 3,2-1-10,-2 6-15,2-2-19,-1 4-16,2 0-11,2 1-23,0 0-12,1 0-7,4-2-13,0-1 0,0 1-8,4-3 7,-1-1-11,4 1 2,-1-2-10,2 1 0,3-2-2,0-1-9,1-2-19,2-2-14,2 2-16,0-4-25,3 0-1,-1-2-14,2 0 5,2-3 10,0-2 1,-2-1-10,0 1 14,0-4 11,2-1 7,-2-1 9,0-2 4,-4 3 15,0-3 1,0 2 0,-2 1 12,-1-2 0,-1 2 9,0 3 3,-2-2 7,-5 9 4,10-11 10,-10 11-13,8-7 27,-8 7 11,0 0 21,0 0-7,0 0 20,13 3 2,-13-3-9,3 9 6,-3-9-2,3 14-3,-3-14-4,3 17-1,-1-7 7,-2-10-2,3 20-15,0-7-7,0-2-10,-2 0-7,2 1-13,1 1 6,-2-1-4,2-2-5,0 3-4,1-2 0,1 0-7,2-2 0,-2 0-14,3-1-15,3 1-29,-1-3-7,2 0-22,-1-3-10,-1 1-4,4-3-17,-2 0 10,2-2-13,0 0 22,0-3-5,0-1 16,3-5-22,0 0 6,-1-2 18,-2-1 15,0-2 9,0-2 9,-2 0 10,0 1 9,0 0 0,-4 4 11,0 0 32,0 0-7,-3 2 25,1 0-15,-2 1 28,-5 9-9,8-14 19,-8 14-12,7-11 3,-7 11-13,6-7 2,-6 7-16,0 0 9,0 0-9,6-9 12,-6 9 11,0 0 7,1 12-4,-1-12-6,0 15 2,0-15 2,-1 23 9,2-10-23,-1 1 12,0-2-11,1 4-1,0 1 2,2-1-4,0 0-13,-1-1 3,2-1-3,1 1 2,-1-2-5,1-2-3,0 1-1,2-3 2,0 2-5,-1-5 0,2 0 1,0-1 6,2-1 12,-10-4-18,19 2-8,-19-2-3,21-2-1,-21 2 2,20-8-3,-10 2-5,1-1-6,0-2 3,-2-2-5,1-3 13,2-1-14,-2-2 15,0 2-7,2-2 8,-2 0-7,1 1 8,-2 4-2,-1 2-3,-1-2-3,0 2 8,-2 3-14,-5 7 12,10-10-11,-10 10 14,9-4-1,-9 4 12,0 0 11,14 4-8,-14-4-10,7 10 8,-7-10-8,5 12 12,-1-3-14,-4-9 1,6 18-3,-3-8 4,0-1-6,0 1-6,0 1-46,0-2-39,3 2 9,0 0-21,3 0 2,1 0-53,3-2-15,4 2-16,2-1-30,0-2 8,4-1-2,1 0 14,2 0 3,0-4 0,0 1 6,4-3 24,-1 0 5,0-2 19,6-2 23,-7 1 9,4-4 29,-1-3 11,-3 0 26,0-3 9,-3-1 38,-2-3-7,-2-2 46,-3-1-12,-2-1 58,-2-3 8,-1 1 10,-5 1-1,-2 1 13,-2 2 7,-3 0 22,-1 1-15,-4 0 5,1 2-13,-4 1 13,-3 4-41,0-1-1,-2 3-27,-3 3 14,2 2-13,-2 3 23,2 3-11,-4 2 8,2 2-33,-3 2 14,1 3-17,1 1 11,2 1-26,1 1-2,2 1 9,2 0-27,0-2 16,4 0-25,-1-2 15,5 0-15,0 1 11,2-2-16,3-2 12,0 0-19,4-2 1,0-1-50,3-3-13,-1 0-24,4 0-7,-1-3-24,2-1-15,1-1-17,1-3 17,0 0 27,0 0 3,-1-5 4,1 0 15,-2-1 8,-2 1 17,-3 0 16,2-2 8,-3 3 4,-2 0 17,0 1 31,0 1 19,-7 7 4,9-10-2,-9 10-14,5-8 22,-5 8 16,0 0 6,0 0 12,0 0 16,4 15 30,-4-15-6,0 20-2,2-6 21,-2 5 36,1 1-3,0 4-18,3 5-10,-2 4-31,2 2 8,1 8 19,0 4-50,1 1-7,-1 2-18,0 2-13,-1 0-3,-2 3-8,-1-1-8,1-1-9,-4 1 0,2-1 1,-2-1-3,-1-1-4,-2 1 21,0-3-30,-1-1 14,-1 0-21,0-1 32,-5-2-34,2-2 30,0-2-32,-4-1 30,-2-3-31,1-2 40,0-1-3,1-9 24,-1 0 0,0-5 6,2-3-54,-2 0-8,1-5 0,0-1 0,0-4 0,-1-3 0,3-2 0,-1-4 0,-2 0 0,1-6 0,-3-4 0,3-4 0,-2-3 0,1-4 0,-1-9 0,3-2 0,0-4 0,4-3 0,3-3 0,-1-2 0,4-2 0,2-2 0,3 1 0,3-2 0,2 2-110,2 1-132,2 0-56,7-6-74,0 10-50,5-6-94,3 2-106,3 2-63,2 2-875,2 1-1203</inkml:trace>
  <inkml:trace contextRef="#ctx0" brushRef="#br0" timeOffset="77037.955">7370 5774 655,'0'0'656,"0"0"-55,0 0-11,6 8-72,-6-8-73,0 0-54,0 0-42,15-3-42,-15 3-21,16-7-54,-7 1-16,2-2-50,4 2 4,-1-5-40,1 1 1,3-2-38,-3 0 8,2 0-41,-2-1 7,0-2-28,-2 2 8,1-1-28,-3-1 18,-2 2-31,-1 1 20,-3 0-27,-1 1 17,-1 1-24,-3 10 22,-1-16-27,1 16 18,-11-9-21,11 9 21,-17-3-16,17 3 25,-22 4-24,9 3 20,0 0 1,2 4 46,-1 2 9,0 1 49,3 3-3,-1 0 17,3 0 13,2 3 10,1-4 1,3 2-2,1-1-1,2 0 1,2-1 3,5 1-25,0 0-17,3-1-48,1 0-64,3-4 0,2-1 0,1-3 0,3-1 0,1-2 0,1-1 0,1-1 0,-3-5 0,6 1-181,4-5-94,0 0-79,-2-3-119,2-1-155,2-5-202,0-1-893,-2-1-1403</inkml:trace>
  <inkml:trace contextRef="#ctx0" brushRef="#br0" timeOffset="78441.812">9537 5462 395,'5'-9'704,"2"2"-101,-2 0-20,-5 7-57,5-15-62,-5 15-32,3-15-43,-3 15-21,-3-17-53,3 17-28,-8-17-25,1 9-2,-2 2-37,0 0-2,-4 1-19,0 4-24,-2-2-32,1 3-19,-5 4 48,-1 4-91,0 1-2,-3 6 1,1 2-8,2 1-11,-1 3-9,3 1-10,2 0-9,2 0 0,2-1-8,5-1-20,-1-1 13,3-2-8,1-2 4,4 0-15,2-2 28,4 0-48,0-1-9,2 0-33,4-5-17,3 0-27,1-3 1,1 0-14,2-2-2,0-2-33,3-2 7,3-3-37,0-1 8,3-3-24,-1-4 13,-2 0-8,1-2 7,-1-4 11,1-1 17,-4-2-15,-4 1 16,-2-2 26,-2 0 4,0-1 40,-2-1 25,-4 4 10,-2-2 13,-1 1 31,-3 4 5,0-1 0,-2 2 39,0 0 18,-3 4 5,1-3 39,-2 3-5,0 1 21,0 1-2,-1 2-12,0 0-10,0 2-19,5 7-9,-12-7-1,12 7 2,0 0 2,-15 2 17,15-2-17,-8 12 11,4-2-4,-1 4 14,2 1-28,1 2 16,0 2-19,0 4 24,1 0-30,0 3 11,1-2-26,0 1 14,1 0-38,0 1 28,1-2-30,2 1 19,-1-1-24,5-1 17,-2-2-17,3-2 1,3-2-46,-1 0-7,1-3-39,3-3 0,-2-3-45,3 0-5,-1-3-33,2-1-32,-2-4-26,2 0-3,0-4-14,1-1-10,2-5 0,-2 0-17,0-2 30,4-5 35,-3 0 34,0-4 16,3-4 17,-2-4 16,1 0 16,-3 0 18,2-2 24,-2-1 42,-1 0 14,-2-1 42,-3 6 46,0 1 67,-3-1 36,-2 5 10,-2 0 50,0 1-4,-1 4 25,-3 0-18,0 0-15,0 2 8,-1 2-19,-1 2-32,0-1-9,0 2-34,1 10-15,-5-16-16,5 16-17,-7-8 0,7 8-13,0 0 5,-10 7 2,10-7 22,-11 15-27,5-1 15,1 1 4,0 4-10,0 3-2,1 0-14,-2 2-5,2 1-10,0 1-9,2 4 0,-2 1-3,1-3-12,2-1-5,1 0-12,0-1 4,1-2-10,-1 1-1,4-2-8,0-3-8,2 0-6,2-5-19,-2-1-39,2 0-4,1-3-31,2-3 6,0 0-39,0-3-10,2-3-38,0-1 0,2-1-41,0-6-6,3 2-11,1-6-13,1 0 4,1-4-13,2-3 15,-2 0 8,0-3 10,5-6 29,-3 0 29,-1-2 27,0-1 24,-1-2 30,-3 1 21,0-1 42,0 0 42,-5 4 20,0 0 30,-2 1 16,-2 5 62,-3-1 7,2 2 21,-4 4 7,-2 0 20,1 2-53,-3 0 17,0 2-14,0 12-22,-4-17-14,4 17-10,-7-12-13,7 12 8,-11-3-11,11 3 10,-11 5-2,3 5 0,0-1-5,1 5 24,-1 4 14,-1 1-22,1 3 14,2 5 27,-2 2 4,1 0-8,-1 2 1,3-1-24,0 1-16,1 0-9,1-4-15,1-1 0,-1 1-23,3-2-11,-1-2-12,2-3-15,2-1-9,-1-2 19,3 0-4,2-3-1,1-2-8,2-2-4,1-2-40,2-1-47,2-3-23,1-1-73,-1-3-55,4-3-93,0 1-125,3-4-116,1 0-72,-1-1-875,1-3-1137</inkml:trace>
  <inkml:trace contextRef="#ctx0" brushRef="#br0" timeOffset="79413.57">11187 5552 212,'0'0'783,"5"9"-130,-5-9-16,13 8-85,-4-4-58,2-1-86,2 0-26,4 1-63,-1-3-30,3 1-64,2-2-12,1-1-52,4-1-15,3-2-40,-3-1-5,6 2-37,-1-6 8,-2 4-41,2-3 16,-8 1-28,0-2 17,-4 1-22,0-1 13,-4 2-14,-1-2 19,-3 3-15,-1-4 23,-2 4-26,-2-2 19,-6 8-25,5-12 16,-5 12-22,-2-9 27,2 9-14,0 0 24,-14-5-24,14 5 21,-17 4-7,7 1 29,-3 3 3,0 1 11,-2 3-4,2 5 28,-2-3-12,3 3-8,1 3-9,0-1 0,2 0-14,1 0-8,3 2 2,1-3 4,3 2-1,1-2-2,5-1-14,1 1-12,3-1 0,3 0-13,4-3-1,2-2-11,1-1-18,4-2-34,4-1-23,-2-4-41,2 1 7,3-5-50,-2 0 15,1-3-37,6 1 13,-2-5-2,-4-1 16,1-1 15,-4-1 9,-1-2 24,-2-3 13,-3 1 31,-3-1 10,-3 0 6,-1-1 17,-4 1 5,-3 1 24,2 2 36,-6 0-11,2 3 36,-4 9-7,5-18 26,-5 18-26,2-11 24,-2 11-6,0 0 13,0 0-13,0 0 25,0 0-10,0 0 24,-2 11-19,2-11 9,-2 19-31,2-7 11,0 0-36,2 1 11,-2 0-15,2 0 26,0 2-51,2-1 10,2 0-14,-1-1 13,3-1-26,0-2 19,5-1-15,-2 2 20,4-5-22,3 1 9,-2-2-54,2-2 14,2-1-43,-1-2 7,0-2-41,4-2 14,-1-3-29,-2-2 9,0 0-2,-1-3 3,0-5 27,0-1-18,-1-3 39,-5 0-16,0-1 16,1-3-4,-5 6 28,3-5-4,-3 4 24,-1 1-15,-1 1 22,0 2-6,-2 2 11,-1 1-8,-1 2 22,-1 1-7,-2 10 15,4-19-21,-4 19 18,4-14-15,-4 14 17,2-11-19,-2 11 10,0 0-9,0 0 24,0 0-20,0 0 10,0 0-34,0 0-102,0 0-96,0 0-110,0 0-113,0 0-255,-6 10-332,6-10-648</inkml:trace>
  <inkml:trace contextRef="#ctx0" brushRef="#br0" timeOffset="80115.473">12448 5484 279,'0'0'935,"0"0"-172,-1-12-73,1 12-90,0 0-7,0-14-65,0 14-60,0 0-79,0 0-54,0-12-63,0 12-6,0 0-7,0 0 3,5 15-31,-5-4-18,2 1-20,0 4-28,0 1-28,0 3-25,1-1-17,0-1-25,-1 3-6,2 0-18,-1 0-9,1-3-2,-2 0-43,4 2-54,0-4-63,0-1-76,1-1-121,0-3-105,4 0-165,0-1-160,0-1-130,3-4-598,-1 3-1105</inkml:trace>
  <inkml:trace contextRef="#ctx0" brushRef="#br0" timeOffset="80400.64">12980 5359 446,'1'-22'874,"-2"2"-171,1 1-47,-2-2-66,2 3-27,-5-1-13,3 2-71,-1 2-37,1 1-32,0 2-65,2 12-60,-2-20-62,2 20-25,-4-8 3,4 8-4,0 0 17,-7 8-29,5 2-21,2 2 13,-5 4 10,2 4-85,3 2-102,-2 3 0,2-1 0,-2 2 0,0 3 0,4 0 0,-2 0 0,2 3 0,0-1 0,1-2 0,-1-3 0,3 1 0,-1-3 0,-1-1 0,1 1 0,1-4 0,1-4-279,-1 0-142,-2-1-90,3-2-92,-4-3-88,0 1-89,-2-11-775,2 13-1195</inkml:trace>
  <inkml:trace contextRef="#ctx0" brushRef="#br0" timeOffset="80601.192">12728 5628 606,'-6'-8'780,"3"-1"-120,3 9-73,-4-17-69,4 17-55,5-20-74,1 12-30,1-4-84,6 3-23,1-3-71,4 2-7,2 0-55,6 0-6,2-1-40,1 1-4,2 2-79,-2 1-52,3-2-65,-1 1-105,-4 3-71,-2 1-74,2 1-70,-4 1-62,-5 2-602,4 0-728</inkml:trace>
  <inkml:trace contextRef="#ctx0" brushRef="#br0" timeOffset="81265.343">13272 5543 733,'0'0'663,"4"11"-88,-4-11-17,6 7-73,-6-7-68,13 3-55,-13-3-45,13 0-42,-13 0-34,20-5-52,-9 0 3,-1 0-40,3-2 10,-1 0-15,-2 0-1,1 0-34,-1-1 26,-1 1-24,-1 0 13,-3 0-40,-5 7-8,7-10-18,-7 10 13,0 0-29,-3-16 7,3 16-17,-8-5 19,8 5-19,-14 0 22,14 0-7,-20 6 48,9 1-40,-1 3 12,1 1-1,3 0 6,-4 5-4,3 0-18,3 0 7,-1-2-24,2 2-11,2-1-2,1 1 3,2-3-10,0 0 3,3 1-20,1 1 10,3-3-44,0-1-44,0 0-16,4-1-49,0-3-25,-2 0-63,3 0-11,-2-4-30,1 0-24,-11-3-9,23 3-21,-23-3 7,16 0 17,-16 0 31,20-5 20,-20 5 53,12-10 34,-6 3 45,-1-1 50,1-2 42,-1-2 46,-1-2 24,3-3 28,-2 2 25,3-4 21,1-2 9,3 3 22,1 1-16,3-3 10,0 6 2,2 0-1,2 4-24,0 1 18,1 4-28,-1 2 19,-1 3-13,2 3 0,0 2 2,-2 4 5,0 0 10,-2 2-16,-1 2-14,-1 0-6,-1 2-25,-5-1-10,0 1-9,0-2-9,-4 0-10,-1 0-1,0-1-8,-3 0-6,-1-3 1,0-9-1,0 18-4,0-18 24,-1 14-35,1-14 5,-6 11-34,6-11-13,0 0-22,-11 6-8,11-6-5,0 0-9,-10-7 8,10 7-5,-6-15 12,4 5 16,0-2 9,4-1 8,0-3 1,3-1 11,-1-1 20,7 0-17,0 1 24,3 0-33,2 2 35,2 0-25,0 3 25,2 1-2,0 3 15,-4 4-11,2 1 40,0 3-14,-2 3 35,1 2-10,-1 2 33,0-1-29,-2 5 23,-1-2-14,-2 3 14,-2-1-31,0 2 3,1-1-28,-4 1 11,-2-3-23,-1-1 12,1 2-50,-4-11-19,4 18-66,-4-18-86,-2 13-97,2-13-153,-6 12-125,6-12-268,-13 7-436,13-7-879</inkml:trace>
  <inkml:trace contextRef="#ctx0" brushRef="#br0" timeOffset="81396.881">14045 5395 100,'0'-16'838,"3"3"-231,-1-4-81,2 4-65,1 0-70,-1 1-60,0 1-66,2 2-68,-2 1-20,2-1-104,-6 9-94,7-13-153,-7 13-177,9-7-716,-9 7-685</inkml:trace>
  <inkml:trace contextRef="#ctx0" brushRef="#br0" timeOffset="82083.219">14445 5620 263,'-4'9'1043,"4"-9"-234,0 0-142,0 0-68,0 13-57,0-13-69,0 0-86,0 0-53,13 3-57,-13-3-43,18-5-24,-18 5-14,22-8-53,-4 3-9,-2-2-46,0 2-2,4-4-33,-4-1 6,4 2-26,-1-3 5,-4 1-22,-1-1 13,-1 0-29,-2 1 14,0 0-26,-6 1 0,3-2-29,-8 11 14,3-15-20,-3 15 28,-2-11-20,2 11 25,-9-4-14,9 4 21,-18 2-17,18-2 18,-22 7-15,10 0 22,1 1-16,0 4 2,1-1 1,-1 4 7,0 2 1,2 0 8,2 0-2,1-2 1,1-1 2,5 3 3,0-2-1,0-3 7,5 5-3,1-5 12,1 0-24,2 0 20,2-2-22,1 2-3,3-3 25,-1-1-23,2 0-5,1-3 7,2-1-2,1-1-6,2-2-19,0-1-1,4-2-9,3-3 2,2-1 9,-3-2-2,1-2 2,0-2 9,-3-1 1,-1-3 2,-1-1 20,-5-1-19,-2 0 24,-4-2-27,-3 2 30,-5-2-28,1 3 25,-6 2-23,-2-4 24,-2 2-22,-2-1 13,-5 3-19,-4-1 16,-2 2-16,-4 0 17,-1 4-20,-1 0 22,5 5-18,2 0 18,-1 1-15,3 3 23,14 1-27,-17 6 22,17-6-15,-11 12 4,11-12-1,3 20 0,5-6 9,4 5-2,5 0 0,2 3 0,1 0 0,5 2 1,-5-2-1,0-1 3,-1-1-8,-2 2 20,-1-3-22,-2-2 23,-2-1-25,-3-1 30,-3 0-2,-2-3 36,-4 0-18,-1-2 19,-4-1-17,-2 3 11,-4-4-30,-1 1 15,-2-1-25,-3-3 8,-4 2-56,-1-5-38,-2 2-105,-3-1-81,7-2-132,-6 1-114,4-2-241,-2 0-569,5 0-924</inkml:trace>
  <inkml:trace contextRef="#ctx0" brushRef="#br0" timeOffset="82537.253">15806 5470 6,'0'0'1046,"-5"-9"-229,5 9-138,0 0-144,0 0-7,0 0-47,0 0-9,0 0-79,-9 9 9,9-9-60,0 20-31,0-7-43,1 0-62,1 3-39,0-1-33,2 0-30,-2 2-20,2 0-13,-1-1-15,2-1-11,0-1-22,0 0-52,0-2-24,3-1-57,-2-1-30,2-3-67,-2 0-46,3-2-90,-9-5-82,14 6-70,-14-6-76,16 0-142,-16 0-494,11-6-816</inkml:trace>
  <inkml:trace contextRef="#ctx0" brushRef="#br0" timeOffset="82806.813">15737 5457 632,'0'0'739,"-10"-5"-98,10 5-69,-7-7-68,7 7-41,0 0-69,0 0-19,9-10-85,-9 10-18,18-8-51,-5 4 6,2-2-25,1-1 7,4 1-33,-1-3-6,2 1-10,-2-1-20,-1 2-4,-2-1-10,-1 0-10,-2-1-14,-2 0-15,0 1-9,-3-1-6,-3 0-3,-1 1-15,-4 8-15,0-15-3,0 15-15,-7-15-7,7 15-2,-15-12-1,6 10-10,-2 0 12,11 2-8,-27 2-25,10 0-41,2 4-28,-3 3-62,1 3-34,1-1-87,3 3-51,-1 1-113,4 2-93,2 1-37,2-1-132,2 0-582,4 0-888</inkml:trace>
  <inkml:trace contextRef="#ctx0" brushRef="#br0" timeOffset="83223.562">16032 5602 393,'0'0'846,"8"-7"-159,-8 7-54,7-6-56,-7 6-64,7-5-44,-7 5-104,0 0-49,11-5-47,-11 5 2,12 6-46,-4 0-11,-1 1-51,4 1-5,-1 1-52,0 1-1,-1 1-39,1 2 6,-2-1-36,-1-1 18,2 0-33,-2 1 19,-1-1-29,-1-1 12,-1-2-17,0 2 14,-4-10-14,7 12 17,-7-12-18,4 11 25,-4-11-25,0 0 14,0 0-18,-1 13 17,1-13-15,0 0 15,-9-7-28,9 7 25,-9-10-15,5 0 18,1 0-14,0-2 29,0-5-18,3 0 13,2-2-22,0-3 20,3 0 3,3 1 5,3-5-15,4 3 12,4 1 3,-1 1 2,6 4 8,1 2 18,2 2 3,3 3 27,-5 6-34,2 0 10,-1 4-1,1 2-3,-2 4-4,-1 1-11,2 4 15,-3 2-5,-4 1-6,-1 1-6,-4-1-8,-1 3-8,-4 2-9,-2-1-5,-1-2-9,-5 1-47,0 2-63,-3-1-59,-2-1-107,-1 2-91,-3-2-136,-2 3-162,-2-2-207,1-1-760,-2-1-1280</inkml:trace>
  <inkml:trace contextRef="#ctx0" brushRef="#br0" timeOffset="84041.399">17345 5620 338,'0'0'832,"-4"-14"-184,4 14-7,-3-15-87,3 15-40,-1-17-65,1 17-31,-1-15-59,1 15-14,2-14-65,-2 14-16,5-12-68,-5 12-1,13-10-42,-13 10 14,21-1-14,-8 4 6,3 1-10,4 4 2,1 2-16,3 3-9,-2 3-12,1-1-20,-2 4-22,-3-2-12,-1-3-10,-4 1-7,1-1-8,-5-1-1,0-1-8,-2 0 3,-3-2-10,0-1 2,-4-9-4,4 15-2,-4-15 5,1 12-7,-1-12-4,0 0 6,0 0-13,-1 10-8,1-10-15,0 0-8,0 0-16,5-11-7,-1 2-33,2 1-2,3-5-1,1-2 5,4 0 3,-1-2-4,1 3 20,3-1-3,-1-2 22,0 5-4,0-2 21,1 4-17,0 1 35,-5-1-15,4 5 14,-3 0-12,-2 2 21,2 2-18,-13 1 22,21 6-9,-12-3 7,-1 4-12,0 1 21,1 1-24,-3 1 20,2 2-12,-2-2 12,0 4-12,2-3 36,0 0-14,0 1 11,3-1-19,-1-2 37,2 0-33,1-1 9,1 0-18,1-2 9,0-2-6,3-1 12,-1-1-13,-1-2 15,2 0-7,-1-4 16,2 1-15,-2-2 13,-1-3 13,0-1-5,-2 0-10,-3-2 2,1-1 9,-5-1-5,1-1-2,-4-2-2,-2 3-2,0 0-1,-5-1-2,-1-1-8,-2 3 2,-3 1-2,-5 2 0,0 0-3,-5 1 4,-2 1-6,2 5 5,-3-1-20,-1 3-18,1 0-53,-3 3-31,1 1-75,-2 1-70,2 0-105,2 3-121,0 0-111,3 0-104,6 0-814,1 1-1135</inkml:trace>
  <inkml:trace contextRef="#ctx0" brushRef="#br0" timeOffset="84589.678">18516 5583 408,'9'-7'863,"-9"7"-164,13-8-74,-13 8-67,0 0-90,6-7-36,-6 7-73,0 0-22,0 0-45,-6 13-17,2-3-42,-1 0-10,0 1-56,2 1-9,0 3-46,0-1-3,0-2-40,2 1 3,1 0-22,1 0 10,2-1-27,2 0 7,2 0-26,1-2 15,3 0-20,0-2 17,3-2-25,0-1 10,3-2-17,-2 1 3,4-4-26,-2 0 10,2-1-26,2-3 22,-5-3-26,5 1 16,-2-2-21,-3-4 19,1-1-14,-3-1 21,0 0-8,-2-2 26,-5 3-21,2 0 25,-4 1-19,-1 0 23,-1 3-24,-3 9 24,1-13-18,-1 13 19,0 0-21,-5-10 19,5 10-16,0 0 33,0 0-25,-4 10 15,4-10-16,3 13 22,-3-13-19,7 16 16,0-8-12,3 2 18,0-2-23,2 0 18,2 0-18,1-2 27,4 1-26,4-1 3,0-1 22,3-2-25,1 0 26,-1-3-26,3 0 31,-4-2-4,2-2 51,-4 1-19,1-2 30,-2-2 2,-2-2 15,-2-2 19,-1 0 0,-4-4-13,-1 1 18,-4-1-6,-3 1-15,-1-3-5,-4 0-13,0 0-1,-4 2-15,0-1-4,-2 0-16,-3 3 22,0 0-43,0 1-5,-3 1-9,0 1 20,0 3-55,-2 2-6,3 0-78,-2 3-48,13 2-61,-23 1-95,10 4-42,2 0-107,-1 0-83,2 2-46,2 3-108,3-3-686,1 3-985</inkml:trace>
  <inkml:trace contextRef="#ctx0" brushRef="#br0" timeOffset="84874.876">19964 5516 541,'6'-11'841,"0"2"-112,-1 3-83,-1-2-45,-4 8-22,7-15-78,-7 15-42,5-10-65,-5 10-68,4-8-51,-4 8-7,0 0-18,0 0-10,0 0-28,3 13-31,-3-13-21,1 16-20,-1-16-22,1 22-20,-1-9-18,3-1-16,-2 2-10,2 1-14,1-2-5,2-1-7,-2 2-4,2-2-9,-1-1-29,3-2-25,-1 0-38,1-2-36,1 1-54,0-4-9,1-1-62,-10-3-32,17 5-66,-17-5-66,19-3-88,-10-1-72,1-1-107,0-4-713,-1-3-981</inkml:trace>
  <inkml:trace contextRef="#ctx0" brushRef="#br0" timeOffset="85175.699">20023 5209 857,'-14'-4'687,"2"2"-70,12 2-40,-20-2-66,20 2-50,-14 0-35,14 0-56,-16 2-22,16-2-31,0 0 1,-10 5-32,10-5-4,0 0-21,0 0-35,0 0-15,12 5-31,-12-5-27,19-4-18,-9 0-7,3 0-16,0-1 19,-2 0 0,1 0-1,-2-2 1,-1 1-12,0 0-33,-4-3-86,0 3 0,-5 6 0,1-17 0,-3 6 0,-2 3 0,-3-2 0,-1 3 0,-1-2 0,-2 2 0,-1 2 0,0 0 0,-1 3 0,2 1 0,11 1 0,-23 2 0,13 1-120,1 1-223,0 2-119,2 1-124,2 2-181,0 2-311,5-11-455,-1 22-1168</inkml:trace>
  <inkml:trace contextRef="#ctx0" brushRef="#br0" timeOffset="88137.253">21100 5634 695,'0'0'556,"20"-5"-60,-9 1-37,-1 1-56,1-2-50,2 0-13,0-1-9,-2 2-13,2-4-34,0 2-2,-3-1-31,2 0-2,-3 0-24,-2 0 1,0-1-47,0 1 13,-3-1-48,-4 8 2,4-16-11,-4 16-35,-4-17 1,-1 9-5,-4 3-19,2 0-6,-5 1 7,-1 1 5,-1 3-11,-4 3-6,2 4 36,-3 0-44,-2 2-1,3 4 30,0 1-47,0 4-3,3-2-8,3 1 15,1-1-15,2 1-11,4-1-6,2-2-1,2-1 3,1 0-8,4-2-2,1 1 6,3 0-12,3-3-23,0-3-31,0 0-7,4-1-19,-2-3-13,2-1-31,0-2 17,2-1-15,-2-3 26,1 1-13,0-3 20,-3-3-13,0 3 30,0-4-2,-3 0 19,-1-1-3,0-1 37,-3 0-13,1-2 25,-2 3-6,-1 2 31,0 0-8,-4 10 22,5-15-15,-5 15 15,0 0-14,0 0 33,0 0-12,0 0 35,0 0-27,7 13 10,-7-13-18,3 17 10,0-5-22,-2 0 16,1-2-30,2 2 15,0 0-16,1-3 14,0 1-18,2-2 12,-1 1-29,1-2-4,1 0-39,0-2-3,1-2-28,-9-3 2,19 2-42,-19-2-5,22-5-30,-12 3 26,0-3 1,3-2 29,-3-1-18,-1-3 38,1 1 14,-1-2 19,-1-3 8,0 1 13,-1-1 8,-1 1 18,0 1 12,-2 2 40,0 1-16,0 2 11,-4 8-19,7-12 40,-7 12 7,0 0 20,10-3-14,-10 3 36,8 8-21,-8-8 15,7 15-26,-3-4 18,0-2-39,0 0 10,0 3-35,1-2 29,0 2-17,2 0 12,0 0-22,2-3 13,-1-1-28,3 1 17,-2-4-29,2 0 21,0-1-24,1-1 2,0-3-32,1 0 12,0 0-28,4-4 16,-3-3-16,0 2 29,-1-3-23,-1 0 24,0-1-15,-2-1 25,1 1-20,-3-1 16,-1 1-12,-1 1 25,0 2-16,-6 6 18,11-12-17,-11 12 19,7-8-23,-7 8 27,0 0-23,0 0 20,14 0-20,-14 0 16,0 0-14,9 11 18,-9-11-24,7 9-4,-7-9-79,6 9-57,-6-9-61,8 12-65,-8-12-68,10 10-2,-4-3-45,4-5-111,2 3-136,1-2-407,2 1-663</inkml:trace>
  <inkml:trace contextRef="#ctx0" brushRef="#br0" timeOffset="88616.443">22407 5560 298,'14'-11'642,"-1"-4"-110,-3 1-55,-1 0-32,-2 3-46,-4 0-41,0 1-37,-3 10-10,0-19-55,0 19-6,-9-11-25,9 11 3,-18-6-27,18 6 6,-24 3-18,7 4 7,-2 1-37,0 3 19,-3 1-45,-1 5-1,3 0-24,1-1-2,0 1-38,3-2 9,2 2-35,4-2 7,1-1-29,0-1 15,5 1-22,2-2 23,0-2-28,5 0 7,1-1-37,1-1-3,4-1-41,0-1-9,2-1-32,3-2 7,0-1-37,2-1-8,-2-1-20,4-3 11,-2 0-6,2-2-6,-1 1 10,-1-6-9,2 0-6,-4-1-2,1-4 4,-2-2-4,-1-1-15,-1-2 11,-3-2 21,1-5 17,-1 1 26,-5 0 20,0-2 31,-2-5 28,-2 0 41,0-2 37,-3 1 54,-2 0 12,-1 0 19,-1 3 12,1 2 20,0 2 17,-1 5 10,2 3-14,1 4-33,-1 1-15,2 5 3,4 9 27,-9-6-13,9 6 29,0 0-9,-6 14-14,6-14 23,1 25-22,0-7 3,2 4-19,-1 3-3,1 0 1,3 6-16,-2-1-17,1 1-17,0 1-15,1-2-12,-3 1-5,4-3-10,-5-2-54,3-2-58,-2 0-32,2-2-79,-1-1-39,-1-3-70,-1-1-112,1-2-69,0 1-52,1-1-149,0-2-675,0-3-951</inkml:trace>
  <inkml:trace contextRef="#ctx0" brushRef="#br0" timeOffset="89202.062">23565 5525 748,'4'-12'640,"-1"-2"-39,0 1-24,-3 0-67,1 0-39,-2 1-66,0 0-3,-1 0-81,-1 4-11,-1-1-60,4 9 0,-12-11-21,12 11-19,-15-1-21,15 1-5,-17 9-10,6-1-41,1 4-1,0 3-14,-1 2-19,4 1-19,-1 2-13,3-1-12,1-2-8,1 0-14,3 2 8,2-2-16,0-2-10,3 0 2,3 0-3,2-3-14,4-1-27,2-1-39,3-1-18,0-4-16,-1-2-28,4-1 3,1-2-33,-3-2 1,6-1-16,-1-2 9,1-2 0,-2-1 27,-3-1-4,-1-3 42,-1 1-5,-3-1 43,-4 3 0,-3-2 30,-2 4-3,-2-1 27,-5 8-9,6-8 26,-6 8 4,0 0 25,0 0-16,0 0 36,0 0-24,-6 8 15,6-8-19,0 0 8,1 18-22,-1-18 10,8 13-14,-3-5-1,1-1 2,2-1 12,2-2-33,0 1 31,1-1-23,2-1 20,0-1-23,3-2 21,-2 0-21,5-1-3,-2-3 23,2 0-13,-3-1-7,2 0 17,-1-2-17,-3-1 39,-3-1-21,1-1 37,-6 0-12,1-2 16,-2-2-18,-4 0 15,1 1-20,-6-1 16,0 1-28,-1 0 18,-3 0-13,-1 1 1,-4 0-10,0 3-9,-2 1-1,0 1-1,-3 2-7,1 2-53,-2 3-28,-1 0-81,0 2-46,1 2-105,0 0-97,2 3-76,1-4-98,2 5-695,1-4-886</inkml:trace>
  <inkml:trace contextRef="#ctx0" brushRef="#br0" timeOffset="89502.457">24240 5256 156,'3'-14'871,"1"5"-184,-1-1-42,-3 10-74,2-17-68,-2 17-27,3-14-55,-3 14-50,1-13-37,-1 13-55,3-9-37,-3 9 14,0 0 28,0 0 0,0 0-25,0 0-32,0 21-3,0-8-16,0 3 6,1 2 12,-1 3-44,0-2-19,1 6-55,-1 0-108,2-2 0,-2 4 0,1-3 0,-1-2 0,0 0 0,1-1 0,-1-2 0,0 0 0,2-1 0,-2-1 0,1-3 0,-1 0-81,0-3-317,2 1-88,-2-12-129,0 21-145,0-21-201,1 17-589,2-6-1189</inkml:trace>
  <inkml:trace contextRef="#ctx0" brushRef="#br0" timeOffset="89956.978">24498 5513 1003,'0'0'729,"-3"-18"-36,3 18-98,-3-13-37,3 13-86,-7-10-35,7 10-72,-10-5 6,10 5-39,0 0-34,-13 7-22,13-7-30,-9 13-20,4-1-25,2-2-19,1 2-23,1 1-13,-1 2-25,4-2-22,-1 3-19,3-1-14,0 0-15,1 0-11,1-1 1,0-2-4,2 0-13,3-1-13,0-1-27,0-2-31,3-2-25,2 0-17,0-2-17,1-3-37,2-1 10,0 0-22,-1-3 15,5-1-28,0-4 20,-4-1 0,0-2 35,1 0 7,-5-5 35,3-2-6,-5-1 36,0 2-1,-5-1 52,0 1-4,0 1 46,-3 4 12,0-3 37,-1 5-2,0 1-7,-1-1-16,-3 10-8,4-10 19,-4 10 34,0 0-22,0 0-2,0 0-11,0 0-5,3 12-16,-3-12-12,0 14 2,0-14-15,0 20-11,0-20-10,1 20-7,-1-20-26,1 21-48,2-9-33,-1-2-65,-2-10-30,6 17-77,-6-17-43,6 15-66,-6-15-57,9 10-37,-9-10-9,10 7 19,-10-7-45,11 2-7,-11-2-25,0 0-280,16-2-351</inkml:trace>
  <inkml:trace contextRef="#ctx0" brushRef="#br0" timeOffset="90505.234">24932 5591 1478,'3'-12'316,"2"2"-1,-1 0 25,-2-2 3,2 3 17,0 0-20,-1 0-16,-3 9-68,7-15-6,-7 15-49,10-9-3,-10 9-35,12-1 19,-12 1-31,11 4 17,-11-4-36,12 12 18,-7-3-22,1-1 13,1 3-36,0 2 18,0-1-33,-1 1-2,-1 1-31,4-2 1,-4 1-19,3-1 5,-3-1-22,1-4 15,0 2-27,-1-1 17,0 0-20,-5-8 19,9 11-15,-9-11 10,8 7-15,-8-7 15,0 0-25,0 0 19,15 0-10,-15 0-14,6-9-2,-6 9 18,9-13-18,-4 4 20,2-3-28,1 0 27,-1 0-22,2 0 21,0 0-20,0-1 10,2 2-7,0-2 10,0 4-14,2 0 18,0 1-22,-2 2 26,2 2-18,-4 2 21,-9 2-22,20 2 24,-9 1-16,-1-1 14,-1 5-13,0-1 17,2 3-2,-4 0 21,1 1-23,1 2 14,-5-4-17,4 3 14,-6-2-20,2 0 16,-4-9-17,5 17 14,-5-17-18,4 14 18,-4-14-11,3 12 15,-3-12-22,0 0 17,2 12-11,-2-12 7,0 0-15,0 0 15,0 0-18,0 0 11,-9-3-25,9 3 4,-6-11 6,6 11 5,-5-16-7,1 3 15,0 1-18,2-3 18,1-2-26,1 0 29,1-2-3,1 0 2,4-1-1,1 2 10,1-2-3,4 5 1,3 0 0,1 3-6,2 0 17,2 5 3,3 2 5,-1 5 8,1 0 4,4 3 1,-1 3-1,4 3 11,-3 2-5,0 1 0,-5 1 5,-1 2-21,-3-1 1,-1 0-13,-3 1 3,-3 1-10,-2-3 0,-5-1-56,3 2-74,-6-2-63,-1-12-147,-1 22-198,-2-10-320,-1-2-847,0 0-1370</inkml:trace>
  <inkml:trace contextRef="#ctx0" brushRef="#br0" timeOffset="91106.818">26469 5532 664,'3'-16'710,"-3"16"-65,4-16-45,-4 16-41,4-16-77,-4 16 2,6-17-68,-6 17-15,4-14-47,-4 14-4,2-12 5,-2 12-77,5-10-52,-5 10-39,0 0-30,4-10 35,-4 10 4,6 7 21,-6-7-19,7 22 3,-2-5 19,0 6-121,1 7-99,-1 1 0,3 9 0,0 1 0,0 2 0,1 1 0,-2 0 0,2 2 0,0 1 0,0 0 0,0-1 0,0-2 0,0-1 0,1 0 0,-4-4 0,0-5 0,-3-1 0,1-5 0,-2-2 0,1-4 0,-3-3 0,0 0 0,0-4 0,-3-1 0,-1-1 0,-3-1 0,-1-2 0,-4-1 0,-1-2 0,-3-2 0,-2-3 0,-5-2 0,-1-2 0,-4-3 0,-5-4 0,-5-6 0,0 1 0,-1-9 0,1 0 0,-4-9 0,-1-3-326,7-2-273,5 6-66,5-1-67,2-1-77,6 0-793,2 2-1255</inkml:trace>
  <inkml:trace contextRef="#ctx0" brushRef="#br0" timeOffset="91429.786">26285 5310 259,'0'0'856,"5"-15"-158,-5 15-68,4-10-74,-4 10-42,0 0-60,4-12-24,-4 12-71,0 0-7,6-11-41,-6 11-11,0 0-39,6-8-6,-6 8-11,9-7-21,-9 7-10,11-9-12,-2 3-2,-2-1-13,0 0-4,3 0-16,-2 0-8,-2-1-18,3-1-96,-2 0-44,0 1 0,-3-2 0,-1 2 0,-1-3 0,-2 11 0,4-14 0,-4 14 0,-4-11 0,4 11 0,-5-9 0,5 9 0,0 0 0,-14-3-197,14 3-146,-6 6-55,6-6-50,-9 14-51,7-4-78,-2 0-68,0 4-193,0 1-510,0 1-949</inkml:trace>
  <inkml:trace contextRef="#ctx0" brushRef="#br0" timeOffset="93466.676">25865 5414 601,'0'0'608,"0"0"-109,0 0-40,4-10-56,-4 10-68,0 0-64,0 0-44,0 0 21,0 0-11,0 0-1,1 10-41,-1-10-20,0 13-41,0-13-10,0 17-28,0-17-7,-1 19-7,1-19-22,-4 21-9,4-21-6,-2 16 4,2-16-13,-4 13-9,4-13 3,-3 12 8,3-12-8,-2 10-4,2-10-10,0 0 4,-10 4-11,10-4-6,0 0 22,-13-7-16,13 7 4,-8-12-20,8 12 20,-8-16-20,8 16 19,-4-18-17,4 7 11,0 11-10,0-20 33,0 20-13,4-19 27,0 10-12,2 3 21,1-3-13,3 4 21,0 2-19,3 1 33,1 4-13,3 0 8,2 2-25,-2 4 10,2 1-29,1 3 15,-3 2-26,0 0 16,0 3-27,-3 0-21,-1 2-65,-4 0-43,-1 1-85,-2 0-117,-4 4-111,-4 0-126,-2 0-856,-6 4-1026</inkml:trace>
  <inkml:trace contextRef="#ctx0" brushRef="#br0" timeOffset="96822.295">27752 5259 323,'4'-9'821,"-4"9"-198,1-12-63,-1 12-34,-4-9-87,4 9-52,-11-4-57,11 4-37,-19 5-37,6 0 4,-5 3-46,4 3-13,-4 2-38,3 1 0,-1 1-33,1 1 22,3 1-44,1-1 6,5-2-37,-2 0 0,6 0-25,0-2 10,2-1-34,4 2 15,1-3-29,4-2 21,0 1-32,5-3 18,-1 0-18,5-2 16,-3 0-23,4-4 17,-2 0-26,3-3 16,-1 1-24,-2-2 27,1-2-33,0-1 22,1-2-23,-6-1 18,0 2 6,-3-4 7,-1 0-23,-2 0 27,-1-2-22,-4 2 21,-2-1-19,-2 1 25,-2 1-23,-1-2 22,-4 2-22,0 1 13,-2 4-12,-1-3 19,2 6-16,-2-1 13,1 1-17,11 3 17,-20-2-18,20 2 23,-16 5-25,16-5 26,-9 4-22,9-4 11,0 0-19,-2 13 3,2-13-36,8 7-5,-8-7-35,16 5 5,-4-2-50,1-2-14,1 1-31,-1-2-29,5 0-7,0-4-8,0 1 3,3-1 6,-2-2 13,1 0 20,-1-2 33,-3 1 24,0-1 20,-2-2 6,-4-1 15,1 1 19,-2-2 11,-2-2 6,-3-1 13,1 1 9,-4-1 17,-1-2-1,0 2 36,-4-2 5,2 1 12,-2 1 18,-1-1 34,1 2 21,0 1 23,1 1 48,-1 3-20,2-2 17,2 11-29,-5-15-25,5 15-20,-5-11-17,5 11 19,0 0-2,0 0 36,0 0-9,0 0 13,9 17 0,-6-3 3,-1 4 2,4 4 12,-1 1-30,2 8 1,-3 1-19,3 3-7,0 5 19,-3 4-15,2 2 21,-1 7 49,4-3-31,-4 3-20,4 8-33,-1-8-14,-2-2-17,2 3-15,-3-1 20,0-2-46,-1 2 30,0-7-40,2 3 19,-2-4-40,-2-2 15,2-6-5,-1-3-7,1-3 5,0-2 0,2-3-6,-2-3 1,2-3-1,1-2 3,-1-1 0,2-6 2,2-1-4,-1-2-1,0-1-3,1-4-5,3-1 5,1-2-8,-1-3-15,3-2-2,5-3-17,0-2-16,5-5 19,1 1-39,2-7 30,0-1-40,1-1-9,-2-1 5,-4-1 1,-3 0-12,-2 3 11,-6-3-9,-7 4 18,-2 1-22,-8 0 23,-2-1-14,-10-2 5,-11-2 9,-6-1 8,-6 5 4,-10-5 10,-3 4 11,-2 1 30,7 4-14,2 1 24,2 2-13,2 0 28,3 0-16,8 6 19,3-2-18,6 3 21,3 0-23,5-1 12,0-1-41,7 4-28,6 5-76,-4-16-78,4 16-107,10-17-90,3 8-112,1 1-191,5-5-377,5 0-718</inkml:trace>
  <inkml:trace contextRef="#ctx0" brushRef="#br0" timeOffset="97123.144">29192 5225 579,'-6'-9'917,"2"-3"-95,-1 4-90,1-2-50,0 1-47,2-1-57,-2 1-40,4 9-34,-4-14-47,4 14-66,-5-10-59,5 10-64,0 0-41,0 0 17,0 0-5,0 0-193,0 0-46,9 18 0,-3-4 0,-1 2 0,2 5 0,0-1 0,0 2 0,-2 1 0,1-2 0,1 1 0,-1-1 0,0 0 0,0-2 0,-1-2 0,-1 0 0,-1-2 0,4-2 0,-4-3-204,0 1-330,1-3-42,-4-8-69,4 15-94,-4-15-99,4 9-639,-4-9-1100</inkml:trace>
  <inkml:trace contextRef="#ctx0" brushRef="#br0" timeOffset="97593.258">29246 5285 163,'4'-16'892,"-1"1"-172,3 1-84,0 2-48,2-3-79,2 3-38,3 2-56,2 1-38,0 2-31,3 4-25,2 1-36,1 4-30,5 1-14,-2 4-33,4 3-43,-3 2-29,-3 1-31,0 2-17,-4 2-17,-3-2-3,-2 0-5,-1 0-25,-3-1-21,-3 0-29,-1-2-22,1-1-1,-2-1-27,-1 1 12,1-4-35,-4-7 9,2 15-38,-2-15-15,3 9-17,-3-9-27,0 0-7,0 0-5,0 0 23,0 0-6,14-2 27,-14 2 21,10-16 21,-1 5-1,0-3 28,1-3 22,0 0-5,3-8 19,0 1 39,-3-2 2,4-2 39,-2 2 1,-1 0 40,-1 0 12,2 3 18,-3 3 14,0 2 14,-1 1-1,-1 5 2,1-3-15,0 6-13,-2 1-3,-6 8 5,14-6 14,-14 6-12,13 6 0,-5 1 33,0 3-9,-3 5-3,2-1 9,-1 6-11,-1 1-2,-1 1-5,3 1-5,-4 0-11,0 1-9,1 0-13,-2-1-37,1 1-57,-2 0 0,3-2 0,-1-1 0,0 1 0,0-3 0,-1-1 0,1 0 0,0-2 0,-1 0 0,2-3 0,-3-2-21,3 1-182,-1-1-68,2-1-55,-5-10-59,9 17-51,-4-9-97,1 0-105,2-2-81,2 0-760,0-2-1100</inkml:trace>
  <inkml:trace contextRef="#ctx0" brushRef="#br0" timeOffset="97963.108">30574 5042 97,'0'0'752,"3"-15"-141,-3 15-52,3-12-40,-3 12-44,1-11 15,-1 11-30,3-11-3,-3 11-37,0 0-13,1-12-6,-1 12-26,0 0-29,0 0-58,1-13-46,-1 13-41,0 0 17,0 0 36,0 0-5,3 16 0,-2-5-128,0 5-121,2 1 0,0 1 0,0 6 0,1-1 0,-1 2 0,1 0 0,1-1 0,-3 3 0,2-1 0,0-1 0,0 1 0,-2-2 0,2 1 0,-1-1 0,-2-5 0,2-2 0,-1 2 0,-1-4 0,-1-1 0,2-1 0,-2-1 0,0 1 0,0-13 0,0 18-400,0-18-157,-3 15-49,3-15-121,-6 10-116,6-10-759,-8 7-1253</inkml:trace>
  <inkml:trace contextRef="#ctx0" brushRef="#br0" timeOffset="98464.459">30450 5334 256,'-15'-5'895,"3"1"-130,2 1-71,0-2-70,10 5-72,-15-5-84,15 5-86,-9-6-62,9 6-38,0 0-44,7-8-27,-7 8-37,23-5-24,-7 1-17,9 3-18,3-3-21,6-1-17,2 2-15,5 0-12,4-2-10,2-1-3,-2 1-7,-1 0-8,-7-1-6,1 2-4,-1-3 0,-4 1-2,-5 2-4,-1 0 0,-3 0-5,-5 0-3,-2 4 0,-2-2 5,-15 2-1,22 2 31,-12 2-44,-10-4 7,12 11 8,-12-11-5,5 12-2,-5-12 0,1 17 2,-1-17 0,-1 21 2,1-21 4,-2 22-1,2-10-8,2-1-1,-2-11 7,1 22 4,-1-22 0,6 18-6,-3-8 24,2-1 1,0-2 7,2 0 5,-7-7 24,16 10 6,-8-6 10,-8-4 5,20 4-3,-20-4 2,19-2 8,-19 2 0,22-3 0,-12 0 6,0-2-5,-1-1 2,-1-1 6,1-1 7,-3-2-1,0-2-92,-4 0-12,1-2 0,-3 2 0,-2-2 0,-1-1 0,-1 2 0,-3-1 0,-1 1 0,0 1 0,-3 1 0,-1-1 0,0 2 0,-2 3 0,1-1 0,1 1 0,-2 2-321,1 1-112,0 2-99,0 1-81,-1 2-115,1 1-164,1 1-590,-2-2-1107</inkml:trace>
  <inkml:trace contextRef="#ctx0" brushRef="#br1" timeOffset="100688.117">32784 5191 671,'0'0'579,"9"-7"-69,-9 7-33,9-5-49,-9 5-46,0 0-15,9-5-45,-9 5-39,0 0-35,0 0-28,0 0-11,0 0-3,0 0-15,0 0 27,5 8-17,-5-8 8,-8 12-25,2-5 29,-4 3-7,0-1-16,-2 0 6,-3 2-37,-3 1-8,1 2-18,-2-3-8,-1 3-7,-3 0-10,0 1-26,-1-3-2,-1 1-13,5-3-6,-1 1-8,0-2-8,0 1-5,1 0-7,-1-1-3,3-3-6,0 2-1,3-2 0,-1-2-7,0 3-5,0-4 5,0 0-12,2 1 6,3-3 10,-2 2-16,13-3-2,-22 1 5,22-1-6,-20-2 6,20 2-8,-19-5-3,11 0-5,8 5 15,-14-11-20,14 11-12,-12-15 9,7 7-8,1-1-4,4 9 4,-6-20 6,5 11-1,-1-3-1,2 12 3,-1-20-4,1 20 6,1-22 3,-1 22 6,3-21-9,-3 21 4,4-20 6,-4 20-2,5-17-4,-5 17 17,8-14-19,-8 14 10,11-10-10,-11 10 5,13-5-3,-13 5 3,15 0 0,-15 0 9,17 3-8,-8 1 26,1 1-21,0 0 7,-1 3-10,3-1 7,-1 2-11,1-1-5,-1 3 15,1-2 3,2 2-1,-3-1-3,6 2 7,-3 0 5,2-2-10,0 2-4,2-1 1,-2 0 8,3-2-3,-1 3-6,0-5 5,0 3-3,0-2-2,1 1 7,-1-4 1,-3 1-7,3-2 4,-2 0-6,1 0 8,-1-2 4,2 0 2,-2-1-7,1-1-10,2-1 5,-2-1 3,1 1-2,0-3 1,-1-1-4,0 2 8,1-3-8,-3 0 1,3 1 4,-3-4 1,0 1 2,-3-2 9,1 0 4,-3-1 8,2-1 2,-5 0 15,1-3-3,-3-2-6,-1 4 19,1-3-7,-4 0 17,-2 0-12,-2-1-50,0 1 0,-2 1 0,-2-1 0,0 3 0,-6-1 0,3 2 0,-2 1 0,-2 1 0,-1 4 0,-2-3 0,2 6 0,-2-2-141,-1 3-166,4 2-107,-1-1-131,2 2-160,-1 4-160,1-2-784,2 2-1315</inkml:trace>
  <inkml:trace contextRef="#ctx0" brushRef="#br0" timeOffset="124921.929">1222 9278 428,'0'0'684,"-15"-2"-78,15 2-33,-14 0-76,14 0-20,-12-3-84,12 3-17,-11-3-47,11 3-11,-13-4-34,13 4-4,-10-2-30,10 2-19,0 0-13,-7-9-26,7 9-16,0 0-27,4-11-23,-4 11-11,12-4-3,-12 4 10,16-2-42,-16 2-11,19 0-6,-9 2-11,1 1 6,-1 1-8,0 2-4,1 2-7,-4 1-3,0 2-2,0 1-2,-5-1-1,-2 1-11,0 1 9,-4 1-13,0 2 8,-2 0-5,-2-1-4,-1 2-14,-1-1 8,1-2-11,0-2 8,-2 0-6,2-1 3,1 0 2,1-3-27,0 1 32,0-3 1,7-6 0,-11 9 0,11-9-13,-7 5 17,7-5-18,0 0 7,0 0-16,0 0 17,0 0-13,2-11 6,-2 11-11,11-10 11,-4 3-5,4 1 1,-1 1-4,2-2 3,2 2-2,0 0 3,0 1 1,1 1 11,-1 0-10,1 3 0,-1 0 8,-1 1-7,4 2 4,-3 3-1,-1-1-3,1 1 8,-3 3-2,0-1 5,-3 3 4,-3-3 3,-1 3 15,-2-1 7,-2-10 8,0 22 6,-2-11 4,-2 2 12,-3-1-6,0-2-3,-3 2-12,-2-2 3,-2 1-21,-1-2-28,-4 2 0,2-4 0,-4 1 0,1-3 0,-2 0 0,3-1 0,-3-1 0,2-3 0,-1 0-5,-1 0-105,2-3-34,-3-3-108,0-2-71,-4-1-64,5 0-9,-2-5 23,3 0-114,-1-1-97,7 2-103,-2 0-725,2-2-1018</inkml:trace>
  <inkml:trace contextRef="#ctx0" brushRef="#br0" timeOffset="125530.121">1401 8998 820,'0'0'729,"-1"-12"-64,1 12-42,-4-12-90,4 12-43,-6-10-67,6 10-36,-13-12-28,5 7-36,-3 0-10,1 0-21,-4 0 6,-3 3-51,2-1-3,-4 2-43,-2 1-21,0 1-10,-3 0-13,-2 3-9,-3 1-3,-3 2-5,-1 2-4,2 2-6,-7 1-92,4 5-38,-1-2 0,0 3 0,4 3 0,-3 3 0,2 2 0,-1 3 0,3 2 0,-5 5 0,7-2 0,-3 7 0,6-4 0,-2 9 0,8-7 0,-2 2 0,1 0 0,4 2 0,0 2 0,3-2 0,4 0 0,0 1 0,2 2 0,3-3 0,2-4 0,2-1 0,4 4 0,3-1 0,4-3 0,3-1 0,4-3 0,3-1 0,6-4 0,1-1 0,7-2 0,2-4 0,3-3 0,1-3 0,2-3 0,1-4 0,4-1 0,-2-6 0,-2-2 0,7-4 0,3-6 0,-2 0 0,11-5 0,-5-5 0,0-3 0,-6-1 0,0-3 0,0-4 0,-6-4 0,-2-4 0,-4-1 0,0-6 0,-3-2 0,-8-3 0,-3-4 0,-2-2 0,-5-3 0,-6-1 0,-3-1 0,-6 4 0,-4 4 0,-4-2 0,-6-8 0,-5 4 0,-4 3 0,-7 2 0,-2 6 0,-5 3 0,-2 5 0,-2 5 0,2 7 0,-1 2 0,-1 3 0,-3 2 0,0 3 0,1 2 0,-1 5 0,0 0 0,6 5 0,-1 2-548,0 1-149,3 5-169,-1-1-1051,3 3-1645</inkml:trace>
  <inkml:trace contextRef="#ctx0" brushRef="#br0" timeOffset="133469.629">4385 9270 620,'8'-6'646,"-1"1"-76,-7 5-34,15-12-36,-7 7-26,0-2-52,-2 0-25,2 0-63,0 0-1,-2-1-23,1 1-30,-2-3-45,-1 3 9,0-1-8,-4 8-36,6-17-34,-6 17-20,0-14-15,0 14-27,-6-15-12,0 8-12,-1 1-20,-2 2-4,-3 0-8,1 0-27,-2 3 18,-4 0-11,0 2-3,-2 2-6,-4 1-5,-1 1 35,2 2-48,-5 3 1,1 2-6,1-1 6,5 1 0,3-1-3,0 1 2,1 3-1,2-1 0,3 0-2,3-2 2,0 3-4,5-1 3,1-2 3,2 1 7,5 0-8,3 0 15,2 1-24,4-1 4,4 0-4,1-1 11,4 1-12,4 0 1,0-1 5,1 0 5,1-1-5,1 0-1,-1-1-1,-1 4 6,2-2-6,-3 1 9,-3-1-6,-4-1 1,-1 1 3,-3-1 4,-3-2-2,-2 0 3,-3 1 1,-2 0 9,-6-10-11,3 16 5,-3-16-2,-7 17 33,-2-9 7,-2 2 10,-3-3-4,-2 0-11,-4 0-1,-1 0-9,-3 0 4,0-3 4,-1 0-5,-1-1-5,3 0-7,0-2-1,-1-1-1,1 0-10,2 0 8,-1-1-12,2 0 1,1-2-6,1-1-3,0 2-6,4-1-27,1 2-86,3-3-87,10 4-50,-14-7-110,14 7-70,0 0-154,-3-8-139,3 8-958,13-9-1359</inkml:trace>
  <inkml:trace contextRef="#ctx0" brushRef="#br0" timeOffset="134202.83">4813 9544 731,'0'0'910,"12"-1"-190,-12 1-112,11-4-66,-11 4-43,17-7-67,-8 5-53,2-2-62,2-2-19,1 0-59,1-2-11,4 1-60,-2-3-10,3 2-32,-1-2-1,1 0-25,0 1-16,-2-3-28,0 3 0,-4-1-40,3 0 27,-4 2-22,1-1 9,-4 2-20,-1-2 12,0 2-5,-4-1 2,-5 8-8,5-12 1,-5 12-3,-4-10-7,4 10-8,-12-5 2,12 5 9,-21 0-10,7 3 11,-2 0-13,0 4 12,-1 0-6,-2 4 10,2-1 1,1 3 25,2 2 20,-1 0-3,2 1 2,0 1 26,4 1-16,1-1 0,2-2-1,3 0 6,1-1 1,2 1-9,2-1 12,5 1-30,-1-3-13,4 4 5,3-1 1,3-2-16,1-2-7,3 0-5,1-1-1,2-3-27,3 0-69,-2-3-56,4 1-62,-1-3-11,1-2-47,0 0-12,-1-2-34,1-3-15,3-1-42,-2-2-25,-1-1-1,-1-2-1,0-1 16,-4-3 10,1-3 49,4-4-32,-3-4 43,-1-2-24,-2-2 10,-1-1 12,0-3 101,-4 1 149,-1 1 193,0-1 61,-4 4 30,-3 2 32,-1 5 30,-1 1 35,-1 1 45,-3 4-2,0-1-11,-2 4-32,-2 1-1,1 12-26,-3-22 11,3 22-32,-5-17 18,5 17-25,-7-12-8,7 12-28,-8-7 17,8 7-22,-10-2 20,10 2-48,-12 5 41,6 2-36,1 0 32,-2 5-217,0 3-16,-1 3 0,2 3 0,-1 1 0,1 2 0,-2 4 0,3 2 0,0 1 0,1 2 0,0-2 0,2 2 0,0 0 0,1-5 0,1 1 0,0-1 0,3-1 0,-2-1 0,3-1 0,-2-2 0,4 0 0,-1-3 0,0-3 0,1-1 0,1-2 0,-1-1 0,0-2 0,3-1 0,0-3 0,-1-2 0,-8-5 0,20 5 0,-20-5 0,25-2-146,-13-1-226,2-1-17,1-4 12,1-4-31,0 2-54,-1-2-1,-1-1-8,0-3-20,-1 3-3,-2-1-103,-2 0-504,0-3-718</inkml:trace>
  <inkml:trace contextRef="#ctx0" brushRef="#br0" timeOffset="134434.608">5566 9377 149,'-23'-1'914,"2"1"-142,1 0-66,4-1-51,1 1-66,4-2-31,11 2-101,-21 0-2,21 0-9,0 0-23,-10-2-44,10 2-46,0 0-32,14-3-27,-3 0-32,5 1-39,4-2-39,3 1-21,2 0-115,3-3-28,5 1 0,3 1 0,-1-1 0,0-2 0,0 3 0,-2-1 0,-1 2 0,-4-1 0,-3-1 0,0 2-217,-1-1-144,-7 1-94,0 1-109,-5 2-183,1-3-249,-2 1-542,-11 2-1174</inkml:trace>
  <inkml:trace contextRef="#ctx0" brushRef="#br0" timeOffset="136308.307">7278 9342 525,'0'0'746,"0"-11"-118,0 11 12,1-15-69,-1 15 10,2-13-11,-2 13-73,0-16-45,0 16 24,1-14-44,-1 14 21,2-12-57,-2 12 5,2-12-57,-2 12-14,0 0-181,1-11-149,-1 11 0,0 0 0,0 0 0,-4 9 0,4-9 0,-5 17 0,1-3 0,-1 1 0,0 2 0,0 4 0,0 1 0,0-2 0,-1 4 0,0-1 0,1 0 0,0 0 0,0 0 0,0 1 0,1-2 0,-2 0 0,2-1 0,0 0 0,1-4 0,1 0 0,-1-2 0,2-3 0,0-1 0,1-11 0,-2 18 0,2-18-575,2 15-144,-2-15-107,0 0-115,6 7-683,-6-7-1281</inkml:trace>
  <inkml:trace contextRef="#ctx0" brushRef="#br0" timeOffset="136809.651">7213 9390 836,'1'-14'753,"0"1"-80,2 1-91,-1 0-16,2 0-70,0 4-16,1-3-66,4 3-29,0 1-35,0 2-16,4 2 1,0 0-58,0 4 7,4 3-41,0 2 11,1 1-65,0 4 18,0 2-73,0 2-16,1 2-24,-3 2-15,1 0-17,-6 1-16,1-3-46,-1 2 0,0 0 0,-4 0 0,2-1 0,-1-2 0,-3 0 0,2-2 0,-1 0-57,-2-2-49,-1 0-50,0-3 5,1-1 16,-4-8-12,5 14 17,-5-14-3,4 8 3,-4-8-14,0 0 22,11 3-31,-11-3-3,9-10-18,-1 2 14,2-3-4,0-4 19,2-2 10,4-3 30,0-4-2,6-3 34,2-2 1,-1-2 25,-1 5-2,2-3 25,-1 3 0,-5 3 62,1 3 33,-1-1 47,-3 2 14,-1 4 19,-5 3 21,0 1 44,1 1-50,-3 2 22,-1 2-60,-6 6 70,9-5-26,-9 5 69,0 0-44,10 9 39,-10-9-31,5 19-7,-3-7-26,0 4-172,-1 2 0,1 3 0,0 2 0,0 3 0,0-1 0,1 2 0,-1-1 0,1 0 0,0 1 0,1-1 0,0-1 0,-1 1 0,1-4 0,-2 2 0,1-6 0,1-1 0,-2 0 0,2-1 0,-2-2 0,1-2 0,0-2-19,-1 0-531,-2-10-122,7 15-166,-7-15-201,7 8-568,-7-8-1258</inkml:trace>
  <inkml:trace contextRef="#ctx0" brushRef="#br0" timeOffset="137295.4">8755 9068 63,'17'-12'927,"-4"3"-205,-1 0-42,-1-2-44,0 3-42,-3 1-12,-2 0-88,-6 7-37,10-12-48,-10 12-63,7-12-44,-7 12-42,0-13-54,0 13-32,-10-11-31,2 6-31,-1 0-24,-4 2-17,-2-1-12,-3 1-13,0-2 27,-1 5-49,-2-2 29,2 2-53,-1-2 36,-1 1-36,6 1 36,-3 0-40,4 0 51,-2 1-60,1-1 29,1 2-32,14-2 26,-23 1-39,23-1 45,-18 1-55,18-1 52,-16 7-31,16-7 40,-12 8-43,12-8 48,-10 12-40,10-12 46,-6 17-26,5-6 41,-2 2-21,2 3 31,1 4 22,-2-2-30,0 6 26,1 0-38,-1 2 22,-2 8-3,1 1 9,-3 6-66,-1-1 0,2 1 0,0-6 0,-1 5 0,1-6 0,-1 2 0,2-1 0,0-2 0,-1-1 0,1-1 0,2-4 0,0 0 0,1-4 0,1-1 0,1-2 0,1-1 0,0 0 0,2-2 0,1-2 0,2 0 0,0-4 0,2 0 0,2-1 0,0-3 0,2-2 0,2-1 0,-2-2 0,2 0 0,3-2 0,3-2 0,-1 0-89,3-3-403,3-2-78,-2 2-110,1-2-82,3-2-96,1-2-646,-4-1-1131</inkml:trace>
  <inkml:trace contextRef="#ctx0" brushRef="#br0" timeOffset="137643.116">9077 9552 532,'5'-12'773,"1"2"-126,-3-2-43,2 3-72,-1 1-8,-4 8-32,4-15-17,-4 15-49,5-14-29,-5 14-49,4-11-51,-4 11-43,0 0-13,0 0 26,0 0-25,0 0-19,0 0-12,10 11-12,-7 0-7,-2-1-9,0 6-51,2 0-132,-2 2 0,2 4 0,-1 1 0,0 1 0,-1 1 0,-1 1 0,1 0 0,-1-1 0,-1 4 0,1-3 0,-3 1 0,2 0 0,-3-1 0,2 1 0,-4-3 0,0 1 0,0 0 0,-1-4 0,0 1 0,-3-1 0,1-3 0,-1 0 0,0-2 0,0 0 0,0-5 0,-2 0 0,2-1 0,0-2 0,-1 0 0,1-3 0,-1-2 0,11-3 0,-22 1 0,11-3 0,-1-3 0,-1-2 0,2-1 0,-2-6 0,2-3 0,-2-2 0,4-1-112,1-9-551,1-1-215,2-2-215,3-5-628,2-1-1402</inkml:trace>
  <inkml:trace contextRef="#ctx0" brushRef="#br0" timeOffset="137912.71">9024 9160 680,'0'0'651,"0"0"-24,0 0-2,0 0-63,0 0-56,0 0-35,0 0-32,10 4-36,-10-4 14,0 0-89,16 1 23,-16-1-79,17-3 13,-17 3-30,18-5-19,-8 1 2,-1 0-18,0-1-23,1-1-34,-3 0-23,-1 0-49,-1-1-57,-5 7-34,9-13 0,-9 13 0,5-13 0,-5 13 0,3-12 0,-3 12 0,0 0 0,-2-13 0,2 13 0,0 0-59,0 0-218,0 0-66,-12-3-54,12 3-91,-7 13-149,3-3-120,-1 4-898,1-1-1322</inkml:trace>
  <inkml:trace contextRef="#ctx0" brushRef="#br0" timeOffset="138514.362">9542 9633 286,'10'4'944,"-2"1"-176,-8-5-93,12 7-35,-12-7-54,9 4-25,-9-4-74,7 5-49,-7-5-45,0 0-40,9 5-11,-9-5-86,0 0-4,0 0-68,0 0-23,0 0-30,0 0-31,-6 7-10,6-7-20,0 0-18,-18 2-9,18-2-7,-14 1-12,14-1 21,-17 2-35,17-2 28,-15 1-36,15-1 31,-15 0-39,15 0 29,-11-3-38,11 3 28,-9-3-36,9 3 2,0 0 0,-3-11 9,3 11-3,3-8 5,-3 8 3,8-9-2,0 4 4,-8 5-3,18-6 4,-9 1 1,1 1 1,1 3 9,0-1-9,-11 2 1,21-2 1,-21 2 2,18 0 9,-18 0 8,17 2 2,-17-2 2,13 3 6,-13-3-6,7 7-1,-7-7 1,0 0-7,-1 12-4,1-12-2,-9 9-2,9-9-1,-13 9 1,4-5-4,-1 1 24,1-2-34,9-3 34,-18 6-42,18-6 30,-14 5-39,14-5 34,-14 0-17,14 0-23,0 0 5,-14 0 2,14 0 1,0 0 6,-8-7 3,8 7-2,0 0-2,3-16 6,-3 16-1,9-15 4,-3 8 1,3 2 1,-1-3 3,2 1-4,3 1 3,-2 2 2,1 0 1,1 1 2,0 3 2,0 0-5,0 3 8,3 1 11,-4 4 22,1-1 13,1 3 12,-3 0-9,0 1-56,-1 1 0,-1 1 0,0 1 0,-1 0 0,-3 1 0,0 0 0,-2 1 0,-1-1 0,0-1 0,-4-2 0,1 3 0,-2-2 0,-1 1 0,-1 0 0,-2-2 0,-1-2 0,-1 0-256,-1-1-223,0-1-103,-1-1-112,2-2-144,-2 0-851,2-1-1363</inkml:trace>
  <inkml:trace contextRef="#ctx0" brushRef="#br0" timeOffset="138868.503">10351 9295 946,'1'-10'811,"-1"10"-69,2-19-40,-2 19-36,0-14-7,0 14-127,0-14 13,0 14-36,-2-12-38,2 12-35,0 0-61,0-16-46,0 16-30,0 0-130,0 0-169,0 0 0,0 0 0,0 0 0,0 16 0,0-16 0,2 23 0,-2-8 0,1 2 0,0 0 0,1 4 0,-1-1 0,0 4 0,-1 2 0,0-1 0,0 1 0,0 0 0,0-1 0,0 1 0,-1-4 0,0-1 0,-1 0 0,1-3 0,-2-1 0,2 0 0,1-2 0,-1-3 0,0 0 0,-1 1 0,2-13 0,0 16 0,0-16-404,2 14-340,-2-14-104,3 9-173,-3-9-616,0 0-1299</inkml:trace>
  <inkml:trace contextRef="#ctx0" brushRef="#br0" timeOffset="139532.693">10578 8889 548,'0'0'731,"0"0"-102,-12-1-27,12 1-49,0 0-59,0 0-14,-10-3-41,10 3-13,0 0-32,0 0-27,0 0-41,0 0-20,7-4-32,-7 4-1,18-5-55,-5 3-25,3 0-30,1-1-23,4 1-14,3 0-22,0-1 22,3 2-36,1-2 18,0 3-51,2-1-33,-4 1-24,1-1 0,-4 1 0,-2 0 0,-1 1 0,-1-1 0,-5 0 0,2 0 0,-3 1 0,-13-1 0,21 0 0,-21 0 0,17 2 0,-17-2 0,15 1 0,-15-1 0,12 4 0,-12-4 0,10 7 0,-10-7 0,9 12 0,-5-4 0,-4-8 0,5 19 0,-1-7 0,-2 3 0,0 0 0,-1 3 0,0 1 0,0 6 0,-1-1 0,2 2 0,-4 3 0,1 5 0,0 0 0,-2 3 0,-1-1 0,2-1 0,-2 7 0,0 0 0,2-4 0,-1-2 0,3 2 0,-4-1 0,3-2 0,0 0 0,1-1 0,0-5 0,0-1 0,1 0 0,-1-4 0,0 3 0,1-6 0,-1-1 0,0-3 0,0 2 0,0-2 0,4-5 0,-8 3 0,8-3 0,-4-12 0,0 18 0,0-18 0,0 16 0,0-16 0,0 12 0,0-12 0,0 0 0,-6 14 0,6-14 0,-9 6 0,9-6 0,-21 6 0,7-5 0,-4 0 0,-3-1 0,-6 0 0,-4-1 0,-8 1-116,2 0-831,-3 2-245,1-2-679,0 2-1593</inkml:trace>
  <inkml:trace contextRef="#ctx0" brushRef="#br0" timeOffset="143073.89">12696 9184 78,'0'0'995,"0"-15"-227,0 15-108,3-15-19,-3 15-32,2-17-42,-2 17-61,0-19 25,0 19-97,0-19 28,0 19-59,2-17 12,-2 17-36,3-13 2,-3 13-42,0-13-316,0 13-23,0 0 0,0-13 0,0 13 0,0 0 0,0 0 0,0 0 0,0 15 0,-3-4 0,1 2 0,0 4 0,-1 3 0,1 4 0,0 2 0,-2-1 0,2 7 0,-2 1 0,1-2 0,-1 3 0,1-2 0,-2 0 0,3 0 0,-2-2 0,1-3 0,1 0 0,0-1 0,2-1 0,-2-2 0,0-3 0,2-1 0,-2 0 0,0-4 0,1-2 0,1-1 0,-3-1 0,3-11-238,0 19-643,0-19-91,3 14-951,-3-14-1653</inkml:trace>
  <inkml:trace contextRef="#ctx0" brushRef="#br0" timeOffset="143544.04">12420 9474 387,'-24'-5'880,"1"2"-138,3-1-56,0 0-87,2 3 0,2-3-71,3 1-51,-1 1-31,14 2-105,-18-5-49,18 5-55,-9-8-32,9 8-24,5-9-29,6 3 12,4 0-49,8-1 10,4 2-29,7-3 18,3 4-39,9 1 27,1-2-21,3 5 14,-8 0-51,3 0-1,3 3-12,-4 2-7,-6-1-3,-2 3-7,-1 2-2,-4 0 5,-2 3-10,-5 0 3,-1 2-1,-5-2-3,-3 2-2,0 0 2,-4 0-3,-3 0-2,2-2-1,-4 0 0,1 0 0,-1 1 1,-1-4 0,2 1 3,0-1-1,-1-3-1,8 2 0,-1-3 6,0-2-1,6-2-3,-1-1 0,0-3 5,4 0 1,-1-5-2,-1-1 13,0 0 34,-5-3 26,1-3-81,-3 0 0,-3-1 0,-5-1 0,-3 2 0,-2-2 0,-5-2 0,-3 0 0,-4 2 0,-3-3 0,-6 3 0,-2 3 0,-4 1 0,0 2 0,-2 1 0,5 3 0,-3 2 0,4 2 0,0 1 0,0 2 0,2 0 0,1 3 0,2 1-457,2 2-347,5 2-140,-1-2-943,3 5-1611</inkml:trace>
  <inkml:trace contextRef="#ctx0" brushRef="#br1" timeOffset="146520.797">15517 9385 228,'0'0'704,"0"0"-135,12-5-56,-12 5-29,0 0-21,0 0-10,7-5-56,-7 5 5,0 0-53,0 0-2,0 0-39,7-7 1,-7 7-31,0 0-35,0 0-14,0 0-27,0 0-15,-12 2-11,12-2 23,-15 6-43,3-1-18,-2 1-19,-1 1-13,-3 0-4,-2 3-17,-1-1-9,-3 2 28,-3-2-50,0 1-4,-3 2-5,3-2-1,-4 4-6,1-4-7,-1 0-28,-1 1-3,-1-1 0,1 1 0,0-2 0,0 0 0,-1-1 0,1 1 0,1-1 0,-1-1 0,-1 0 0,1 1 0,0-4 0,5 1 0,2-1 0,2-1 0,1-1 0,2-2 0,1 0 0,2-2 0,3-1 0,-1-2 0,3-1 0,-1-2 0,6 1 0,0-5 0,2 3 0,1-3 0,4-1 0,0 1 0,5-2 0,-1-1 0,7 0 0,1-1 0,2 1 0,-1 2 0,3 0 0,3 2 0,-1 2 0,2 1 0,-1 2 0,-1 3 0,1 3 0,0 0 0,2 3 0,1 5-38,0 1-2,3 5-6,0 1-7,-2 4 29,3 5-34,-4 1 40,1 1-30,0-2 47,-5-2-33,1 0 34,2-2-31,1-1 37,-1 0-37,2-4 25,-1 1-17,0-5 34,-1-2-33,2-2 42,-2 0-41,3-4 41,-2-2-37,-1-1 38,0-1-36,3-4 38,-2-2-38,-1-1 40,0-2-37,-3-2 8,0-2 6,0-2 0,-5-1 10,1-1 13,-5-2 11,-3-1 2,-1-1 0,-3 1 1,-4 1 11,-1-3 28,-4 1-38,-2 1 20,-4 2-49,1 0-11,-4 4 0,1 2 0,-5 1 0,3 3 0,0 2 0,-3 3 0,3 1 0,-1 3-161,2 0-145,-3 1-98,3 4-104,-1 1-161,3 1-149,0 1-865,2 1-1358</inkml:trace>
  <inkml:trace contextRef="#ctx0" brushRef="#br0" timeOffset="206502.931">848 12093 461,'0'-15'617,"0"3"-89,0-3-36,2 3-48,-2-2-55,0 2-2,0-1-19,2 1-19,-2 12 8,0-22-26,0 22-6,0-16 0,0 16 3,0-15-24,0 15-2,2-13-57,-2 13-23,0 0-37,-2-13-27,2 13-32,0 0-24,0 0-16,0 0 3,0 0-9,-9 13 2,5-3 0,-3 2-11,2 5-9,-1-2-12,-1 3-7,1 1-8,-2 1-10,0 1-7,-1 0 0,2-2-4,-3 2-4,2 0 2,-1-2 1,0 1-5,2-4-6,-1 1 5,1-3-1,-1-1 0,2-3 0,2 0 2,-1-1-6,1-2 6,4-7-10,-7 10 2,7-10-9,0 0-1,-8 8-10,8-8-1,0 0 5,0 0-11,0 0-1,0 0 3,1-10-1,-1 10-4,12-8 4,-4 2 0,3 2 5,1-3-7,1 0 1,1 2-5,3-2 0,4 2-13,2-3-16,-1 2-14,4-1 2,-1 2-19,1-2 6,-2 1 6,3 2 11,-3-3-3,-1 2 11,-1 1-2,-6-1 45,2 1-41,-3 2 27,-2-3 5,-1 3 9,-2-2 2,1 1 11,-11 3-3,18-6 5,-18 6 3,13-8 8,-13 8-5,11-9-9,-11 9-3,7-11 3,-7 11-3,3-12 19,-3 12-19,2-15 12,-2 15-3,-2-17 10,-1 8-8,3 9 8,-7-17 10,7 17 26,-8-14 10,8 14 37,-9-11-41,9 11 3,-7-5-29,7 5 8,0 0 1,-11 9 34,11-9-11,-5 16-6,3-3-9,0 1-7,2 2 3,0 4-9,0 2-1,2 3-7,-2 0-7,0 3-3,2-1-21,-2 0-53,0 0-97,3-3-61,-3 3-62,1-5-55,0-1-94,-1-2-109,0 1-87,-1-4-239,1-3-438,1-1-906</inkml:trace>
  <inkml:trace contextRef="#ctx0" brushRef="#br0" timeOffset="207073.18">1235 11719 485,'-3'-16'729,"1"1"-81,-3 0-102,1 1-94,0-1 24,-1 3-67,3 1-12,-5 0-61,2 1-46,-1-1-11,-1 5-23,0-2-6,-3 2-31,-2-1-35,-1 3 27,-2 0-39,-2 1 2,1 3-18,-2 2 20,-2 0-9,-3 3-1,-1 1-20,-6 3-20,1 1 3,-1 3-6,-3 3-1,-3 3-4,5 3-8,-1 1 12,1 0-105,2 4-17,2-1 0,1 5 0,-1-1 0,4 2 0,0 3 0,0 1 0,1 1 0,2 1 0,2 3 0,2 0 0,5 1 0,2 3 0,2 1 0,3 1 0,1-1 0,3 4 0,5-1 0,0 0 0,3 1 0,3-2 0,3-2 0,5-2 0,2 4 0,2-7 0,4-6 0,0-3 0,6-2 0,1-3 0,2-5 0,4-3 0,6-5 0,-4-6 0,6-3 0,3-5 0,-1-5 0,5-5 0,8-9 0,0-3 0,-2-6 0,-1-2 0,-1-6 0,-6-2 0,-4-3 0,-3-2 0,-6-4 0,-6 0 0,-2-1 0,-9-5 0,-5 2 0,-7 2 0,-5 1 0,-6-3 0,-6 0 0,-5 0 0,-4-5 0,-6 3 0,-6 5 0,-2 2 0,-1 4 0,2 9 0,-2 5 0,-1 2 0,-1 2 0,0 6 0,-1 2 0,4 6 0,4 2 0,0 3 0,2 3 0,2 2 0,2 2-166,1 0-341,5 5-79,0 1-140,5 5-123,0-2-844,4 4-1370</inkml:trace>
  <inkml:trace contextRef="#ctx0" brushRef="#br0" timeOffset="207721.728">3989 11673 497,'0'0'924,"1"-14"-141,-1 14-58,0-15-59,0 15-3,3-11-109,-3 11-58,0 0-45,0 0-52,0 0-9,0 0 16,0 0-46,-9 6 18,8 5-33,-2 3-191,0 1-154,1 2 0,-1 2 0,1 3 0,-1 1 0,2 2 0,-2-1 0,2-1 0,-1 0 0,0 2 0,0-1 0,2-6 0,-2 2 0,1-1 0,0-2 0,1-2 0,-1-3 0,1 2 0,-2-3 0,2-11 0,0 16 0,0-16-274,2 13-173,-2-13-60,0 0-34,0 0-77,0 0-18,9-8-64,-9 8-114,7-18-332,-4 3-761</inkml:trace>
  <inkml:trace contextRef="#ctx0" brushRef="#br0" timeOffset="207922.298">3984 11814 562,'-1'-24'572,"-2"6"-18,2 0-45,-2-1-22,2 1-5,0 2-55,1 2-14,1 0-44,-1 3-7,2 0-16,2 3 27,3 0-1,1 3-27,3 1 11,-11 4-62,25 1-1,-11 2-26,4 5-24,3 1-20,-2 3-15,4 2-74,0 3-134,-1 1 0,-1 1 0,1 1 0,0 0 0,-4 0 0,2 2 0,-3-2 0,2 1 0,-1 1 0,-2 0 0,2 0 0,0-3 0,-3-3-139,0-2-214,-1 0-77,0-2-37,-2-3-109,-1-1-90,-1-3-85,0-1-774,-10-4-1158</inkml:trace>
  <inkml:trace contextRef="#ctx0" brushRef="#br0" timeOffset="208191.842">4523 11600 367,'-5'-23'858,"0"0"-70,1 2-89,-1 3-39,1 1-9,0 2-80,0 0-53,2 1-32,-1 3-40,1 1-32,-1-1-47,3 11-47,-4-15-54,4 15-44,0 0-6,-2-11-23,2 11-44,0 0-149,0 0 0,9 14 0,-6-3 0,1 3 0,2 2 0,-1 8 0,1-1 0,0 7 0,-1 0 0,1 1 0,0 3 0,-1 2 0,3-2 0,-4 1 0,1-2 0,0 3 0,0-4 0,1-1 0,1 1-288,-2-3-198,3 0-81,-2-6-125,3 0-119,-3-3-879,3-1-1366</inkml:trace>
  <inkml:trace contextRef="#ctx0" brushRef="#br0" timeOffset="208561.678">4855 11810 903,'-2'-16'816,"0"2"-63,0 2-123,-1 2-21,1 0-96,-3 1-70,5 9-89,-9-7-23,9 7-56,0 0-21,-14 5-44,7 1-17,4 2-51,-1 4-14,1 2-33,0 1-6,3-1-21,0 3-10,3 0-8,0-2-10,1 2-9,-1-2-4,5 2-6,-2-5-5,2 0-5,1-1 1,2-2-2,1-1-8,2-2 1,-3-3 2,2-2-2,1-2 8,2 0-5,0-4 1,1-2 0,0-1-3,-5-1 31,5-4-32,-2 0-4,-2-2 6,-3 0-2,-1-3 0,-3 0 7,-3 1 10,-2-3 3,-2 2 22,-2-2 13,-2 0 44,-3 2-47,-1 0 21,-3 3-31,-2 1 26,2 4-40,-3 4 21,1 1-41,-2 3-2,1 2-3,-1 2-2,-1 4-8,-1 2-45,2 3-61,0 1-87,2 3-49,2 0-94,4-2-56,3 1-127,1 2-107,3-3-167,3-1-634,2 2-1041</inkml:trace>
  <inkml:trace contextRef="#ctx0" brushRef="#br0" timeOffset="209078.384">5294 11768 945,'0'0'849,"2"-14"-81,-2 14-125,0 0-55,-4-11-81,4 11-66,0 0-67,-11 3-27,11-3-56,-11 12-22,7-3-42,-2 1-35,4 1-19,-1 1-33,3 2-24,0-2-24,2 0-17,1 4-12,3-3-10,1 0-14,2 0-5,0-1-5,4-1-5,-2-2-7,3-1 0,2-2-3,-1-1-3,2-2-2,-2-2-5,-1-1 1,3-1-19,-2-2-4,1-1-1,0-1 0,-1-3-1,-2-1 2,1 0 5,-4-2 0,1 0 8,-5-1 1,1 0-3,-1 0-3,-2 4 3,-2-3 6,-2 11-5,4-14-3,-4 14-5,0 0 0,0 0 3,0 0-3,0 0 14,0 0-8,0 0 6,4 11-3,-4-11 6,7 14-13,-2-7 6,2 3 8,1-4 3,2 0-2,1 2-5,2-1 1,1-2 3,0-3-1,1 1 1,0-3 1,2-1-1,1-2 3,2-1 0,0-2 4,-2-2 17,0 0 41,-2-1 20,1-1 31,-5-1 19,-1 0-8,-2-3-24,-3-1 27,0-2-20,-3 0 4,-2-2-78,-2 0-38,-4 2 0,0-5 0,-3 3 0,-2 0 0,-1 3 0,-1 2 0,-2 0 0,3 3 0,-2 3 0,-1 1 0,1 1 0,0 2 0,2 2-46,-1 1-313,1 3-93,-1 2-113,0 2-175,1 3-185,1 2-691,-1 0-1271</inkml:trace>
  <inkml:trace contextRef="#ctx0" brushRef="#br0" timeOffset="209341.439">6469 11972 1244,'0'0'1074,"0"0"-151,0 0-5,8-8-128,-8 8-83,0 0-86,0 0-83,0 0-41,0 0-10,0 0-95,-1 12-392,1-12 0,-2 17 0,1-5 0,-2 0 0,2 4 0,-1 1 0,-1-1 0,0 3 0,-2 2 0,-1 2 0,0-1 0,-5 6-620,1 1-505,-3-2-903,-1 5-1789</inkml:trace>
  <inkml:trace contextRef="#ctx0" brushRef="#br0" timeOffset="210096.754">7052 11875 399,'0'0'871,"-10"-6"-149,10 6-49,-6-7-98,6 7 3,0 0-46,4-15-18,3 8-39,1 3-43,5-2-18,3 2-49,3 0-38,1 1-27,2 2-26,1 2-26,3 2-36,-2-2-31,0 5-82,-1-1-99,-1 4 0,-2-3 0,-2 5 0,-2-5 0,-4 3 0,1 0 0,-4 1 0,-2 0 0,-4 2 0,0-3 0,-3-9 0,-3 22 0,-3-10 0,0 0 0,-5-2 0,0 0 0,-1-1 0,0 1 0,-1-3 0,1-2 0,1 0 0,-1-3 0,12-2 0,-19 0 0,19 0 0,-15-7 0,7 1 0,3 0 0,1-4 0,4 10 0,2-21 0,1 7 0,3 0 0,5-4 0,0 1 0,7-6 0,0 2 0,4 2 0,0-2 0,4-1 0,-2 4-31,0 1-274,0 1-49,-1 3-59,-4 2-56,2 4-111,-4 1-67,-1 2-85,-2 3-747,-14 1-1101</inkml:trace>
  <inkml:trace contextRef="#ctx0" brushRef="#br0" timeOffset="211331.088">7619 11905 378,'0'0'786,"7"8"-131,-7-8-58,12 1-69,-12-1-71,16-4-19,-7-1-60,3 1-6,1-4-58,2 0 12,1-2-48,0 0-17,1-2-30,0-1-18,-3 2-24,1 0-23,-3 0-17,-1 1-13,-2 0-8,-1 0 19,-3 1-63,0 0 17,-5 9-55,2-13 18,-2 13-38,-2-12 34,2 12-36,-10-9 33,10 9-36,-13-4 46,13 4-26,-20 0 31,9 1-35,-1 4 30,-1 0-14,1 0-3,-2 2 10,3 3 9,-2-1-4,1 1-65,2 4 0,-3 1 0,3 1 0,2-1 0,0 1 0,1 0 0,3-1 0,-1 1 0,4-1 0,0-1 0,2-1 0,0-1 0,3 2 0,4-2 0,2-1 0,4 1 0,5-1 0,2-3-208,3 1-81,7-2-32,1-2 15,1 1 9,3-1-12,-1-4 42,1 2-31,0-2 21,1 0 9,-6 1 23,-1-5 19,5 2 8,-2-5 31,-2 0 23,-1-1 27,0-3 27,-5 1 23,1-3 17,-3-1 24,-5 0 28,-2-1 35,0-3 46,-4 0 21,0 0 22,-2-2 28,-4 0 6,1-1 10,-5 2-5,0 2 13,-2-1-28,-2 0 19,0 2-9,-3 2 0,-3 1-12,-1 2-8,-1 2 3,0 4-16,-3 1-15,0 2-7,-1 2-25,-3 4 22,1 2-28,-1 1 17,-2 4-29,1 2 24,3 1-16,-3 2-32,5-1 16,-1 2-8,4 1 1,1-3-6,3 2-21,-1-1 5,3-3-2,3 0-6,1-2 1,3 0-5,-1-2-19,6 0-22,-2-2-18,3-1-31,4-2-22,-1-3-24,0-1-7,5-2-42,2-3 2,-1 0-70,4-4-25,-1-1-1,3-3 8,-2-2-3,0-3 27,-3 0 33,0-3 16,1-2 51,-1-6-4,0-1-26,-1-3-15,-3 0 40,0-2 43,-6 4 54,0 0 24,-1-1 89,-2 3 19,-2-2 52,0 3 31,-3 4 37,-1-2 0,-1 4 24,0 1 19,-3-1-15,0 6 10,-2-1-16,1 3 2,-2 0-28,2 4-1,-1 4-21,-3 0 31,9 5-13,-14-3-7,14 3-2,-19 9-2,8-1 17,2 3-53,-2 3 50,2 5-72,1 2 39,-2 4-54,5-1 51,0 5-51,2 0 40,-1 2-67,4-4 27,-1 2-47,2 0 21,2 2-44,1 0 31,1-1-49,3-1 34,2-1-45,0-2 37,3-2-44,1-1 38,0-1-36,1-6 29,0-2-26,2-1 24,2-2-34,-1-3 21,1-2-47,0-2 11,0-3-41,0 2 5,-1-6 5,1 1 6,0-4 3,0-2 4,0-1 3,-2-1 10,1-3-9,-4-2-1,1-1 0,-2 0 2,0-2 7,-3 1 5,-2-3 3,0 3 9,-1 3 3,-2 0 2,0 3 7,-2 0-4,-3 11 1,4-14 3,-4 14 3,0 0 11,0 0 9,0 0 8,0 0 4,0 0 6,-9 8-3,9-8-6,-3 18-6,3-18-4,0 24-2,0-12-9,0 0-2,1 1 0,2 1 0,1-2-2,1 2 1,1 0 2,2-3 1,1 0-5,1 0-1,0-4-22,2 0-25,2-2-4,-3-2-37,3-2-29,0-2-14,3-2-29,-2 0-20,2-3 32,0-4-19,-1 0 42,0-3-12,-2-1 17,-2-2-4,1 0 24,-3-1 9,-1-3 29,-1-1 0,0 0 26,-3 3 11,-1 1 28,-2 1 35,0 3 21,-1 2 12,0-1 15,-1 12 3,-1-16 10,1 16 11,0 0 12,-4-9 6,4 9 17,0 0-2,-5 9-9,5-9 4,-4 16-19,1-4-9,2-2-13,1 3-5,-1 0 15,-2 1-23,3-1-59,0 2-4,0-1-5,3-1 26,-2 1-35,0-3-18,2 2-112,-1-2-55,1 0-48,1-3-65,0 1 1,4-2-116,0-2-87,3 1-32,0-2-59,3-1-122,0-3-370,3 0-691</inkml:trace>
  <inkml:trace contextRef="#ctx0" brushRef="#br0" timeOffset="211585.037">9654 11642 697,'5'-16'711,"-3"1"-62,0 5-60,-4-2-79,0 2-60,-2 2-22,-3 1-34,1 1-40,-4 1-9,0 2-37,10 3 33,-23 1-76,11 3 25,-2 3-69,1 2 30,2 2-68,-2 3 24,1 1-47,2 2 19,1 2-44,0 1-13,3 1 12,0 1-22,1 0-20,2 0-28,0-3-64,3 1 0,0-1 0,3 0 0,0-1 0,2-1 0,2-1 0,0-4 0,2 2 0,2-4-72,1-1-140,0-1-36,4-3-38,-1-1-29,3-1-46,1-3-34,-1 0-65,2-3-38,2 2-20,0-5-22,1-1-115,-2 0-484,0 0-752</inkml:trace>
  <inkml:trace contextRef="#ctx0" brushRef="#br0" timeOffset="211901.475">9883 11840 743,'0'0'640,"0"0"-80,4-9-64,-4 9-74,0 0-46,5-9-23,-5 9-53,8-11-21,-8 11-61,13-14-15,-7 7-28,3-3 4,-1 1-24,2-2 26,-1 1-11,0-3-5,0 3-6,0-1-9,-3-1-3,1 1 33,-1-1-67,-1 2 26,-2 0-53,-2-1 35,-1 11-82,0-18 41,0 18-55,-5-15 41,5 15-60,-12-11 45,12 11-51,-14-2 32,14 2-40,-17 2 63,7 3-19,-1 5 70,3-1-28,-1 4 50,3 0-23,-2 3 30,3 0-27,1 1 2,2 0 1,1 3-14,1-4 10,1 2-93,0-1-14,2-1 0,1-2 0,2 0 0,0-1 0,1-1 0,-2-2 0,4 0 0,1-5 0,0 0 0,1-1 0,1-2 0,0 0-26,2-4-226,0 1-57,2-4-75,1 0-81,0 0-167,2-5-144,0 0-914,0-1-1366</inkml:trace>
  <inkml:trace contextRef="#ctx0" brushRef="#br0" timeOffset="212951.053">11322 11761 215,'-9'-6'863,"9"6"-182,-7-8-60,7 8-91,-4-8-37,4 8-68,1-11-1,-1 11-35,12-12-37,-3 6-15,4 0-7,5 1-18,-1 2 23,8 0-97,-2 3 21,3 0-51,1 3 5,1 0-59,-1 3 6,1 3-60,-6-1 10,2 0-50,-5 4 19,-2-3-45,0 4 24,-6-2-41,0-1 36,-4 2-47,-3 0 28,-2 0-41,-4-1 9,-1 1-50,-3-1 29,-3 2-54,-1-2 33,0-1-38,-4-1 37,3-1-26,-2-1 54,-1-2-29,3-1 37,11-4-41,-18 3 46,18-3-47,-14-4 45,14 4-48,-9-13-13,9 13-6,2-21-3,2 6-3,4-2 5,0-1-3,6-5 19,0 2 11,4-1 40,-2 1-29,6 0 44,-4 2-42,2 2 42,2 0-41,-3 5 47,0 3-47,0 1 39,-3 1-37,0 5 45,-3 2-41,3 2 9,-4 2 6,2 3 5,-2 3-8,-2 0 16,0 1 3,-1 1 0,-2 2 2,-1 0 8,0 1 22,2-1 14,0 3-7,1 0-1,3-1-19,-1-2 0,1 1-8,-1-5-4,-1 0-2,4 0 1,0-3-5,4-2-2,-4 0-2,3-2 0,-1-1 1,0-2 0,0-3-5,2 1 6,-1-4-1,-1 0-2,0-1 1,-4-3 1,0-1 12,-2 0-9,-2-1 48,-3-4-45,-2 3 42,-3-1-45,-3-1 32,-2 2-42,-1 0 39,-6 1-54,-1-1 53,-5 5-43,0 1 37,2 0-45,-3 4 45,-2 1-51,1 2 40,2 1-34,-3 1 12,-1 4-66,2 0-4,0 1-92,1 3-62,2-1-68,3 0-66,1 0-121,2 2-95,4-3-71,4 4-835,3-12-1105</inkml:trace>
  <inkml:trace contextRef="#ctx0" brushRef="#br0" timeOffset="213490.18">12468 11730 673,'0'0'814,"6"-11"-88,-6 11-111,0 0-52,0 0-66,0 0-42,0 0-63,0 0-37,-16 8-25,10-1-49,2 2-34,-1 2-42,1-1-44,2 2-32,0-1-23,2 0-22,0-11-15,3 23-14,0-13-10,3-1-8,-1 0-9,5 0-7,0-1-3,3-2-6,1-1-11,-1-3-18,2 1-16,2-2-19,1-2-10,-3-2-36,4-1-3,-1 0-15,-3-1 12,1-3-16,-3 0 34,1-2-29,-3 0 34,0-1-10,-2-1 39,-2-1-1,-2 1 26,-1 1-13,1-1 28,-5 12-19,2-17 30,-2 17-22,-2-14 36,2 14 9,0 0 6,-5-9 12,5 9-6,0 0 11,-6 6-22,6-6 31,-3 12-36,3-12 15,0 14-3,0-14-28,5 17 22,-1-9-25,1 1 21,3-2-24,0-1 20,-1 2-21,3-3 25,2 0-26,-1 0 22,2-3-20,1 1 17,3-3-24,-2 0 22,5 0-18,0-3 23,-2-1-14,3-1 62,0-3-10,2 0 55,-4-1-4,-2-2-9,1 0 3,-3-2-7,-1-2 10,-3-2-17,-2 0 37,-1 2-61,-4-2 41,-2 3-59,-2-1 38,0 1-54,-4-1 31,-1 4-53,-2-1 41,0 2-61,-4 3 51,2-1-55,-2 5 6,0-1-87,-1 4-28,1 0-94,-2 1-64,1 3-71,1 0-128,-3 2-111,4 3-95,5-4-745,-3 3-1048</inkml:trace>
  <inkml:trace contextRef="#ctx0" brushRef="#br0" timeOffset="213869.115">13533 11579 953,'15'-12'820,"3"-1"-94,-4-1-103,-2 0-61,-2 2-31,-5-2-66,1 2-58,-3 2-44,-3 10-52,-3-17-1,-1 10-83,-3 1 12,-1 1-87,-6 1 21,1 2-73,2 1 25,-5 1-63,-1 3 25,0 2-11,-1 1-24,5 2-47,-4 2 40,4-1-55,2 2 45,2 1-53,2 2 47,3-2-53,0 0 47,4 1-54,4 1 44,0 0-66,3 0 22,2-1-50,4 2-8,0-3 0,2 2 19,0-2 6,1 0 10,-3-2 11,3 2-2,-3-4 0,-3 2 29,1-2 1,-2 1 25,0-2 9,-2 0 38,-7-7 38,8 12 23,-8-12 44,2 10-24,-2-10 35,-6 8-45,6-8 8,-11 8-52,-1-5 15,1-1-49,-3 0 22,1-2-55,-9 0-8,4-2-83,-7-1-16,0-1-113,1-2-84,-3 1-83,5-2-100,-3 1-173,4-2-184,-1-1-800,4 2-1284</inkml:trace>
  <inkml:trace contextRef="#ctx0" brushRef="#br0" timeOffset="214557.335">14928 11326 448,'14'-11'764,"1"0"-140,-3-1-46,-2 1-43,0-3-68,-2 2-39,-1 1-62,-5 2-20,-2 9-66,0-16-8,-6 8-44,1 3-4,-6 3-25,-2-1-1,0 4-37,-4 2 11,0 3-8,-4 3-8,-3 3-22,1 3-17,3 2 51,0 1-84,1 1 26,2 1-55,7-2 32,1 0-53,1-2 33,6 1-45,2-2 26,2 1-33,4-2 32,1 1-45,5-4 36,3 0-43,1-1 36,5-2-43,-1-1 37,2-2-38,-2-1 34,1-3-42,-1-1 39,2 0-41,-4-2 43,1 1-7,-2-3-2,-3 1-14,-3-1 7,-1 0-10,-2-2 11,-8 6-4,6-10-44,-6 10 45,-2-9-41,2 9 46,-12-8-41,1 6 41,-1-1-41,-4 3 45,-2 0-44,-1 3 49,-5 2-45,2 3 37,0-2-33,0 4 48,0 1-12,5 1 2,-1 0-27,2 2 29,2 0-31,3 1 32,4-1-51,4-3 19,-1 1 2,2 0 3,4-1 5,5 0-4,0 0-9,4-3-39,3 1-38,1-2-32,2-1-21,0-1-75,5-3-51,-1 0-10,0-2-81,2-2-84,1 0-58,0-4-95,1-1-767,-1-2-972</inkml:trace>
  <inkml:trace contextRef="#ctx0" brushRef="#br0" timeOffset="-214689.319">15067 10996 753,'-15'-24'847,"-1"2"-121,3 2-78,-1 4-73,3 1-18,0 5-66,1 1-44,1 2-38,9 7 4,-16-2 1,16 2-57,-14 9-11,9-1-5,1 6 33,0 3-9,3 7-237,-1 1-128,2 8 0,0 4 0,0 8 0,0 3 0,2 1 0,-1 1 0,1 3 0,-2 1 0,-2-1 0,2 1 0,0 0 0,-1-1 0,1 0 0,-2-1 0,2-3 0,0 0 0,0-5 0,0-5 0,0-1 0,0-5 0,2-1 0,-1-3-344,2-2-689,1-5-1114,-1-1-1919</inkml:trace>
  <inkml:trace contextRef="#ctx0" brushRef="#br0" timeOffset="-213887.102">16299 11433 167,'0'0'924,"-1"-21"-178,1 21-51,-3-15-102,3 15-52,-6-12-46,6 12-63,-13-5-51,13 5-35,-21 2 10,8 4-54,-3 4 8,0 3-45,-3 4-26,1 2-31,0 2-58,1 3 12,3-2-62,1 2 14,3-2-54,4-2 19,1 1-45,2-4 24,3 2-43,4-2 31,1-3-43,5-1 30,4-1-64,3-2-10,3-3-84,2-3-35,4-2-19,-3-2-12,4-4-13,3-3-8,3 1 4,-3-5 4,-3-1 23,0 0 18,-3-5 37,-3 3 1,-1-2 19,-5 0 22,-3 2 13,-2 2 13,-4-1 16,-2 4 9,-4 9 25,2-13 21,-2 13 29,0 0 20,-6-7 23,6 7 11,-8 7-6,2 2 18,1 2 5,1-2-1,0 4-20,3-2-17,0 2-14,2-1-9,2 0-10,0 1-12,4 0-4,3-2-5,0 0-4,3-2 5,4-2-12,2 0 0,1 0 0,4-5-5,2-1 0,0-1-3,3-1-5,-1-5 2,3 0 1,-1-2 0,-2-2 7,-3-2-1,-1 0-3,-5-1 31,-3-2-34,-4 1 35,-3-3-30,-2 2 53,-3-2-30,-4 1 42,-3-2-38,-2 2 42,-5-2-52,-3 3 42,0 1-55,-5 0 39,0 2-42,-1 2 27,-1 0-43,-2 4 37,3 2-57,-1 2-9,1-3-93,-1 5-84,3 2-66,0 1-117,1-1-96,2 2-112,4-1-123,0 3-576,10-6-907</inkml:trace>
  <inkml:trace contextRef="#ctx0" brushRef="#br0" timeOffset="-213564.115">17050 11192 1121,'0'-12'852,"0"12"-127,-1-20-45,1 20-65,-2-16-44,2 16-61,-5-12-47,5 12-43,-4-11-22,4 11-80,0 0 17,0 0-28,0 0 11,-7 5 10,7-5-98,0 20-230,2-6 0,-1 4 0,0 2 0,1 5 0,0-1 0,1 1 0,-1 1 0,3 1 0,-1-1 0,0 1 0,0 2 0,1 0 0,-1-2 0,0-2 0,1-2 0,0 2 0,0-3 0,-1-1 0,2 0 0,-1-3 0,4-1 0,-2-2-367,0-1-341,1-2-129,2 0-186,-1-2-639,0-3-1331</inkml:trace>
  <inkml:trace contextRef="#ctx0" brushRef="#br0" timeOffset="-213131.773">17381 11572 638,'-3'-17'963,"3"17"-163,-3-15-90,3 15-15,-5-11-77,5 11-37,-8-8-108,8 8 9,-9-6-45,9 6-32,0 0-58,-16 3-66,16-3-2,-9 11-71,5-3 2,4-8-146,-5 18-64,5-18 0,0 24 0,1-11 0,2-1 0,1 1 0,2 0 0,2-1 0,0 0 0,3-2 0,0-1 0,2-1 0,0-2 0,2 0 0,-1-2 0,1-2 0,0-2 0,1 0 0,0-2-58,1-2-95,-1-1 63,0-1-16,-1 0 35,0-3-7,-1-2 55,0-1-41,-4 3 59,0-5 4,1-1 7,-2 1-18,-3 1 17,-1-1 29,0 0 19,1 1 33,-2 3 36,0 0 26,0 1 12,-4 9-113,5-15-47,-5 15 0,0 0 0,0 0 0,0 0 0,0 0 0,10 6 0,-10-6 0,3 14 0,-3-14 0,2 17 0,-2-17 0,3 20 0,-2-9 0,-1-11 0,3 21 0,-1-12 0,-2-9 0,3 18 0,-3-18 0,4 15 0,-4-15 0,5 12 0,-5-12-146,6 10-370,-6-10-7,13 10-91,-5-5-150,-8-5-125,19 5-615,-19-5-1130</inkml:trace>
  <inkml:trace contextRef="#ctx0" brushRef="#br0" timeOffset="-212530.523">17913 11521 122,'3'-10'960,"-3"10"-205,2-17-87,-2 17-76,4-12-56,-4 12-62,0 0-52,5-11 42,-5 11-68,0 0 16,0 0-47,12 1-40,-12-1-26,9 8-56,-4 0 1,-5-8-55,10 14 0,-5-6-46,-1 0 8,-2 2-58,2-2 12,-4-8-61,6 17-44,-6-17 0,4 14 0,-4-14 0,3 15 0,-3-15 0,1 10 0,-1-10 0,0 0 0,-1 13 0,1-13 0,0 0 0,0 0 0,0 0 0,0 0 0,0 0 0,-9-12 0,9 12 0,0-15 0,2 3 0,1-1 0,0-4 0,2 0 0,3-1 0,-1-1 0,3 1 0,1 0 0,-1 2 0,3 1 0,0 0 0,2 3 0,-2 3 0,0 2 0,0 2 0,0 2 0,1 3 0,-2 3 0,0 0 0,1 3 0,-1 1 0,-1 3 0,-2 1 0,0 0 0,-1 1 0,-2 0 0,-1 0 0,1 1 0,-3-2 0,1-1 0,0 2 0,-4-12 0,4 17 0,-4-17 0,1 16 0,-1-16 0,3 13 0,-3-13 0,1 10 0,-1-10 0,0 0 0,0 0 0,-4 8 0,4-8 0,0 0 0,0 0 0,0 0 0,-6-8 0,6 8 0,-4-13 0,4 13 0,4-18 0,-3 6 0,3-4 0,0 2 0,1-2 0,1-2 0,3 0 0,-1 0 0,1 1 0,1 0 0,1 2 0,0 2 0,-2 3 0,2 0 0,1 3 0,-2 3 0,-10 4 0,18-3 0,-18 3 0,17 7 0,-9-1 0,0 4 0,-2 0 0,1 4 0,-2-2 0,-1 3 0,-2 1 0,1-1 0,-2 1 0,-1 0 0,1-2 0,-1 1 0,2-1 0,-2-2 0,0 1-191,0-1-248,-2 0-33,4-1-38,-2-11-80,1 21-65,-1-21-87,5 17-716,-5-17-1075</inkml:trace>
  <inkml:trace contextRef="#ctx0" brushRef="#br0" timeOffset="-212082.533">18659 11442 854,'4'-10'689,"1"0"-40,-1 2-50,-4 8-71,8-13-42,-8 13-27,9-7-41,-9 7-24,0 0 14,10 4-76,-10-4 23,8 9-46,-3-1-7,0 2-79,-1-1 8,1 4-50,-3-2 15,2 3-50,0 1 13,-1-2-49,-1 1 7,1-2-71,-1 0-46,-1 0 0,1 0 0,-1-2 0,-1-10 0,0 20 0,0-20 0,0 16 0,0-16 0,-1 13 0,1-13 0,-3 12 0,3-12 0,-6 7 0,6-7 0,0 0 0,-8 7 0,8-7 0,0 0 0,-8-5 0,8 5 0,-5-9 0,5 9 0,-1-15 0,1 15 0,1-22 0,3 6 0,1 0 0,2-5 0,1 0 0,5-4 0,0 1 0,4 2 0,-2-1 0,4 2 0,0 2 0,1 3 0,-4 1 0,2 2 0,0 4 0,-1 4 0,-1 0 0,1 3 0,-3 2 0,3 4 0,-3 1 0,0 2 0,-2 1 0,-1 4 0,1 2 0,-4 0 0,0 0 0,-3 2 0,-1 0 0,-2 1 0,0-2 0,-2 0 0,-2 2 0,0-3 0,-1 3 0,1-2-25,-1-3-502,1 1-77,-1-1-131,0 0-97,1-3-896,2-9-1411</inkml:trace>
  <inkml:trace contextRef="#ctx0" brushRef="#br0" timeOffset="-211643.689">19590 11421 122,'12'-14'918,"-1"3"-139,-2-2-63,1 2-88,-4-2-17,1 1-51,-2 0-77,-1 0-49,-2 2-3,-2 10-69,1-21-10,-1 21-74,-5-17-7,0 9-55,0 1 6,-1 1-56,-2 0 0,-1 1-54,-1 2 9,1-1-49,-4 1 15,13 3-48,-22-1 6,22 1-45,-23 3 0,23-3 0,-20 5 0,20-5 0,-17 10 0,17-10 0,-12 11 0,6-4 0,6-7 0,-3 16 0,3-16 0,3 17 0,3-5 0,1 0 0,2 0 0,1-1 0,3 2 0,1 2 0,0-1 0,2 1 0,-2 1 0,2-2 0,-2 1 0,2-2 0,-4 0 0,0-1 0,-2 0 0,-2-1 0,1-1 0,-4-1 0,-1-1 0,-4-8 0,0 16 0,0-16 0,-7 13 0,-2-8 0,0 2 0,-2-1 0,-6-2 0,2 1 0,-4-2 0,-3 1 0,2-4 0,-3 3 0,-2-3 0,-3-3 0,0 2 0,0-2 0,-1-1 0,-1 0-566,1 1-186,-3-1-211,-1-3-901,1 1-1581</inkml:trace>
  <inkml:trace contextRef="#ctx0" brushRef="#br0" timeOffset="-208535.145">21127 11459 104,'0'0'864,"0"-16"-149,0 16-65,1-13-41,-1 13-35,1-12-23,-1 12-57,2-11-24,-2 11-82,0 0-4,1-10-99,-1 10 25,0 0-69,0 0 47,0 0-19,0 0-42,3 8 0,-3-8-29,-2 17-36,1-5-29,0-2-85,-1 2-48,1 3 0,0-3 0,0 2 0,-1-1 0,1-1 0,1-1 0,-1 2 0,1-1-141,0-12-137,2 19-54,-2-19-44,4 15-46,-4-15-103,7 9-72,-7-9-62,10 5-146,-10-5-478,0 0-889</inkml:trace>
  <inkml:trace contextRef="#ctx0" brushRef="#br0" timeOffset="-208218.698">21041 11337 137,'0'0'866,"0"0"-197,-14 1-49,14-1-65,0 0-60,0 0-68,0 0-39,0 0-33,0 0-56,0 0-33,17-1-41,-6-3-22,3-1-8,4 0-29,0-1-12,4-3-11,-1-1-16,-1 1 4,0-1-15,-1-1-8,-2 0 16,0 1-13,-6-1 15,-1 1 30,-1-1-63,-2 1 23,-4-1-54,0 2 22,-3 9-47,-3-17 24,3 17-37,-10-13 19,10 13-45,-18-7 18,18 7-21,-23 0 33,12 3-38,-3 2 29,-2 4-44,-1 1-2,1 2-94,1 2-76,2 0-85,0 2-60,3 2-98,2-1-89,2 2-75,3-3-42,2 4-788,2-6-1046</inkml:trace>
  <inkml:trace contextRef="#ctx0" brushRef="#br0" timeOffset="-207833.228">21291 11448 523,'0'0'845,"7"-6"-148,-7 6-62,0 0-91,8-8-70,-8 8-57,0 0-42,11 1-48,-11-1-40,12 7-44,-12-7-9,10 12-54,-5-3-8,-1 0-40,1 1-24,0 1-12,-2 0-22,0-1-11,0-1-11,0 3-11,-1-1-8,-2-11-4,3 16-4,-3-16-1,1 15-5,-1-15-3,1 10-9,-1-10 2,0 0 6,0 0-11,-3 9 0,3-9 0,0 0 1,-6-9 30,6 9-38,-4-12 30,3 1-41,1-2 40,0-1-32,3-4 24,-1 0-32,4-3 7,0 0 0,3 1 12,1 2 14,3 0 11,2 2 28,2 2 4,3 2 13,1 6 10,2-1 23,-4 3 29,4 4-31,1 3 32,-1 2-32,1 2 27,-1 1-52,-1 3 20,2 1-17,-7 1-16,0 0-41,-3 0-27,0 0 0,-4 3 0,-2-3 0,-2 1 0,0-1 0,-3 0-107,-1-2-137,0-1-85,-4 2-84,2-12-130,0 21-148,0-21-125,0 15-782,0-15-1251</inkml:trace>
  <inkml:trace contextRef="#ctx0" brushRef="#br0" timeOffset="-207548.033">22495 11292 526,'8'-17'1050,"-3"2"-147,3-1-92,-4 2-91,0-1-51,-1 5-71,0-1-56,-2 0-76,-1 11-97,5-15-70,-5 15-56,0 0-13,5-9 20,-5 9-22,0 0-32,4 13-105,-1-2-91,-2 3 0,3 0 0,0 4 0,-2 3 0,2 1 0,-1 2 0,2-2 0,-1 2 0,-2-2 0,2 1 0,0-3 0,0 2 0,0-5 0,-2 0-115,2-2-294,0 1-55,-2-4-82,1 0-114,-2-1-50,-1-11-129,1 17-575,-1-17-1019</inkml:trace>
  <inkml:trace contextRef="#ctx0" brushRef="#br0" timeOffset="-206999.752">22267 11489 754,'-12'-7'730,"3"1"-146,9 6-100,-6-12-64,6 12-63,1-10-55,5 3-29,4 2-51,5-1-46,1 0-33,9 1-35,0-2-40,7 0 7,3 0-19,-2 1-11,0-2-29,2 1 10,-3 0-29,-2-1-50,-2 0 26,-2 2-8,-3-4-6,-1 3 6,-3-3 5,-1 1 9,-3 0 12,-1 0-4,-4-2 12,0 1-2,-2-2 11,-3 2 29,-1 1 17,-1-2 4,1 3 21,-4 8 26,4-15-4,-4 15 8,4-12-47,-4 12 22,0 0 16,0 0 11,0 0-12,7 7 17,-7-7-16,4 21-11,0-7 5,-3 3 2,1 3 17,0 0-13,-2 1 18,0 4-28,-2 0 23,1 0-56,1-1-10,-1 1-10,0 0-8,-1-6-4,1 2-8,1-3-4,0 0 0,0-3-5,1 0-1,-1-3 9,3-1-12,-1-2-5,-2-9-2,7 16 2,-7-16-8,10 7-1,-10-7-5,14 3 0,-14-3-1,17-5 6,-7-2 0,-1 2 5,2-4 34,1 1-45,-1-1 41,0 1-39,-2 1 37,-2 1-40,3 0 35,-2 1-36,-8 5 33,13-5-21,-13 5 58,0 0-45,18 3 60,-18-3-42,11 6 47,-11-6-45,12 8 41,-12-8-57,11 11 44,-11-11-55,14 9 44,-6-3-48,1 0 4,0-4-3,2 2-4,1 0 3,1-1-7,-1-2-29,1 2-23,2-2-30,0-1-41,-1 0-61,1-1-51,3-2-64,0 2-91,-3-3-75,2-1-66,-2-2-138,2 0-597,-3-1-885</inkml:trace>
  <inkml:trace contextRef="#ctx0" brushRef="#br0" timeOffset="-206645.807">23369 11444 541,'0'0'721,"0"0"-75,0 0-20,0 0-84,0 0-42,21 0-23,-21 0-38,19-2-31,-5-1-54,-1 3 14,3-4-84,0 2 3,0-2-91,0 0 6,0 0-70,-1-1 25,-2 0-70,0-1 24,-2 1-56,0 1 35,-3-2-59,-1-1 36,-7 7-60,10-11 36,-10 11-43,3-11 24,-3 11-33,-7-7 44,7 7-51,-13-6 47,13 6-46,-19 0 47,7 3-32,-1 1 63,-1 2-25,0 2 49,1 2-11,2 1 62,2 0-23,-3 5 25,5-1-59,2-1-81,1 1 0,2 1 0,1-1 0,2-2 0,2 1 0,2 0 0,0 0 0,3-1 0,3-4 0,0 1 0,2-2 0,2-2 0,2-1 0,2-2-81,2 0-389,0-3-82,6 0-149,2-3-224,6 0-801,1-2-1409</inkml:trace>
  <inkml:trace contextRef="#ctx0" brushRef="#br0" timeOffset="-205997.183">24433 11459 480,'0'0'922,"0"0"-145,-2-11-98,2 11-39,12-11-41,-1 6-39,3 0-101,5-1 4,5 1-93,2 3 10,5 0-67,0 2-10,7 4-72,-1 1-10,-1 1-37,-2 2-36,0 0-58,-4 3 14,-2 0-47,-1 0 12,-6 0-39,-3-1 27,-1 2-34,-6-3 9,-1 1-32,-4-2 0,-3 0 0,-3-8 0,-1 16 0,1-16 0,-7 12 0,7-12 0,-14 12 0,14-12 0,-15 5 0,15-5 0,-14 4 0,14-4 0,-13-1 0,13 1 0,-9-6 0,9 6 0,-4-11 0,4 11 0,3-15 0,3 4 0,0-1 0,4 1 0,3-5 0,3 0 0,4 2 0,1-3 0,2 0-284,1 3-106,2 0-52,-2 1-82,-3 4-121,0 0-44,-1 1-124,1 1-587,0 0-1003</inkml:trace>
  <inkml:trace contextRef="#ctx0" brushRef="#br0" timeOffset="-205379.966">25375 11498 848,'0'0'753,"0"0"-93,4 11-85,-4-11-78,0 0-71,17 2-62,-17-2-48,17-2-43,-5-1-39,-1-1-19,0 0-31,5 0-22,-3-2-11,1 0-20,-3 1 1,3-1-27,-6 0-13,1 0-2,-2 1-6,2-1-7,-9 6-9,10-12-14,-10 12-16,6-9-3,-6 9-10,0 0-2,-6-10 2,6 10-2,-10-2 51,10 2-49,-16 1 49,5 1-40,-1 2 36,0 2-40,-2 0 50,1 3-39,-2 2 61,-2 2-43,4 0 35,-3 1-52,2 1 26,0-1-44,2 1 25,2 0-43,4-2 31,1 0-47,3 0 13,2-1-84,4-2-45,-1-1-67,8 1-54,-2 0-56,4-3-32,5-1-9,3 0 4,5-1-10,1-1-27,10-2 10,-3-2 33,5 0-3,-1-1 70,1-3 32,6-3 33,-2 0 62,2-3 49,-5-2 35,3 1 38,-3-6 32,-4 0 34,-2-1 28,-3-1 3,-2 0 52,-8-1 39,-4 2 43,-1 1 38,-5 0-7,-1 0-14,-5 2-25,-3 0 4,-2 3-36,-3 0 0,-3 0-24,-4 0 16,-3 3-7,-1 1 27,-1 0-30,-6 2 12,-3 3-17,6-1-18,-5 4-25,5 0-21,-1 2-18,0 2-14,4 1-15,1 2-5,3 0-7,2 3 28,2-1-46,3 2 33,4-11-49,4 24 10,5-8-49,0-1-22,2 0-36,3 1-8,3-1-25,-2 0 24,2-1 2,1 1 37,-3-3 0,2 0 31,-4 0-13,-1-2 34,-1 0-14,0-3 31,-4 0-3,-1 1 39,-6-8-9,4 10 16,-4-10-6,-4 9 21,4-9-25,-13 9 13,3-6-28,0 1 14,-1-1-23,-6-1 13,1 1-69,1-2-75,-3-1-117,5 2-184,-3-2-155,3 1-901,13-1-1107</inkml:trace>
  <inkml:trace contextRef="#ctx0" brushRef="#br0" timeOffset="-204878.531">26432 11444 791,'0'0'910,"-5"-14"-140,5 14-66,-11-12-77,11 12-86,-9-7-95,9 7-79,-14-1-60,14 1-35,-13 4 22,4 1-82,1 3 24,2 0-56,1 3 16,-1 1-55,0 1 0,5 1-56,-3-2 17,4 1-53,4 0 29,-3 1-53,5 0 33,0 0-42,3-1-5,5 1-2,-1-2 0,6-3-5,1-1-2,-2-1-4,6 0-15,-1-3-15,4-1-28,-5-3-8,1-2-5,4 0 8,-4-1-9,1-5-10,-2 2 5,-3-5 13,1 1 8,-3-3 7,-2-2 9,-2 3 11,-3-5 8,-2 3 10,-1-1 0,-1 3 7,-4 0 9,-2 2 12,0 10 10,0-17-1,0 17-1,-2-12 3,2 12 12,0 0 8,-11-3 52,11 3-55,-9 6 48,9-6-51,-9 13 43,9-13-52,-7 16 32,3-6-45,4-10-8,-2 21-3,2-21 1,2 21 1,2-10 1,1-2-26,1 1-42,4 0-42,1-2-71,2-2-37,1 2-59,1-1-20,1-3-50,1-1-32,0 1 46,3-1 11,-2-3-28,4 0-64,-3 0-23,0-3 24,0-2 26,3-1-45,-4-2 3,2-3-277,-4 1-204</inkml:trace>
  <inkml:trace contextRef="#ctx0" brushRef="#br0" timeOffset="-204685.888">27110 11521 1192,'11'-17'187,"0"-2"28,0-1 21,-4 1 62,1 0 6,-2 2 42,-1 1-12,-3 0 30,2-1 1,0 3-34,-1 2 28,0 0-34,-3 2 7,0 10-49,4-17-21,-4 17-42,0 0 3,-2-13-18,2 13-10,0 0 6,-10 4 8,10-4-47,-4 14 15,0-4-49,3 1 10,-1 5-55,-2 0 16,4 0-44,0 1 17,0 1-46,2-1 24,0 3-43,3-4 4,-1 1-84,-2-2-10,6 1-98,-2-3-63,-1-1-85,1 0-50,1-4-83,2 2-28,0-3-25,4-3-62,1 2-236,-1-5-400,1 0-821</inkml:trace>
  <inkml:trace contextRef="#ctx0" brushRef="#br0" timeOffset="-204462.214">27539 11278 346,'0'-21'856,"-2"4"-112,0 0-57,1 0-37,-1 3-17,0 0-80,-2 4-70,2 0-80,2 10-45,-8-14-15,8 14-38,0 0 8,-10-1-33,10 1-7,-9 13-6,6-1-34,-1 2-17,-1 2-26,3 6-132,-3 1-58,3 1 0,0 1 0,2 1 0,0 0 0,0 0 0,2 0 0,-2-1 0,4 0 0,-1-3 0,2 0 0,0-1-121,-1-4-267,-2-1-56,5 0-70,-5-5-83,2 0-54,-2-1-84,-2-10-769,5 13-1132</inkml:trace>
  <inkml:trace contextRef="#ctx0" brushRef="#br0" timeOffset="-204139.271">27332 11529 550,'-13'-6'778,"2"4"-135,11 2-52,-16-7-71,16 7-83,-11-7-71,11 7-44,0 0-57,0 0-54,5-10-38,3 7-36,6 1-32,3-1-11,6-1-24,4 1-19,1-2-7,7 0-20,1 1 13,6-4-20,2 2 30,0-4-15,-3 3 24,-5 0-31,-2 2 37,-3-1-3,-4 2 32,-2 0 8,-6 3-23,-2-4 18,-2 4-8,-3 0 18,-12 1 10,23 2 0,-23-2-1,15 6 13,-15-6-42,12 11 35,-12-11-70,10 12 18,-5-4-43,-1 0-29,1 0 20,-5-8 2,9 14-4,-5-6-1,-1 1-2,3-1-13,-1-1-33,-1 0-27,-4-7-26,12 11-47,-12-11-58,13 8-16,-13-8-73,13 6-43,-13-6-67,13 2-53,-13-2-42,11 2-121,-11-2-608,12-4-827</inkml:trace>
  <inkml:trace contextRef="#ctx0" brushRef="#br0" timeOffset="-203838.701">27856 11248 517,'-20'-2'977,"1"0"-161,4 2-142,1 0-58,1 0-111,13 0-70,-18 0-96,18 0-6,-11 3-46,11-3-14,0 0-54,0 0-13,0 0-44,20 3-17,-20-3-15,27-1 33,-9 0-22,0 0-36,-2-3-9,2 1 1,-3-1-7,1 0-4,-3-2-7,-3 2 5,-1-3 0,0 1-16,-5-2-10,-4 8-12,5-14-8,-5 14-12,-5-15-6,5 15 0,-9-13-10,1 8-10,-1 1 15,-3 1-9,1 0-9,-3 3 7,-1 2-29,1 2-39,-2-1-55,1 2-85,1 2-46,0 0-85,1 3-41,3 0-115,0 0-84,5 2-62,-1 2-239,4-4-393,2 2-876</inkml:trace>
  <inkml:trace contextRef="#ctx0" brushRef="#br0" timeOffset="-202936.259">28130 11464 679,'11'-3'854,"-2"1"-91,-9 2-95,16-3-103,-16 3-60,16 0-101,-16 0-37,16 4-53,-16-4-45,13 11-15,-6-6-25,-1 2-36,-1 3-53,0-1-11,-1 0-49,0 2 9,-2-2-36,2 0 9,-2 1-25,-2-10-1,2 18-26,-2-18 21,2 15-15,-2-15 21,-2 11-29,2-11 11,0 0-20,-2 10 23,2-10-27,0 0 16,0 0-13,0 0 6,-10-7-12,10 7 21,-2-12-9,2 12-3,0-18-4,0 6 8,5 0 0,0-5-1,-1 2 2,3 1-19,4-3 19,0 0-14,2 0 18,2 3-15,1-1 13,1 2-2,-2 2 19,5-1-12,-4 4 17,2 2-14,0 0 19,-1 4-13,-2 0 7,2 2 3,1 2 11,-3 0-6,2 2-8,-2 3 35,-1 0-6,-1 1-43,-2 3 31,-3 1-50,0 0 1,-3 2 0,-1 1-17,-3-1-45,-1-1-67,-1 1-26,-1 1-52,0 0-27,-1-1-63,1 0-37,0 0-38,1-3-14,1-11-30,1 21-1,-1-21-58,4 18-1,-1-10-2,3 0 23,-6-8 72,13 12 87,-5-7 127,-1-1 191,-7-4 105,18 4 35,-18-4 31,21 0 4,-11-4 12,-1 1 14,7-3 13,-3-1-11,4-6 19,-2 0-7,3-3-21,0-2 14,1-3-14,-1-1-41,0 0-3,-1-1-13,-4 0 30,3 2 1,-7 5 0,-1 0 10,-2 3-46,-2 1 6,-4 12-28,-2-19 8,2 19-18,-12-11 10,12 11-8,-20-5 1,20 5-21,-24 3-6,9 0-10,1 1-18,0 3-12,1-2-10,-1 3-8,3 1-4,-1-1-1,2-1-16,2 4-9,2-5 10,1 4-5,5-10 1,-8 12-6,8-12 2,0 0 0,4 16 0,-4-16-3,0 0 2,10 8-6,-10-8 2,0 0-1,14 0 46,-14 0-47,18-5 33,-11 0-19,-7 5 73,17-8-10,-17 8 51,14-8-5,-14 8 17,14-8-5,-14 8-17,12-6-79,-12 6-41,0 0 0,16 0 0,-16 0 0,11 9 0,-6 1 0,3 2 0,-1 4 0,-1 3 0,1 2 0,1 7 0,0 0 0,-1 2 0,-3 1 0,2 1 0,-3-2 0,-1-2 0,-2 1 0,-2 3 0,-1-1 0,-1 1 0,-1-3 0,-1 0 0,-3-1 0,0-1 0,1-6 0,-2 0 0,1 0 0,0-2 0,-1-2 0,0 0 0,1-4 0,1-1 0,-2-1 0,1-1 0,0-2 0,-1-3 0,0 2 0,-1-4 0,11-3 0,-24 3 0,10-4 0,-1-2-477,-2-4-200,-4 0-223,2-7-1034,-4-1-1668</inkml:trace>
  <inkml:trace contextRef="#ctx0" brushRef="#br0" timeOffset="-202018.299">29828 11540 778,'0'0'893,"-1"-18"-144,1 18-87,1-17-70,-1 17-29,3-16-109,-3 16-57,4-11-76,-4 11-9,0 0-22,0 0-18,15 4-47,-7 2 2,-2 3-33,1 3-8,1 1-22,0 1-34,0 3-19,0 1-21,-1 0-20,2-2-13,-1 2-8,-2-3-4,1-1-10,0 1-15,-2-3 1,-1-3-3,0 1-3,-4-10-6,7 14-13,-7-14-25,4 9-15,-4-9-15,0 0 2,0 0-6,0 0 16,0 0-15,2-11 18,-2 11-10,0-16 14,0 4-4,1 1 10,3-5 7,0-1 4,1-3 1,3 0 16,2 1-4,1 1 5,2 1 0,2 1-4,1 2 14,3 1 6,-2 4 3,3 2 16,-1 2 12,-1 3 11,3 4 7,-1 1 4,1 2 0,-1 4-3,0 0-9,-3 2-10,0 1-4,-5-1-11,1 4 0,-4-3-11,-1 1 3,0 0-3,-2 0-4,-2-1-6,-2-2 1,-1 1-26,-1-11-11,0 18-21,0-18-7,-3 15-35,3-15-22,-7 11-10,7-11-24,-10 7-3,10-7-6,-11 3-15,11-3 9,-13-5 5,13 5 8,-12-8 10,12 8 19,-10-13 25,7 3 19,3 10 14,-1-20 14,2 8 30,3-4-14,1 1 34,2 0-3,2-2 45,1 2-7,2-1 45,0 3 4,0 2 34,-1 1-1,3 2 22,-1 2 11,2 3 23,-2 0 15,2 4 8,1 1-6,0 3 17,-1 2-21,0 1-36,0 2-22,-2 1-28,-3 0-17,-1 3-20,-2 0-22,0-2-41,-2 1 0,-2 2 0,-1-4-91,0 1-104,-2 0-112,0 0-88,-3-2-116,-1 1-185,0-1-174,1-2-753,-4 0-1279</inkml:trace>
  <inkml:trace contextRef="#ctx0" brushRef="#br0" timeOffset="-201585.952">31026 11575 268,'12'-15'900,"-2"2"-182,-3-1-62,-3 3-113,-1-1-47,-5 0-62,-1 2-63,-5 2-50,-1 0 7,-5 3-20,-2 2-23,-3 2-10,-1 2-42,-2 3-4,-2 1-33,1 4-20,-3 1-19,1 3-39,6-3-11,-2 4-31,3 0-7,3-2-21,1 4 0,4-3-19,2-1 7,4 1-28,2-1 16,3-1-15,1-1-19,4-1-31,1 1-34,2-2-34,4-1-7,0-1-13,3-2-14,-1-2-16,0 0 6,-1-4-14,4 1 24,-3-4-5,2-1 26,-3-2 4,2-1 39,-1-3 15,-2-2 5,0-1 26,-1-2 9,-5 5 26,2 0 34,-2-1 32,0 2 13,-2 2-2,1 2-14,-2-1-19,-4 8 10,6-8 30,-6 8-13,0 0 11,0 0-7,11 5-15,-11-5-10,4 11 0,-4-11-17,7 16-7,-4-7-7,1 1-4,0 0-12,2 0-44,0-1-48,0 0-47,0-1-60,1 0-65,0-1-42,1 0-67,0-3-45,2 3-53,1-3-147,0 0-558,1-3-782</inkml:trace>
  <inkml:trace contextRef="#ctx0" brushRef="#br0" timeOffset="-201316.371">31386 11217 865,'-4'-23'806,"-1"7"-66,0-1-79,1 2-44,-1 2-83,1 2-80,4 11-27,-7-12-7,7 12 4,0 0-16,0 0-25,-7 6 4,7-6-19,4 19-11,0-6-20,2 7-334,3-1-3,2 3 0,-2 2 0,1 3 0,0-2 0,-1 1 0,-1 2 0,-1 0 0,0-2 0,-2-3 0,-3 3 0,1-3 0,-1 2 0,0-1 0,-2-3 0,0-2 0,0-1 0,0 2 0,-2-3 0,4 0 0,-4-4 0,1 0-417,0-1-126,0 0-89,-1-1-105,2-11-124,-4 17-723,4-17-1232</inkml:trace>
  <inkml:trace contextRef="#ctx0" brushRef="#br0" timeOffset="-201137.97">31229 11553 794,'-5'-13'785,"5"13"-127,2-9-61,-2 9-69,9-12-63,-1 7-82,4 1-79,2-2-67,5 0-44,1 2-45,6 2-76,-1-1-108,5-1-107,-2 4-122,1-2-111,1 1-122,-4 1-714,3-2-821</inkml:trace>
  <inkml:trace contextRef="#ctx0" brushRef="#br0" timeOffset="-200714.751">31759 11461 65,'0'0'1004,"6"-7"-247,-6 7-58,11-11-117,-11 11-37,15-9-60,-5 5-61,1 1-55,0 1-17,-11 2-42,26 0-20,-11 4-34,-1 3-13,1 1-9,0 4-24,0 3-12,-2-1-30,-3 3-29,0 2-23,-1-2-27,-2 0-18,-4 0-4,1 0-21,-1-2-10,-2-1-4,-1 0-7,-1-2-15,-3 0-17,3-1-36,-3 0-17,4-11-12,-7 16-40,7-16-11,-9 11-27,9-11-13,-10 6-1,10-6-11,-10 3 11,10-3 1,0 0 13,-12-9-1,12 9 32,-3-9-2,3 9 33,0-18-5,1 7 35,1-2-8,2-2 24,1-1-11,2 1 30,3-1-2,0-1 32,1 2 6,2 2 43,2 1 13,-1 3 37,-2 1 1,5 1 15,-2 5 9,1 0 12,-1 2 13,4 3-2,-2 1 11,1 1-9,0 4 12,1 0-12,-3 2-20,0 1-6,-1 0-23,-2 0-22,-2 0-15,0 0-11,-2-2-16,-3 2-8,1 0-12,-3-3-36,0 1-57,-4-10-71,3 15-89,-3-15-97,-3 12-89,3-12-139,-10 11-106,10-11-160,-13 9-639,13-9-1079</inkml:trace>
  <inkml:trace contextRef="#ctx0" brushRef="#br0" timeOffset="-200451.706">32038 11276 815,'11'-12'825,"1"-2"-88,2 1-89,0-1-52,1 1-70,-1-3-66,-1 2-57,1 2-57,-1-1-37,-1 1-18,-3 3-55,-2-3-38,2 1-51,-4 2-15,-2 0-35,-3 9-11,1-17-27,-1 17-4,-13-15-19,4 13 0,-2-2-14,-6 1-2,-1 2-14,-1 2 14,-1 2-25,-2 1-55,-1 1-63,0 3-85,3 2-82,0 1-70,3 1-125,2 5-59,1-2-120,7 2-724,0 2-990</inkml:trace>
  <inkml:trace contextRef="#ctx0" brushRef="#br0" timeOffset="-199896.999">32448 11558 479,'0'0'876,"7"-12"-135,-7 12-62,7-13-117,-1 6-55,-6 7-78,12-11-61,-4 6-61,1 0-44,0 1-28,1 1-36,3 2-32,-13 1-10,24 1-21,-7 3-8,-2 4-20,1 1 5,1 2-3,-3 2-9,0 4-16,-2-2-12,-3 3-13,-2 0-11,0 1-6,-4-2-6,-1 0-7,-2-1-5,0-3-4,-2 2-4,1-4-5,-1 2-3,-3-2 0,2 0 1,1-2 0,-1 0-1,3-9 4,-6 13 0,6-13-2,-4 12-4,4-12-2,0 0-1,-5 8-2,5-8 30,0 0-40,0 0 0,0 0 1,0 0 1,14-8-7,-8 3 2,4-4 1,0-1-4,1 0 2,4-3 2,-1-2-5,4-3 6,-1-2 2,2 1 2,-1-3-4,0 1-10,-2-1 23,1 1-18,-2 1 18,-2 3-19,-2 2 41,-2 4-19,0-1 23,-2 2-22,-1 1 8,-6 9 2,6-8-12,-6 8 16,0 0 40,0 0 21,-3 11 23,3-11 21,-6 21 4,3-7 13,2 1 22,-1 3 6,1 2-172,1-3 0,3 3 0,-2-2 0,5 3 0,-1-2 0,0 1 0,3-2 0,-2-3 0,5-1 0,-1 0 0,0-2 0,4-1 0,-2-2 0,0 0 0,1-1 0,0-3 0,-4-1 0,1 1 0,-10-5 0,17 4 0,-17-4-12,14 0-583,-14 0-109,12-1-164,-12 1-1027,11-10-1621</inkml:trace>
  <inkml:trace contextRef="#ctx0" brushRef="#br0" timeOffset="-191789.502">4348 13174 657,'-10'4'719,"10"-4"-104,-15 5-31,15-5-74,-8 7 13,8-7-29,0 0-53,0 0-52,0 0-29,2 9-16,-2-9-34,13 4-51,-13-4-37,18 1-18,-4-2-35,-1 1-28,5-3-32,-2-1-24,5 2-12,0-3-8,1-1-18,1-1-3,-1 0-15,0 0-2,-2-1-9,2-2-4,-4 1-4,-2 0-3,0 1 3,-5 0-5,-1-1 1,0 4-2,-3-2-4,-7 7-10,6-11-3,-6 11 1,-3-8 12,3 8-6,-14-5 5,2 3-8,-1 4-6,-6 1 1,-4 4 4,1 0-1,-3 3-1,-2 2 7,1 2-4,3 1 3,0 0 9,3 3 9,1 2 13,3 1 31,2 0 10,4 0 35,2-2 6,3 1 21,3-1-7,2 0 5,2-2-41,5 2-85,0-1 0,4-1 0,3-1 0,0-2 0,5-2 0,0-1 0,4-2 0,1-3 0,3 0 0,0-3 0,1-1 0,0-4-263,2 0-92,0-5-63,2 1-49,-1-3-85,-2 1-47,-1-4-5,-3 0-15,-4 0-32,-3 1 4,-1-4-298,-2 0-525</inkml:trace>
  <inkml:trace contextRef="#ctx0" brushRef="#br0" timeOffset="-191604.549">4915 13193 1171,'-1'-12'715,"-2"2"-66,3 10-38,-3-16-60,3 16-20,-2-12-95,2 12-12,0 0-33,2-10 16,-2 10-18,0 0-29,14 2-24,-5 2-29,1 2-9,1 3-16,3 1-37,1 2-157,1 1-88,-1-1 0,3 3 0,-1-1 0,1 2 0,-3-2 0,2 2 0,-2-2 0,0 1 0,1-1 0,-1 0 0,-2-1 0,2-1-262,-2-3-208,0 1-58,-2-3-105,0 1-95,0-3-84,-1-1-697,-10-4-1139</inkml:trace>
  <inkml:trace contextRef="#ctx0" brushRef="#br0" timeOffset="-191372.682">5383 13118 645,'-2'-13'824,"-1"3"-77,3 10-89,-5-17-84,5 17-48,-9-11-77,9 11-14,-15-4-49,15 4-8,-20 4-38,5 1-15,1 3-38,-5 1-18,-3 6-21,1 2-25,-1 0-29,-5 4-32,0 2-33,0 0-20,0 1-26,1 1-17,0-2-14,0 0-10,5-1-12,0-3-37,3 0-47,2-4-44,3 1-52,-1-3-83,6-1-48,2-1-60,1-3-64,5-8-42,-4 13-76,4-13-89,5 11-113,-5-11-643,11 3-968</inkml:trace>
  <inkml:trace contextRef="#ctx0" brushRef="#br0" timeOffset="-191040.63">5672 13194 496,'13'-8'878,"-1"1"-128,-4 0-98,-2 0-85,0 1-99,-6 6-15,0 0-72,1-12-3,-1 12-41,0 0-9,-14-4-20,14 4-17,-19 4-9,8 1-19,-3 2-12,2 0-12,-4 5-1,1 1-4,-2 1-7,2 2-57,-2 2-170,3-1 0,3 2 0,-1 0 0,2-1 0,1 1 0,1-2 0,3-2 0,1 1 0,3 0 0,0-3 0,2 0 0,0-1 0,2-1 0,2 0 0,0-1 0,3-1 0,-2-1 0,2 0 0,1-2 0,2-2 0,0 0 0,1-1 0,0-2 0,1 1 0,1-2 0,1-2 0,2 1-442,-2-3-53,4-1-57,-2-2-77,-2 2-84,2-2-61,-1-3-682,-2 2-1073</inkml:trace>
  <inkml:trace contextRef="#ctx0" brushRef="#br0" timeOffset="-190454.996">5885 13361 115,'10'2'873,"-10"-2"-164,0 0-89,0 0-60,16 0-67,-16 0-56,10-2-42,-10 2-49,13-3-54,-13 3-31,18-8-22,-8 4-13,1 1-17,1-4-11,2 0-13,-1 2-13,0-3-27,-1 1-16,0 0-12,-1 2 1,-1-2-9,-1 0-14,-1 0-8,0-1-14,-3 0-18,0 2-1,-1-3-15,-4 9-14,4-13 4,-4 13-13,-2-12 22,2 12-27,-6-10-4,6 10 0,-10-3 0,10 3-2,-17 1 3,7 3 11,1 2 11,-4 3 13,2 1 10,-1 0 9,-1 4-8,2 1-6,-2 1-6,3-1-5,1 1-9,0 0-1,3-2-10,0 0 1,1 1-7,3-1-3,-1-2-2,3-12-7,0 22-36,0-22-45,5 18-33,-5-18-36,11 14-27,-11-14-55,16 9 8,-16-9-52,19 3-1,-5-4-27,-1 0-5,4-2 7,0-1-18,0 0-2,5-2 39,-1-2 31,2 1 27,-2-3 30,5-2 24,-3-2 41,1-1 23,-1-2 38,-1 0 43,-3-2 53,1-1 77,-2 1 63,-1-1 40,-4 2 27,-1 2 35,-1 1-18,-2 3 44,0 0-12,-3 2 15,-1 2-39,0 0-11,-5 8-30,8-11-3,-8 11-1,0 0-5,0 0 5,0 0-5,7 9-1,-7-9 3,-1 17-14,0-3-28,-2 1-62,1 5-106,-3 4 0,0 5 0,-3 2 0,-1 6 0,-2 4 0,-2-1 0,-2 2 0,0 1 0,-1 0 0,-5 9 0,-2-4 0,0 2 0,4-10 0,-1 2 0,-2-2 0,0-4 0,3 0 0,0 0 0,2-4 0,1-7-194,3-1-200,-1-2-41,4-5-51,-2-1-101,5-4-94,-1 0-150,4-4-624,4-8-1072</inkml:trace>
  <inkml:trace contextRef="#ctx0" brushRef="#br0" timeOffset="-190122.915">6364 13391 472,'3'-20'891,"2"-1"-187,-1 0-95,2 1-58,1 1-81,2 0-22,-2-1-74,2 3-40,3-1-44,-1 2-19,2 0-50,4 1-4,0 2-29,0 1-13,4 1-27,-2 3-17,2 1-17,1 2-4,0 2 1,-3 3-15,1 1-6,0 4-3,-4 0-12,1 1 2,-3 2-7,-1 2-6,-3 2-5,-2 3-13,-4-1 22,-2 1 12,-2 2-11,-4-1 0,-1 5-5,-3-1-4,-3-2-9,-2 1-8,-1 1-9,-4-1-8,0 0-7,2-5-3,-1 2-18,3-2-38,-1-2-52,4-1-60,1-3-79,0 1-44,2-2-90,2-2-68,6-5-175,-10 10-169,10-10-843,0 0-1276</inkml:trace>
  <inkml:trace contextRef="#ctx0" brushRef="#br0" timeOffset="-189806.427">6983 13026 984,'11'-12'1019,"3"-2"-180,-5 3-110,0 0-35,0 4-90,-2-1-96,-1 1-94,-6 7-67,9-6-12,-9 6-7,0 0-13,11 4 5,-11-4-29,4 18 10,-1-3-138,-3 3-163,0 3 0,-1 3 0,-2 3 0,-1 4 0,-1 1 0,-2 2 0,0-1 0,1-1 0,-2 0 0,0-2 0,2-2 0,1-2 0,1-2 0,0-2 0,1-2 0,2-3 0,0 0 0,1-3 0,2-2 0,1-2 0,2 0 0,0-3 0,3-2 0,2 0 0,2-3 0,-12-2 0,24-2-102,-9-1-324,2-1-40,1-4-34,0-1-71,0-2-48,-2 0-104,0-2-794,-2-1-1149</inkml:trace>
  <inkml:trace contextRef="#ctx0" brushRef="#br0" timeOffset="-189652.741">7003 13358 693,'-24'5'1100,"5"0"-236,2-1-179,1 1-91,3-3-47,1 2-37,3 0-40,9-4-41,-12 4-61,12-4-71,0 0-59,0 0-46,0 0-39,12 0-35,2-4-69,3 1-69,5-3-107,2-1-72,4-2-124,0 0-122,2 0-176,0-2-173,1 0-721,6-4-1147</inkml:trace>
  <inkml:trace contextRef="#ctx0" brushRef="#br0" timeOffset="-138848.086">8227 13121 476,'0'0'429,"0"0"-57,-7-5-73,7 5 3,0 0-26,0 0-15,-14-3-11,14 3-3,0 0-14,-12-2-8,12 2-32,0 0 7,-15-1 24,15 1 9,0 0-23,0 0 6,-15-1-7,15 1 24,0 0-36,0 0 10,-11-3-38,11 3 2,0 0-38,0 0 7,-3-10-37,3 10 7,2-12-10,-2 12-18,5-13-11,-1 4-12,0 0-5,0-1-2,2-2-5,-1-2-6,1 2-8,1-3-6,-1 1-3,0-2-5,1 1-2,-1-3 0,0 1-3,-1-2-1,0 2-3,-1 0-13,-2 2 15,2-2-8,-3 1 19,-1 2 1,-1 1 7,0-1-6,-3 4-2,-1-2-5,1 2-2,-2 2-14,-2 1 6,-1 1-6,0 2-1,-1 0 0,10 4-1,-19-1-4,19 1 8,-22 3-4,12 0 6,-1 2-6,0 4 6,2-2 4,-1 4 3,1 3 6,1 0 6,2 3 1,-1 3 38,2 1-44,0 4 45,1-1-39,3 2 35,0 3-31,1 0 9,0 5-5,0 1 3,1 1-3,3 0-2,-3 0-4,3 2-5,-2-1-7,0 2-2,0 4-2,0 1-1,-4 2-3,2-3 27,-2 3-34,0 0 3,1 0 2,-5 0 3,1 1-8,-2 0-2,1 0 5,-3-1-10,0 2 14,1-4-9,-2 1 4,0-2-6,0-3 5,-1 0-3,1-2 1,3-7 2,0-1-2,2-6-2,3 1 0,-2-7 1,4 0-6,1-2 2,2-2 1,0-2 5,3-2 2,1-3-8,2-2 4,3-1 1,1-4-9,4-4 5,1 0 3,4-4-15,1-2 7,4-2 4,0-2-9,-3-2-3,2-2 4,-2 0 1,-1-1-2,-3-1 3,1-1 12,-2-1-27,-4 0-12,0-1-2,-2 0 3,-4 2-8,0 1-10,-4-2-2,-1 1-4,-4 1-6,-1-1-7,-4-1 25,-3 3-39,-3-6 14,-5 3 0,-2-2 2,-2 3 1,-4-1-7,-3 0 31,-3-1-15,2 3 14,-1-2-10,-1 2 21,2-1-16,4 2 23,4-1-32,-2 3 16,4-6-26,3 2 7,3 2 2,6-1-1,3 2 7,3 0 5,3-1-3,3 0 2,4-1 6,2 3 8,2-1 25,1 2-13,4-1 25,-2 4-17,4 2 18,-2 0-17,0 3 19,0 5-16,-2 0 20,-1 3-21,2 3 23,-1 2-25,-2 0 19,-2 4-10,0 1 20,-2 3-20,-1-1 10,-2 1-7,2 0 17,-2-1-20,0 0 19,-1-2-18,3 2 16,-1-3-22,2-1 22,-1-3-18,-1 0 21,2-3-10,2 1 10,-1-3-28,2 0 27,-3-3-14,2 0 18,1-2-21,-2-1 21,0-1-17,-1-1-2,-2-1 22,-2 1-7,-2-1 35,-5 9-32,3-20 36,-5 8-29,-1 2 20,-5-1-30,0 1 17,-1 0-16,-1 2 14,-3 0-21,1 2 17,-1-1-26,1 2-9,1 2-62,-1 1-44,12 2-92,-19-2-102,19 2-71,-19 5-84,19-5-157,-15 9-538,15-9-779</inkml:trace>
  <inkml:trace contextRef="#ctx0" brushRef="#br0" timeOffset="-138547.351">8447 13371 279,'10'-4'732,"-1"0"-124,0-1-53,4 1-66,0-1-59,3 0-37,0 2-80,3-1-48,-1 1-22,2 1-41,1 2-34,-1 0-33,1 1-29,-1 2-17,-2 0-13,0 1-10,-3 1-21,1 0-6,-5 0-6,0 0-5,-1 2-3,-4-2 0,0 3 1,-6-8 3,7 12 7,-7-12 17,-3 11 25,3-11 2,-5 10 34,5-10-13,-9 9 16,9-9-6,-10 3 23,10-3-26,0 0 0,-18-2-34,18 2 2,-10-8-23,3 0 1,2-1-26,0 2 11,3-4-22,-1 0-1,2 0-7,1-1 13,1 0-22,3-1-12,2 0-103,3 0-51,-1 3-104,2-2-99,3 2-96,-2 3-84,5-1-123,-1 2-663,3 0-938</inkml:trace>
  <inkml:trace contextRef="#ctx0" brushRef="#br0" timeOffset="-137930.026">9220 13312 566,'-12'-6'857,"12"6"-112,-8-9-85,8 9-94,-7-13-52,7 13-99,-3-13-34,3 13-58,0-15-7,3 6-56,3 1 3,0 1-24,7 0-15,0-1-14,3 3-10,2 3 7,1 0-3,2 4-40,-2 0-19,4 3-31,-2 0 4,-2 5-44,-2-1-14,0 1-12,-3 3-8,-4-1-1,-1 0-14,-1 0-4,-3 0-2,-3 0-4,0-2-7,-2-10 4,-2 23 0,0-14-1,-2 0-1,-1 0-3,5-9 7,-11 13 12,11-13 0,-11 11 7,11-11-33,-10 5 0,10-5 0,0 0 0,-14-3 0,14 3 0,-4-9 0,4 9 0,0-14 0,1 2 0,5-1 0,0 0 0,5-4 0,2-1 0,4-1-46,1-1-32,2 0-3,2 2-2,-2 1 13,3 1 18,-1 2-3,-4 2 35,1 3-43,-4 4 9,0 0 6,-4 3-2,-11 2 13,22 2 9,-13 3 3,0 0 5,-3 2 6,-1 1 3,0 2 6,-2 1 1,-1 1 3,0 0 1,0 0 3,-1 1 4,-1-1 10,0-12-3,2 22 7,-2-22-8,1 21 5,1-11-9,-2-10 2,4 17-4,-4-17 1,7 14-1,-7-14 2,9 11 12,-9-11-13,11 6 0,-11-6 9,16 4-5,-16-4-2,16-1 0,-16 1 8,19-5-11,-8 1 1,-4 0-1,2-3-1,0 1 2,-3-1-2,1-1-1,-1 0 0,0-2-3,-2-1 1,-1 0 0,-2 0-3,-1 11 0,-1-22 2,-2 12-5,3 10-2,-8-17-1,3 10-10,-1 0-32,-1 2-47,7 5-48,-14-3-80,14 3-36,-17 0-88,17 0-97,-18 5-121,10 0-96,1 3-874,-1-3-1170</inkml:trace>
  <inkml:trace contextRef="#ctx0" brushRef="#br0" timeOffset="-137397.424">10075 13254 603,'7'-5'788,"-7"5"-74,6-10-43,-6 10-91,0 0-47,4-7-71,-4 7-46,0 0-61,0 0-7,-12 5-62,12-5-5,-10 14-41,5-6-36,0 4-33,0-3-31,1 4-35,0 0-14,3-2-10,-1 3-23,2-2-18,2 0 0,-1-1-12,3 1 0,0-3-12,1 1-3,2-1-2,1-1-2,1-1-3,1-3-2,2-1-13,-12-3-18,24 2-28,-11-2 6,3-3-16,-1-2 6,1-1-3,-2 0 21,1-3-4,1-1 25,-3 1-18,-1-3 25,-1 0-16,-1 0 23,-2-1-5,-2 2 12,0 0-13,1 2 18,-3 1-19,-4 8 15,3-11-17,-3 11 14,0 0-15,0 0 18,0 0-15,0 0 18,0 0-20,0 0 22,0 15-18,0-15 21,2 14-23,-2-14 23,2 17-22,-2-17 20,5 17-21,-5-17 21,9 14-19,-2-7 23,-1-2-21,2 2 10,-8-7-8,18 8 16,-18-8-16,19 4 19,-6-3-22,-13-1 21,24-1-22,-13-1 36,1-3-19,1 3 23,-1-5-5,1 2 21,-1-4 13,-3 1 10,1-2-5,-1-1-5,-3 0-8,1-3-3,-3 1-9,0-1-4,-1 2-2,-2 0-1,-1 1-4,0 11-6,-1-20-6,-4 11 7,5 9-17,-6-15-1,6 15-16,-9-8-51,9 8-52,-12-6-73,12 6-64,-14 0-94,14 0-139,-13 6-156,4-1-226,9-5-545,-11 10-1016</inkml:trace>
  <inkml:trace contextRef="#ctx0" brushRef="#br0" timeOffset="-136965.072">11213 13260 530,'10'-9'893,"-3"3"-127,0-2-84,-3-2-90,-4 10-27,4-19-99,-4 19-19,-2-17-75,0 7-20,-2 1-30,-3 1-46,-2-1-35,-1 1 7,-1 0-65,-2 3 22,-1 4-72,1-2 6,-4 3-60,3 0 17,-2 3-50,-1-2 9,2 4-35,2 1-4,-2 1-3,5 2-2,-1 1-4,4-2 2,2 6-3,2-3-2,3 1-3,1 0-2,2-1-10,2 4-17,5-3-22,3 2-19,1-1-28,4-1-13,-2-2-18,2 1 14,1-1-18,0-2 44,0 1-2,-3-2 37,-2 0-6,1-2 31,-4 1-13,-2-1 36,-1-1 12,-8-4 38,11 9 24,-11-9 13,0 0 12,0 13 8,0-13 8,-11 7-5,11-7-7,-19 6 1,7-3-15,-1-1-13,-4 1-15,-1 0-2,-2-2-25,-2 0-31,0 1-63,1-2-66,-3 0-67,2 1-54,-3-2-114,1 1-129,-3 1-180,-1-1-211,0-1-607,0 1-1119</inkml:trace>
  <inkml:trace contextRef="#ctx0" brushRef="#br0" timeOffset="-136279.001">12176 13012 486,'10'-7'784,"0"-1"-131,-2 0-51,1-1-68,-1 1-52,-2 0-60,-2-1-25,1 0-93,-5 9-18,2-18-36,-2 18 0,-6-18-53,0 11-7,-3 0-23,-1 4 20,-1-1-18,-5 2-12,2 1-10,-4 4-11,-1-1-6,-1 3 30,-1 2-53,3 1 13,0 3-35,0 0 10,4 1-40,5-1 17,0 1-32,3 3 19,3-1-35,3 0 3,3 1 0,1 0-4,4-2-3,3 1-1,3 1-4,2-3-1,3-2 0,-2-1-8,4-1-4,-1 0 1,2-4 0,-1 1-7,-1-2-11,-2-2-17,0 0-5,-4-1-1,0-1 11,-14 1-3,21-3-8,-21 3-3,12-3-4,-12 3 4,0 0 3,0 0 21,-8-9-15,-5 7 7,1-1 1,-9 2 4,-2 1-5,-4 0 3,0 1 6,-2 3-3,-3 2 4,0-2 4,2 4 2,2 1 6,0 1 2,5 2 5,2-1 2,3 1 4,5 2 6,0 0-3,3-2-5,4 3 2,4-5-2,0 2-1,6-1-3,-2-1 1,7 2-4,0-4-54,4 3-72,2-5-31,2 3-68,1-6-26,5 4-43,-1-5-78,-1 1-58,1-1-50,0-4-53,-3 2-67,1-1-623,-3-3-831</inkml:trace>
  <inkml:trace contextRef="#ctx0" brushRef="#br0" timeOffset="-136009.404">12092 12913 817,'-11'-17'785,"2"-1"-64,-1 1-101,2 0-32,0 3 3,1 2-95,-3 0-53,4 2-46,-1 1-36,7 9-47,-12-10-14,12 10-16,0 0 10,-13 0-6,13 0 7,-8 14-5,4-1 17,1 1-307,3 6 0,0 6 0,0 3 0,0 5 0,2 3 0,2 8 0,1 1 0,-3 3 0,2-1 0,0 3 0,-1 0 0,1-1 0,-3 0 0,2 0 0,-1-2 0,0 0 0,0-1 0,0-1 0,-2-8 0,3-1 0,-2-1 0,0-5 0,3-2 0,-2-3 0,0-3 0,2 0-787,2-4-274,-2-3-935,1-1-1750</inkml:trace>
  <inkml:trace contextRef="#ctx0" brushRef="#br0" timeOffset="-135238.459">12812 13198 714,'0'-12'672,"0"12"-69,2-20-41,-2 20-44,-2-19-61,2 19-10,-5-17-36,1 10-44,4 7-30,-14-7-18,14 7-40,-15 2-25,5 1 0,-3 6-31,2 0-23,-3 4-25,3 2 0,-3 2-26,5 0-26,0 2-23,3 0-16,1-4-22,1 2-15,3-1-2,2-1-9,3-1-3,3-1-9,2 1 2,4-6-5,5 2-6,1-3-9,3-3-34,2-1-39,1-3-33,3-3-27,0-2-13,2-2 9,1-2-28,-2 1 19,-3-6-12,-1 2 41,-2-1-3,-6 1 26,0 0-2,-7 0 32,0 3-6,-5 1 28,-5 8-11,4-12 26,-4 12-12,0 0 25,0 0-16,-9-5 36,9 5-13,-11 9 34,4-1-5,3 0 17,-1 1-29,3 0 4,-2 1-3,4-10 20,2 20-28,0-11 3,3 1-5,3-3 19,4 3-26,-1-5 22,5 1-25,-1-2 16,2-2-18,2-1 18,2-1-21,-1-3 21,3 0-23,1-2 24,1-2-23,-5 0 24,3-3-25,-5 0 25,0 0-23,-3-2 26,-5 1-18,-2-1 44,-3-1-13,-1 1 21,-4 12 1,-4-24-3,-1 13-5,-3-1-4,-2 3-7,-3 0-7,-1 1-1,-1 0-5,-4 2-7,2 3-19,1-1 10,-2 2-74,0 0-48,2 1-107,1 2-103,1 1-141,3-1-86,0 2-183,11-3-620,-12 5-958</inkml:trace>
  <inkml:trace contextRef="#ctx0" brushRef="#br0" timeOffset="-134959.756">13481 12987 810,'-4'-12'932,"2"3"-99,-1-2-101,-1 2-29,2 0-69,2 9-70,-6-16-56,6 16-37,-4-11-117,4 11-66,0 0-36,-4-11 25,4 11 9,0 0 5,0 0-53,4 17-220,-2-5-18,4 2 0,-4 2 0,2 2 0,0 3 0,-1 3 0,1-2 0,0 2 0,-1 0 0,1 1 0,1-3 0,0 1 0,-1-1 0,0 2 0,3-3 0,-1 1-150,0-1-337,2 0-72,-3-1-101,1-1-72,2-4-155,-2 0-609,3-1-1123</inkml:trace>
  <inkml:trace contextRef="#ctx0" brushRef="#br0" timeOffset="-134558.688">13724 13268 556,'0'0'959,"-5"-14"-130,5 14-140,-6-9-29,6 9-84,-10-6-74,10 6-53,-8 4-42,8-4-16,-11 11-35,11-11-61,-7 14-43,2-5-45,5-9-25,-2 20-17,2-20-16,0 20-35,2-8-22,3-1-18,-1-1-12,1 0-14,4 1-7,1-3-14,2 0-5,1 0-5,1-3-5,1-1-12,0-2-12,0 1-17,1-3-15,-1-1-20,1-2-8,2-1 2,-4-1 4,1-2-5,-1-2 0,-1 0-2,1-4 12,-1-1 12,-4 1 9,-1-2 9,-2 0 2,-2-1-1,1 2 18,-3-2 7,0 4 0,-2 1 22,2 0 29,-2 11 3,0-17 4,0 17 0,-2-11 23,2 11 0,0 0 9,0 0 7,-7 5 9,7-5 1,-6 14-14,4-4-34,0 0-54,0 0 0,1 2 0,-1 0 0,2 0 0,2 0 0,-1 0 0,1 0 0,-2 0 0,4-4-208,0 4-83,1-4-45,-1 0-85,4 1-68,0-3-116,-1 1-63,3-2-30,0 1-725,-1-2-1028</inkml:trace>
  <inkml:trace contextRef="#ctx0" brushRef="#br0" timeOffset="-134003.801">14211 13259 548,'0'0'841,"3"-14"-163,-3 14-63,0 0-68,4-11-70,-4 11-17,0 0-70,0 0-28,0 0-50,0 0 1,5 11-47,-5-11 2,3 13-37,-3-13-34,4 14-37,-4-14-29,4 17-25,-4-17-21,4 17-15,-4-17-14,3 15-11,-3-15-11,2 13-6,-2-13-5,2 12-1,-2-12-7,2 11 6,-2-11 0,0 0-8,0 0-4,0 0-5,0 0-11,0 0-8,0 0 3,0 0-2,6-9-3,-6 9-5,4-16 9,0 7 2,-2-2-2,2 1 7,1 0-9,1-2-3,0 0 6,2 2 0,-1 1 3,2-1 0,1 1 1,2 4 2,-3 0 1,3 1-1,-12 4 3,23 0-7,-12 1 10,2 3-7,1 0 20,-1 4-8,1-2-3,-4 4-9,2-1 11,-3-1-6,0 2 5,-1-1 1,-3 1 3,2-1-10,-2-1 1,-5-8 0,6 16 10,-6-16-6,4 12 5,-4-12-5,3 9 6,-3-9-5,0 0 4,-2 11-8,2-11 6,0 0-5,0 0 1,0 0-5,0 0-1,-11-2 1,11 2 6,-4-9-8,4 9 10,-1-16-10,1 16 4,0-22-1,1 8 3,2 0 0,-2-1 0,3 1-2,3-3 4,1 2 0,0 1-2,3 0-2,1-1-1,0 5 0,0 2 4,2 1 11,-1 0 10,2 3 10,-3 1 4,-12 3 2,24 2-9,-11 0 10,-2 1-9,1 4-2,-1 0-3,-1 1-6,-1 2-5,-1 0 0,-1 0-37,-2 2-82,0-1-58,-2 0-89,0-1-42,1 2-65,-2-1-120,1 0-75,-1 0-78,0-1-142,3 1-435,-1-3-817</inkml:trace>
  <inkml:trace contextRef="#ctx0" brushRef="#br0" timeOffset="-133587.304">14839 13261 204,'2'-11'789,"2"0"-183,1 0-59,-1 3-66,2-1-23,-1 1-56,-5 8-58,12-10-18,-12 10-45,10-6-14,-10 6-44,13 2 8,-13-2-43,12 9 15,-7-2-34,3 3 15,-4 0-33,0-1-12,0 2-40,-1-1 6,-1 3-26,0-1-2,-2 1-34,2-1 6,-2-1-22,-2 2 8,2-1-20,-2-2 16,0 0-24,2-10 20,-5 18-22,5-18 16,-3 15-18,3-15 12,-4 10-19,4-10 12,0 0-30,-6 6 6,6-6-19,0 0 19,0 0-23,-7-6 26,7 6-26,2-13 26,-1 2-21,3-2 27,2-1-22,-1-6 28,4-1-21,1 2 18,1-2-11,1-1 15,4 0-16,-2 2 22,1 5 6,-2-2-3,2 5 8,-2 2 14,1 3 29,-1-1-1,0 6 7,1-1 34,-3 4 3,2 1 2,-2 1 4,-1 2 1,2 2-15,-4 2-16,1 2-16,-2-1-14,-3 1-10,0 0-11,-1 0-73,-3 1-76,0 0-98,0 0-59,-2 1-88,2-13-78,-1 23-64,1-23-32,1 20-80,-1-20-124,4 17-442,-4-17-796</inkml:trace>
  <inkml:trace contextRef="#ctx0" brushRef="#br0" timeOffset="-133255.233">15564 13225 569,'18'-18'788,"0"0"-57,-5 2-74,1 2-88,-4-2 6,-1 3-38,-1 1-80,-4 2-53,-2 1-41,-2 9-24,-1-16 14,1 16-73,-8-11-12,0 6-64,8 5 0,-20-4-64,6 6 0,1-1-56,-2 3-18,0 1-15,-1 2-9,4 0-6,-1 4-11,4-1-5,1 2-7,3 3-5,1-2-17,3 1-23,2-2-29,2 2-23,1 0-2,1 0-4,1-2-15,1 1 37,0-2 8,2 1 17,-1-2 1,-2-1 17,2-1 1,-3 0 36,-5-8 61,8 14 35,-8-14 51,4 13 43,-4-13 17,-2 11 4,2-11-222,-8 9-1,8-9 0,-16 9 0,16-9 0,-19 4 0,6-2 0,1 0 0,-1-2 0,-2-2 0,3 0 0,-5 1-445,6-1-95,11 2-222,-21-3-402,21 3-506,-10-9-1339</inkml:trace>
  <inkml:trace contextRef="#ctx0" brushRef="#br0" timeOffset="-132183.742">16822 13072 759,'0'0'745,"-4"-15"-46,4 15-72,-4-14-73,4 14-38,-9-12-48,9 12-60,-15-5-47,15 5-22,-20 3-16,7 5 16,-4 1-58,2 5-30,-4 4-25,1 1-34,0 2-36,2 0-19,1 2-26,4-1-18,2 1-24,1-3-9,4 0-15,3-1-6,2-2-10,2 0-3,3-1-5,4 0-2,2-2-10,3-2-5,2 0-20,3-4-20,0-2-29,4-3-31,-1-1 2,0-2-13,2-2 12,0-2-22,0-2 30,-1-1-12,-1-2 32,-1-2-20,-4 1 32,-2-4-11,-1 0 29,-3 0-13,-4 3 29,-3-1-15,-1 3 24,-4 9-18,1-17 25,-1 17-20,-5-10 25,5 10-20,0 0 25,-15 0-25,15 0 32,-13 10-20,7-5 17,0 4-20,0 0 20,2 2-16,2-1 27,2-10-28,1 19 22,2-7-20,3-3 21,2 1-26,1-2 23,3 1-21,1-2 23,1-2-25,3 0 23,1-3-22,-2-1 0,5-1 4,-3-1 3,2-1 1,1-3 15,-5 1-17,2-3 4,-4 0-1,1-1-1,-4-4 5,0 2 22,-4-3-23,-4-1 20,0-3-24,-4 3 19,-2-1-20,-3-2 18,-4 0-17,-1 1 18,-3 4-4,0-1-1,-1 2-6,-4 3-4,2 2 1,0 2 5,-2 1-11,3 3-55,-2 1-112,1 1-72,2 2-110,3 2-101,0 1-76,4 0-118,3 1-704,5-8-953</inkml:trace>
  <inkml:trace contextRef="#ctx0" brushRef="#br0" timeOffset="-131751.373">17295 13239 255,'6'-5'957,"0"-1"-171,1 0-87,-7 6-67,13-10-92,-13 10-79,10-7-108,-10 7-22,12-2-54,-12 2-10,12 5-62,-12-5 0,14 12-55,-6-4-8,-3 1-39,1 1-1,-1 1-32,-1-1-2,0 2-25,1 0 2,-2-2-21,-1 0 13,-2-10-21,3 21 10,-3-21-22,0 17 20,0-17-14,-3 13 8,3-13-11,-2 12 6,2-12-18,-4 9 15,4-9-18,0 0 8,0 0-8,0 0 11,-12-2 8,12 2-11,0-12-18,0 12 16,3-22-18,0 7 16,3-1-8,-1-3 13,3 1-16,1-3 17,3 1-15,0 3 18,2 0-2,0 1-2,3 3 2,-2-1 5,3 4 7,0 2 31,0 3 29,-3 3 7,2 2 14,-1 1 19,1 3 4,1 2 27,-2 3-11,0 1-3,-4 2-1,0 5-20,-2-5-23,-3 2-13,-2 3-62,-1-1-13,-3 0 0,-1-2 0,-1 3 0,-1-2 0,0 0-176,0-1-75,0-2-74,-2 1-59,4-13-82,-4 18-118,2-7-83,2-11-163,-3 13-602,3-13-1043</inkml:trace>
  <inkml:trace contextRef="#ctx0" brushRef="#br0" timeOffset="-131481.805">17981 13043 338,'4'-20'935,"1"4"-150,-3 1-64,1 0-78,-2 4-49,2-1-107,-3 12-62,4-15-57,-4 15-4,0 0-59,0 0 7,0 0-28,0 0 16,5 15-42,-3-3-3,0 2-23,-1 3-16,1 1-13,2 1-37,-1 4-166,-1-1 0,1 0 0,-1 2 0,0-5 0,0 1 0,0-1 0,-1-1 0,0 1 0,0-2 0,-1 0 0,0 0 0,-1 0 0,-1-1-33,-1-1-254,0-1-1,-2 1-29,1-1-20,-3 1-45,0-3-65,1 0-64,0-2-17,-1 0-57,0-3-129,-1-1-469,0 0-795</inkml:trace>
  <inkml:trace contextRef="#ctx0" brushRef="#br0" timeOffset="-130742.089">17776 13348 387,'-5'-8'592,"5"8"-128,-3-16-83,3 16-49,7-15-65,-2 8-56,5-1-36,2 1-31,3-2-28,4 2-24,3-1-24,2 1-14,3 2-5,0-1-5,5 0-12,0 1-2,0 1-4,3 2 5,-1-1 12,-3 0-8,-1 2 2,0 0 2,-2-2 26,-1 2 6,-4 1 27,0-1 22,-4-1 9,0 1 12,-4 0 23,-1 0 12,-2-1-30,-12 2-20,16-4-39,-16 4 19,0 0-11,7-8 24,-7 8-23,0 0 23,-13-7-11,13 7 12,-22-3-9,8 3 33,-1 0-18,-3 3 26,0 1 13,-4 1-31,3 4-19,0-1-11,1 2-18,3 2-17,1 2-22,1 1-2,4-3-14,2 2-3,1-1-16,4-1 7,2 0-12,1 0-5,3-2-31,1 0-16,4 0-40,1-2 0,0 0-31,3-3-19,1 0 1,0-2 5,0-2-12,2-1 5,-1 0 22,3-1 22,-1-3 17,0-1 19,0-2 4,2 0 9,-2-3 12,-1-2 5,1 0 4,-4-2 23,0-1-3,-1 1 72,-4 1 4,0 1 40,1 0-4,-3 0 47,-1 3-16,-1 1-9,1 1-34,-5 7 15,8-9-16,-8 9 29,0 0-12,0 0-12,9 4-18,-9-4-16,4 11-14,-4-11-3,2 16-17,-2-16-7,5 17-18,-1-7 5,1-1-18,0 1-35,2 0-67,0-1 4,2 0-54,1-1 0,1 0-43,0-3-8,2 1-24,1-2 2,0 0-9,-1-4-16,3 0-4,1 0 37,2-1 24,-1-3-1,-1-3 17,-1 2 7,1-4 36,-2-2 20,-2-1 25,0-3 28,-5 1 37,-1 0 66,-2 2 35,-1-3 54,0 5 35,-2-1 39,1 1 3,-3 10-16,1-12 39,-1 12-19,0 0 45,0 0-17,-8-3 25,8 3-36,-6 8-16,6-8-39,-7 16-18,4-5-21,1 0-27,0 0-17,1 0-19,0 0-12,1 1-8,1-1-6,2 0-14,-1-1-13,3 0-14,0-2-3,3 1-39,1-3-29,0 0-15,1-3-39,3 1-14,-2-1-9,3-2-24,1-2-14,-2-1-33,4 0-16,-2-4-57,1-1-48,2-2-61,-3-2-54,2-3-101,-3-2-142,0 1-287,-4-5-576</inkml:trace>
  <inkml:trace contextRef="#ctx0" brushRef="#br0" timeOffset="-130463.424">18813 13087 883,'-19'4'688,"4"2"-88,1 1-57,5-3-59,0 1-73,2 0-22,7-5-62,-8 12-33,8-12-44,0 0-21,4 14-49,-4-14-10,13 4-49,-13-4-1,18 4-32,-4-4 24,-1-1-28,4-2 16,-1 2-1,0-3 17,0-2-12,-1 2 13,-1-4-15,-1 1 6,-2-2-1,-2 0-19,-1-2-17,-3 0-15,-2 0 38,-2-1-64,-1 0-6,-3 0-3,-1 0-5,-2 2 3,0-2-7,-2 3-9,0 1-4,-2 3-3,0 1-7,0-1-50,10 5-44,-23 0-55,23 0-59,-23 5-59,13 0-85,-3 2-107,4 3-72,1-1-116,3 1-737,0 1-997</inkml:trace>
  <inkml:trace contextRef="#ctx0" brushRef="#br0" timeOffset="-130062.32">19173 13239 615,'15'-5'961,"-15"5"-177,14-2-119,-14 2-111,13-2-40,-13 2-81,11 4-30,-11-4-45,11 7-41,-5-1-27,-1 1-22,1 2-41,-2-1-32,2 1-22,-2 0-35,-2 0-20,1 2-24,-1-3-13,-2-8-23,2 19-2,-2-19-17,-2 17-8,2-17-4,-2 15-15,2-15 18,-7 12-10,7-12-6,-7 11-4,7-11-4,-11 8-1,11-8 7,-10 2-2,10-2-13,0 0-6,-15-1 17,15 1-17,-9-9 8,4 2-2,2-2-9,1-4 6,2 0-7,1-4 10,0 0-8,3-1 3,3-2 1,0 1-6,3 0 8,2 1-4,0 1 0,1 2 9,3 2-1,0 1-10,-1 4 8,1 2-4,0 1 3,0 3 16,-1 2-13,1 1 2,-1 2 1,0 2-2,0 2 0,-2-1 0,0 5-1,-1-3-21,-2 4-91,-1-1-45,-2 0-96,0 1-68,-2-1-142,-1 2-146,0-3-136,0 1-746,1-1-1118</inkml:trace>
  <inkml:trace contextRef="#ctx0" brushRef="#br0" timeOffset="-129476.34">19991 13155 484,'10'-17'1002,"-1"1"-179,-1 3-107,-3-1-80,-3 3-54,-2 11-81,-2-17-49,-4 8-45,-1 4-2,-3 1-75,-3 1-2,-1 3-44,-3 4-1,-1 1-54,-3 2-22,0 3-27,2 1-18,0 2-20,2 1-104,-1 1-38,4 0 0,-1 1 0,3 0 0,1 1 0,2-2 0,1-1 0,3 0 0,2-3 0,0 0 0,3-11 0,1 19 0,-1-19 0,9 15 0,-9-15 0,16 9 0,-16-9 0,20 3 0,-20-3 0,25-3 0,-10 0 0,1-3 0,0 1 0,1-6 0,0 2 0,2-3 0,-2 2 0,-2-2 0,-1 3 0,-2 0 0,-1 1 0,-1 1 0,-1 1 0,-1 0 0,-8 6 0,13-2 0,-13 2 0,10 7 0,-4 0 0,0 5 0,0 2 0,0 5 0,-2 3 0,0 3 0,0 1 0,-3 6 0,0-3 0,-2 5 0,0-1 0,-2-1 0,-2 1 0,1-3 0,-2 1 0,-2-2 0,2 0 0,1-7 0,0 0 0,-3-3 0,3-2 0,1-1 0,0-1 0,2-5 0,-2 2 0,4-12 0,-5 17 0,5-17 0,-7 8 0,7-8 0,0 0 0,0 0 0,-14 0 0,14 0 0,-18-11 0,6 3 0,-1 0 0,-4 1 0,-1 1 0,-2 0 0,-6 2 0,-2 3 0,-6 3 0,-11 6 0,-1 1 0,-3 3 0,-7 6 0,1 5 0,0 2 0,3 3 0,0 2 0,3 1 0,3-1 0,9-4 0,2 1 0,6-1 0,3 0 0,6-5-83,7-5-579,3 3-114,1-4-116,5-6-931,3 3-1531</inkml:trace>
  <inkml:trace contextRef="#ctx0" brushRef="#br1" timeOffset="-127517.583">21091 13164 663,'0'0'665,"8"-9"-37,-8 9-52,8-11-31,-8 11-57,8-11 2,-8 11-53,4-11-34,-4 11-21,0 0-41,3-12-30,-3 12-9,0 0-52,0 0-4,-15 3-22,8 2 11,-1 5-21,-1 2-21,-1 2-25,3 1-9,-3 3-21,2 2-5,3-2-133,1 0 0,2 0 0,1 1 0,2-2 0,2 0 0,2 0 0,0-2 0,4 0 0,0-1 0,4-2 0,2 0 0,3-3 0,-3-3 0,7 1 0,-4-5 0,4 1 0,-1-3 0,2-1 0,-1-2 0,2-1 0,-2-1 0,-1-3 0,-1 2 0,-3-4 0,-4 0 0,-2-1 0,-2 0 0,-3-3 0,-3-1 0,-2-1 0,-2 1 0,-3-2 0,-1 1 0,-2 1 0,-1 0 0,-1 3 0,-2 0-18,-1 1-10,0 2-19,-1 1-14,-1 2-25,0-1-42,0 2-38,0 2-49,1-1-18,2 2-60,-2 1-43,13 1-78,-18 0-73,18 0-76,-14 3-100,14-3-753,-8 7-1020</inkml:trace>
  <inkml:trace contextRef="#ctx0" brushRef="#br1" timeOffset="-127053.965">21510 13283 212,'-10'-8'956,"10"8"-165,-6-9-56,6 9-66,-7-7-48,7 7-59,-6-8-110,6 8-58,0 0-87,-8-8-42,8 8-50,0 0-20,0 0 3,-1 11-23,1-11-18,6 17-32,-2-8-14,-1 3-17,0 1-17,3-1-16,-3 3-6,0-1-15,0-2 1,-1 1-13,2-2 0,-2-1-13,-2-10 5,2 21-8,-2-21 6,2 14 2,-2-14-6,0 0-11,0 15-12,0-15-16,0 0-3,0 0-5,0 0 6,0 0 3,0 0 7,-4-14 12,4 14-9,3-19-4,0 6 15,-1-3-4,2-1-4,2-2-3,1-1 1,3 0 5,0 0 1,3 2-2,1 2 3,3 0 0,-1 3 6,2 2 42,1 1-11,3 4 16,-3 3 30,0 1 30,3 2-5,-2 2-12,0 1-6,1 3-4,0 2-1,-4 1-15,-1 2-58,-4-2-6,-1 4 0,-3-3 0,-3 2 0,-1 0 0,-2-1 0,0 0 0,-2 0 0,0-11 0,-3 22-133,3-22-81,-3 19-59,3-19-45,-3 14-51,3-14-29,-3 12-61,3-12-57,-3 11-69,3-11-96,0 0-666,0 0-950</inkml:trace>
  <inkml:trace contextRef="#ctx0" brushRef="#br1" timeOffset="-126751.519">22028 12955 93,'-2'-18'886,"1"1"-207,0 0 28,-2 1-89,2 3-22,0 0-26,0 2-77,-1 0-27,2 11-53,-1-18-40,1 18-32,-1-12-20,1 12-18,0 0-3,0 0 26,0 0-22,0 0-7,4 21-192,-2-9-105,2 5 0,0 0 0,-2 6 0,1 0 0,1 4 0,-3-1 0,2 0 0,-1 2 0,1 0 0,-1-1 0,0 0 0,0 0 0,0-1 0,0 0 0,-1-1 0,0-1 0,1-4 0,-1 1-89,0-3-415,0-1-36,1 0-68,0-1-75,0-3-75,0-2-113,2 1-440,0-2-915</inkml:trace>
  <inkml:trace contextRef="#ctx0" brushRef="#br1" timeOffset="-126236.49">22232 13328 708,'0'0'638,"6"-9"-70,-6 9-43,0 0-30,0 0-10,0 0-23,-7 10-34,7-10-59,-4 11-49,4-11-29,-1 11-39,1-11-37,0 14-16,0-14-46,1 12-7,-1-12-46,5 12-6,-5-12-33,10 11-10,-10-11 10,13 8-28,-13-8-5,19 3-7,-19-3-4,21 2-5,-7-4-5,-3 0 4,5-2-2,-2 0 0,1-2-1,-1-2 3,0-1-13,0-2 3,0-2 1,-1-1 14,-1-2-19,-2 1 17,-1-1-27,-3 1 28,1 1-5,-1 1 46,-2 3 29,-2-1-1,1 2-11,-3 9-8,2-13 1,-2 13 5,0 0 24,0 0 13,0 0 22,-3 12-3,1-2 0,0 5 6,-2 3 11,1 3-144,0 4 0,0 2 0,1 5 0,-1 1 0,3 0 0,-1 2 0,2 0 0,-1-2 0,1 1 0,1 0 0,-1-7 0,1 1 0,2-1 0,-3-3 0,3 0 0,-1-2 0,-1-5 0,1 0 0,-1-3 0,1-3 0,0 0 0,-3-11 0,5 14 0,-5-14 0,6 8 0,-6-8 0,0 0 0,0 0 0,5-8 0,-5 8 0,-4-12 0,-2 4 0,1 0 0,-5-1 0,-4 1 0,-3 2 0,-6 0 0,-3 3 0,-3 1 0,-3 4 0,-5 1 0,0 2 0,-6 2 0,2 4 0,2 0 0,3 3 0,7-1 0,2 2 0,2 1-474,2 2-328,1 0-260,5 0-785,1-2-1558</inkml:trace>
  <inkml:trace contextRef="#ctx0" brushRef="#br1" timeOffset="-125249.226">24121 13297 811,'7'-8'707,"0"2"-73,-7 6-12,12-12-50,-12 12-43,8-15-61,-8 15-53,5-13-13,-5 13-39,2-10-2,-2 10-49,-3-11-44,3 11-35,-9-10-21,9 10-16,-18-5-21,7 3-12,11 2-5,-27 2-25,9-1-13,0 4-5,-5 4-11,-4 1-17,-1 3-56,-6 2-31,-3 3 0,-2 2 0,1 1 0,0 1 0,-2-1 0,-1 1 0,2-2 0,-1 1 0,0-1 0,5-3 0,0 2 0,3-2 0,5-4 0,2 1 0,3-5 0,4 1 0,0 0 0,5-5 0,1 2 0,1-2 0,2-3 0,9-2 0,-13 3 0,13-3 0,0 0 0,-7-8 0,7 8 0,1-13 0,-1 13 0,8-18-42,0 6-67,-1-2 15,2-3 2,1-1 25,2 1 6,-2-2 12,3 1 10,-3 1 5,2 1-2,0 2 16,0 0-2,-1 3 2,0 4-6,-2 0-3,2 2 10,-11 5 0,17-2 0,-7 5 2,0 1 10,-1 3 10,2 1-20,0 3 8,2 2 3,-1 1-1,1 2 0,2 0 3,1 0 0,3 2 0,0 0 1,2-1 2,2-2-2,2 1 8,2-3-3,0-2-2,2-1-5,3-1 3,3-2 4,-2-2-1,-4-3-6,1 0 4,-2-2 8,-1 0 2,-2-4 4,0 0 34,-4-2 23,-3-1 6,1-1 21,-4-4 19,-4 1-6,-2-2-11,-3-2-2,-2-2-6,-1-1-37,-6 0-54,-1-4 0,-1 1 0,-4 0 0,0 1 0,-6 0 0,-1 0 0,1 3 0,0 3 0,-3 0 0,0 2 0,1 2 0,0 3 0,1 0 0,0 4 0,3-2 0,-1 5-12,1 0-410,-1 0-51,2 5-89,2-2-123,0 2-122,1 2-847,1-2-1321</inkml:trace>
  <inkml:trace contextRef="#ctx0" brushRef="#br1" timeOffset="-123576.166">25265 13355 775,'0'-15'731,"0"15"-113,0-16-26,0 16-75,2-15-34,-2 15-20,-2-15-57,2 15-59,0-11-33,0 11-70,-6-8-9,6 8-36,0 0 17,-14 3-15,7 4-11,-2 5-24,-2 0 10,0 3-19,1 2-8,-1 2-9,-1 0-27,4 2-13,-2-3-17,1 3-10,4-1-12,0-3-12,2-2-8,2 2-6,1-3-5,4 1-2,1-2-2,4-3-5,1 1-6,2-2-2,4-2 1,-1-2-6,2-2-2,1-1-1,2-2-1,2 0 2,-3-4 1,4 0-8,0-2 0,-2-2 1,-2-1 3,-3-2-2,-3 0 1,0 0-8,-5-2 11,-2-2-8,-2 1-2,-3 0 3,-2-1-3,-3 1 4,0-1-4,-6-2 1,-1 2 5,-1 1-6,-3-1 3,1 3 1,-3 1-4,-1 2-1,3 1 4,-1 2-45,0-1-52,0 3-61,3 3-56,0 1-65,13 0-58,-21 3-66,21-3-134,-11 12-123,11-12-212,0 12-522,0-12-1000</inkml:trace>
  <inkml:trace contextRef="#ctx0" brushRef="#br1" timeOffset="-123259.704">25697 13357 683,'0'0'1002,"0"0"-147,2-13-123,-2 13-89,0 0-114,6-12-114,-6 12-57,14-3-46,0 2-3,-1 2-21,3 2-49,2 2-31,2 1-41,0 2-29,0 2-24,-1 1-24,-4 1-12,3 0-12,-7 0-34,1-2 13,-4 2 0,-1 0-12,-3-3-9,-4-9-1,3 16-2,-3-16-1,-3 14-8,3-14 8,-9 12 10,9-12 25,-10 8 30,10-8 14,-17 3-9,17-3-11,-13-1 6,13 1-5,-13-7-6,13 7-61,-9-13-13,9 13 0,-3-21 0,8 6 0,-1 1 0,6-6 0,5-1 0,2 1-90,2-1-174,4 2-64,1 2-130,2 0-170,0 2-192,1 0-950,2 3-1462</inkml:trace>
  <inkml:trace contextRef="#ctx0" brushRef="#br1" timeOffset="-122620.212">27478 13428 849,'7'-10'674,"3"-3"-58,-4 2-63,2-3-38,-3 0-41,2 1-6,-5 1-35,1 0-63,-3-1-25,-2 2-30,-1 1-24,-6 0-11,0 2-20,-1 2-1,-7 1-8,2 5-16,-3 0-11,-3 5-12,1 2-4,-3 2-18,-1 2-24,-1 3-163,3 3-3,2 0 0,3-1 0,4 0 0,2 1 0,0-1 0,6 0 0,1 0 0,4-3 0,2 0 0,4 0 0,-1-1 0,7-1 0,-1-1 0,7-3 0,-3 0 0,3-2 0,0-2 0,1-3-65,-1 0-107,2-3 4,-2-1-2,5-1 20,-6-4 35,1-2 6,0-3 19,-4 0 14,1-1 26,-1-3 1,-5-1 7,3 0 11,-4 2 11,-1 0 59,-1 5 38,-1-2 4,-1 5 1,1 1-14,-5 8-11,9-10 2,-9 10 18,0 0-16,11 3 20,-11-3-13,9 12-4,-6-3-3,5 3-14,-3 0-9,1 3-4,2-1-10,1-1-26,-1 4-101,4-1-136,-3-3-111,3 1-138,0-1-190,0 1-233,0-2-714,3 0-1280</inkml:trace>
  <inkml:trace contextRef="#ctx0" brushRef="#br1" timeOffset="-121702.06">28677 13229 249,'0'0'915,"0"0"-149,0 0-117,0 0-25,13-1-58,-13 1-58,0 0-71,7-6-62,-7 6-56,3-9-27,-3 9-30,0 0-1,5-13-49,-5 13-10,-1-10-20,1 10-36,-4-14-32,4 14-18,-6-14 6,2 6 10,-1 1-14,-2-2-9,1 1-13,-1 1 5,-2 2 6,3-2 4,-1 2-11,-2 0-14,9 5-3,-14-6-10,14 6-35,-13-6-18,13 6 0,-9-5 0,9 5 0,0 0 0,0 0 0,0 0 0,0 0 0,0 0 0,0 0 0,13 11 0,-2-7 0,5-2 0,0 3 0,3-1 0,1 0 0,4-2 0,0 3 0,2-4 0,-1 0 0,2 1 0,0-1 0,-4-1 0,0 0 0,-2-1 0,0-1 0,-2 0 0,-2 2 0,-1-3 0,-4-1 0,2 1 0,-5 0 0,0-1 0,-9 4 0,14-8 0,-14 8 0,6-7 0,-6 7 0,0 0 0,0 0 0,0 0 0,0 0 0,-17 6 0,6 0 0,1 6 0,-4 1 0,-4 5 0,0 3 0,-3 5 0,-1 1 0,-1 2 0,-1 0 0,-1 1 0,0 0 0,4-1 0,-3-2 0,2 2 0,3-3 0,1-4 0,0 0 0,4-2 0,0-3 0,1 0 0,2-3 0,-1-2 0,5 0 0,-1-2 0,2-1 0,-1-2 0,7-7 0,-9 10 0,9-10 0,0 0 0,0 0 0,0 0 0,0 0 0,0 0 0,-1-12 0,1 12 0,9-18 0,-3 6 0,1-1 0,0 0 0,0-1 0,2-1 0,-2 4 0,2-1 0,-1 2 0,0 0 0,-2 4 0,-6 6 0,13-8 0,-13 8 0,18 2 0,-9 3 0,0 0 0,2 1 0,1 2 0,2 1 0,-1-1 0,4 1 0,1 1 0,3-3 0,2 1 0,-1 1 0,2-4 0,1 2 0,1-2 0,1-1 0,-1 0 0,1-2 0,-1 0-371,-3-2-88,0 0-98,0 0-167,-4-3-160,2-1-760,-2 2-1307</inkml:trace>
  <inkml:trace contextRef="#ctx0" brushRef="#br1" timeOffset="-120799.605">29297 13464 402,'0'0'861,"0"0"-94,0 0-102,7-5-58,-7 5-76,19-4-48,-8 0-85,4 0-53,1 1-42,2-2-47,-2 0-43,2-1-29,0 1-26,1-2-21,2 0-24,-6-1-13,2 2-11,-2-2-9,-2 0 0,-2 0-8,2-1 4,-4 1-11,-1-2-13,-3 0-11,-5 10-13,6-18 6,-6 18-15,-1-14 9,-4 6-7,-2 2 27,1 1 11,-2-1 1,-2 2 16,0 2 2,10 2 0,-23 0 8,11 1 13,2 4 22,-4 1 0,2 3 12,0 0-109,2 2-24,-1 3 0,2-1 0,3-1 0,2 3 0,2 1 0,0-2 0,4 0 0,0 1 0,3 0 0,2 0 0,3-3 0,0 3 0,0-4 0,7 1-10,-1-2-293,2-3-34,0 0-37,-1-2-25,2-2-38,0-1-41,-1 0 10,-1-4 9,-2 2 18,2-5 3,-3 1 40,0-4 62,-1 1 71,-3-1 45,1-5 67,-4 0 74,0-2 56,2-3 34,-2 0 32,-2 2 49,-1-1 48,0 0 55,-1 2 42,0-1 10,2 3 49,-3 1-47,2 0 18,-1 4-31,2 1-4,-5 7 5,10-12 6,-10 12-18,14-1-6,-14 1-9,17 6-8,-7 1 11,2 0-19,-2 1-6,3 2-17,-3 1-10,1 0-14,0 2-20,-1-2-31,0 1-18,-2 0-14,-1 0-11,0-3-8,-2 0-4,1-1-12,-6-8-5,5 15-4,-5-15-1,3 12-5,-3-12-3,0 0 0,-3 12-4,3-12 0,0 0 1,-7 5-3,7-5-5,0 0 0,-9-7-7,9 7-5,-3-11 2,3 11-16,3-19-2,1 5 0,3 0-24,1-4-5,1-1-7,4 2 1,-1-1 11,1 0-8,4 3 11,-1-1 5,0 1 10,0 3 1,0 2 5,-2 4 0,-3 0 8,1 4-2,-12 2 7,18 0 5,-18 0 7,14 9-4,-14-9 2,11 14 0,-7-3 6,0-2 0,0 1 5,0 2 3,0 1-1,2 0 0,-1 0 2,0 0 1,1-1 9,2-1-9,2 1 2,1-2-8,2-1 4,0-1-5,5 1 5,-2-1-2,4-3 3,1 0-1,-2-3-5,0 0 17,0-2-11,0 0 8,-1-4 34,-1-1-15,-1 0-8,-3-5-2,2-2 28,-6 1-4,0-2 2,-2-2 1,-5 1-7,1-1-3,-7 1-8,0-3 2,-2 2-6,-5 1-6,-3-1-6,0-2-8,-2 5 0,-2-2-4,-1 2-11,0 0-39,-1 4-75,0-1-85,0 4-82,2 2-89,0-2-132,2 3-186,1 2-209,2 0-636,13 0-1172</inkml:trace>
  <inkml:trace contextRef="#ctx0" brushRef="#br1" timeOffset="-120552.177">30910 13312 1442,'11'3'1265,"-11"-3"-144,16 2-65,-16-2-66,13 2-112,-13-2-144,0 0-55,16-3-653,-16 3-26,0 0 0,14-2 0,-14 2 0,0 0 0,10-2 0,-10 2 0,0 0 0,0 0 0,10-5 0,-10 5 0,0 0 0,0 0 0,0 0 0,8-5 0,-8 5 0,0 0 0,0 0 0,0 0 0,0 0 0,-9-8-764,9 8-573,-18-4-583,3 3-1649</inkml:trace>
  <inkml:trace contextRef="#ctx0" brushRef="#br0" timeOffset="-113178.654">2917 15083 69,'0'0'763,"5"-10"-125,-5 10-85,5-13-11,-5 13-27,5-10-38,-5 10-52,1-13-40,-1 13-26,-1-10-11,1 10-18,-5-11-35,5 11-16,-8-8-7,8 8-36,-11-7-4,11 7-27,-17-5-24,17 5-9,-23 0-15,10 2-12,-1 2-14,-2 2-8,0-1-26,-3 4 2,0 3-27,1 0 7,-3 4-67,1 1-12,2 1 0,2 1 0,0 2 0,3 3 0,1-2 0,4-1 0,-1 2 0,4 0 0,1 2 0,3-2 0,0 1 0,2 1 0,3-3 0,0 1 0,2-3 0,4 0 0,1-3 0,3-1 0,1-3 0,3-3 0,1-1 0,4-4 0,0-3 0,4-4-12,1-1-148,4-3-15,1-3 13,-1 0 9,4-7 2,0 1 10,-4-3 21,-2 1 18,-4 1 22,-2-2 8,-2 0 19,-3-2 33,-1 2-24,-5 0 8,1 2 7,-4 0 4,-2 2 11,-1 2 0,-3 2 5,0 0-1,-4 10-2,5-12-1,-5 12 5,0 0-2,0 0 10,0 0-1,0 0 3,0 0 10,-1 15 1,1-15 2,-2 19 2,4-9-4,-1 2-3,2-2-1,-2 1 6,3 1-5,0 0-4,2-2 1,0-2-5,2 2 1,-2-3-5,5 0 4,-1-3-4,0 0 3,3-1 0,-2-2 2,2-1-1,2-1-1,0-3 0,1 0 0,1-2-1,-3 0-1,2-2-1,-3-1 2,0 0 13,0-2-10,-3-1 1,-2 0 6,1-1-15,-6-2 17,0 1 7,-2 0 12,-2 2 3,-3-3 15,-1 1-7,-3 2 4,-1 0-17,-1 3 5,-2 1-10,0 2 12,-2 0-22,2 4 5,-1 2-16,0 0 1,-2 2-4,0 4-2,1 1-1,-1 0-29,3 1-51,-2 2-55,4 0-60,1 0-80,1 2-57,2-3-97,2 2-92,3-1-60,1-10-851,0 20-1045</inkml:trace>
  <inkml:trace contextRef="#ctx0" brushRef="#br0" timeOffset="-112746.627">3925 15162 464,'5'-8'767,"0"0"-130,-5 8-42,3-14-77,-3 14-90,-3-11-18,3 11-41,-9-10-9,9 10-43,-14-7-9,14 7-39,-20-4-26,8 6-7,0-1-35,0 3-8,-2 0-45,0 1-15,0 3-40,1 0-13,0 0-20,2 2-11,2 1-8,1 0-5,2 1-9,0 3-10,4-3-5,1 1 4,2-1-6,3 4 15,1-3-23,1 1 10,2 0-13,3-3 1,0 1-16,0 1 3,5-1-4,-4 1 9,2-2-5,-2-3 8,0 2-4,0-1 7,-3-1-5,0-1-1,-1-2 8,-8-5 12,10 12-5,-10-12 12,3 13 15,-3-13 39,-6 11-5,0-5 19,6-6-18,-16 11 2,5-6-17,-4 0 4,1-2-9,-4 0-13,1-2-3,-3-1-9,0-1-4,0-2-5,-3 0-9,0-5 2,0 2-11,3-3-32,-2 0-55,2-1-46,2-1-66,1 1-69,3-2-74,4 2-119,2 0-140,4 0-115,1 2-819,3 8-1174</inkml:trace>
  <inkml:trace contextRef="#ctx0" brushRef="#br0" timeOffset="-112430.194">4095 14991 28,'10'-8'872,"-1"-1"-136,-1 4-54,-3-2-58,-5 7-61,10-12-34,-10 12-53,8-10-48,-8 10-42,6-4-46,-6 4-20,0 0-27,0 0-40,0 0-14,9 8-36,-9-8-12,4 18-16,-3-7-3,1 4-19,0 5-17,-1-3-17,-1 4-21,2-1-12,-2 5-9,0 1-65,0 1-12,0-1 0,0 2 0,0-2 0,0 0 0,1-1 0,-1-1 0,2-3 0,0-1 0,-1-2 0,1 0 0,1-1 0,0-1 0,2-3 0,-1 0 0,0-3 0,2 3 0,0-6 0,-1 3 0,2-5-175,-7-5-36,14 7-44,-14-7-58,15 3-38,-15-3-52,17-3-87,-17 3-70,14-5-38,-14 5-148,14-7-549,-14 7-898</inkml:trace>
  <inkml:trace contextRef="#ctx0" brushRef="#br0" timeOffset="-112245.308">3975 15373 31,'-15'6'975,"3"-2"-240,12-4-109,-19 4-109,19-4-65,-10 4-31,10-4-64,0 0-44,0 0-80,0 0-35,10-5-45,3-1-17,1-1-39,5 0-11,4-2-20,5-1-32,8-5-61,2-1-89,2-1-142,3 1-154,2-2-176,7-4-686,4 2-880</inkml:trace>
  <inkml:trace contextRef="#ctx0" brushRef="#br0" timeOffset="-111026.413">5651 15241 395,'0'0'628,"8"-15"-90,-8 15-47,6-13-50,-6 13-60,2-13-12,-2 13-50,-2-13-17,2 13-51,-6-12-4,6 12-38,-10-10 14,10 10-16,-14-4-1,14 4-13,-21-2-1,10 4-14,-3 3-2,0 1-19,-4 4 8,2 2-2,0 1-12,-3 5-4,3 0-13,-1 1-17,2 3-11,1-2-12,4 1-15,0-3-14,2 1-16,2-1-5,2-3-9,1 2-9,2-3-5,2-2-1,3 3-5,1-3 1,4-2 3,2-2-12,0-3-7,4 0-26,2-4-32,2-1-30,2-3-20,0-1-2,4-2-8,-1 0-15,1-6 13,1 1 7,-3 0 7,-3-1 13,0-2 1,-5 0-5,0 1 1,-2-3 2,-4 1 12,0 1 8,-5-1 16,-2 2 23,-2-1 14,-1 0-24,-2 1 20,-2-2 4,-1 3-5,-2-1 18,-1 3-13,-1-1 16,-1 3-13,0 2 16,0-1-13,1 2 17,-1 2-12,1 0 10,10 3-14,-16-5 14,16 5-12,-14-4 9,14 4-7,0 0 13,0 0-10,-12-2 9,12 2-2,0 0-1,0 0-3,12-2-22,-12 2-16,18-5-20,-8 3-20,2 0-9,3-2-18,1 0-46,1-1-6,1-1-34,1-2 2,0 0-13,1-4 11,1 4 20,-2-1 35,-1 0 22,-1-4 28,-2 2 17,-2 1 18,-2-1 9,1 1 12,-5-1 10,2-1 28,-2 0 10,-4 3 24,1-3 43,-2-1 25,-1 3-5,-1 10 19,-1-22 24,1 22 13,-3-18 22,-1 7-41,2 3 17,-2-1-25,-2 2 14,0 0-17,6 7 1,-7-9-13,7 9-4,-9-6 2,9 6 16,0 0-4,-16 3 8,16-3-5,-10 12 3,6-4 5,-1 5 6,-1 3-28,2-1 13,0 6-2,0 2 0,2 5-4,-1-2-14,2 6-4,-2 3-13,2 0-15,0 1-7,-2 1-14,1 1-4,-1 6-11,2 1-9,0-1 2,-1 2-14,0-4 12,1-2-25,-1-2 4,1-1-3,-2-1-2,1 1-2,-1-1 22,-1-3-29,2 0-4,-2-2 8,-1-2-8,2-2 6,0-2 0,-1-1 5,1 1-10,1-3 9,0-1 3,1-3-6,0 2 0,1-5 1,1 1 4,0-2-5,1-1-4,-1 1-6,1-5-8,2 2-12,-4-11-13,8 17-9,-3-10-11,-5-7 1,12 10-10,-12-10 12,12 4 4,-12-4-18,17 2 20,-17-2 11,17-3 9,-17 3 8,19-7 4,-10 1-7,0 2 11,-2-4 7,1 1 2,0-3 4,-1 1 2,0-2 0,-4 1-2,1-2 1,-2 0-4,-1-2-17,-4-3-6,-1 1-5,-3-2-4,-3-3 2,-3-1-6,-5-2 14,-4-1-1,-2-3 12,-4 5 0,-2-1 6,0 0-2,-1 1 9,0 1-4,1 1 9,2 0-7,3 4 8,4 2-4,4 1 2,2-1-7,3 2 1,4-1-10,5 3-18,1-4-76,5 5-77,5-6-126,3 0-153,10-2-139,7-6-861,8 1-1091</inkml:trace>
  <inkml:trace contextRef="#ctx0" brushRef="#br0" timeOffset="-110271.434">7045 15433 478,'0'0'558,"17"-8"-63,-7 4-38,1-4-51,0 2-66,1-1-24,-2-1-28,1-1 3,-2-2-55,0 4 16,-1-1-44,-2 0-25,-1-1-16,0-1-8,-5 10-23,4-17-10,-4 17-13,0-16-10,-4 7-4,4 9-10,-10-12 6,1 7-3,-3 1-2,0 2-10,-3 0-6,-3 4-4,-1 3-12,-4 1-10,2 2-2,-3 5-4,1 1-3,1 1-6,3 3 0,2-3-10,4 2 0,2 0-5,2-1-1,3-1-2,2 2-2,1-5 0,5 0-1,0 0-7,2-2 2,4 0 5,1 0-8,3-4-2,3-1 2,-2-3-5,3-2-23,3-2-36,0-1-9,2-4-32,0 1 25,1-3-23,-1-2 22,-1-1-9,-2 3 20,-1-4 7,-2 0 21,-2 0-19,-3 0 23,0-1 3,-4 5 6,0-6 6,-3 5 4,0-1 3,-3 11 6,1-18 6,-1 18 19,-1-14 14,1 14 16,-3-10 9,3 10 22,0 0 11,0 0-3,0 0 9,-5 7-2,5-7 12,2 14-7,0-3-3,-1 0-18,2 0-13,1 3-13,1 0-6,-1 0-12,1 1-5,0-2-8,1-1 0,2 2-18,0-2-65,-2 0-76,2-1-86,1-2-62,0 0-155,0 0-134,1-1-142,1 0-667,3-3-982</inkml:trace>
  <inkml:trace contextRef="#ctx0" brushRef="#br0" timeOffset="-109622.955">8386 15466 478,'0'0'720,"0"0"-119,0 0-41,-13 0-34,13 0-78,0 0-25,-11-4-52,11 4-4,0 0-57,-7-10-36,7 10-28,-2-9-39,2 9-33,1-13-22,2 4-15,0 0-14,4 1-6,2-2-10,0-1 6,3 1-22,0 2 11,2 0-14,3 0 11,0 2-15,0 0-3,2 5-6,1-2 10,0 4-14,0 1-11,-2 2-4,4 1-11,-3 4 5,-5-1-10,3 2-5,-3 1-6,-3 1-6,-2 1-8,-1-1-4,-2 1-4,1-2 1,-4 3 9,-1-4-9,-1 2-4,-1-12 2,0 20 7,-1-9-18,1-11 3,-4 17-4,4-17 4,-4 13 0,4-13 3,-4 11-12,4-11 5,0 0-2,0 0-4,0 0-1,0 0-1,0 0-8,-5-9 0,5 9-2,5-17-4,-1 7 0,2-4-12,1-1 7,2-4 6,0 0 4,4 2 5,-1-6-1,5 5 6,-4 0-2,3 2 4,0 3 0,0-1 3,0 4-2,0 4 10,0 3-1,-1 0 7,-1 3-2,0 4 7,-1 2 2,0 1 20,-3 2-23,-2 4-10,0-2 7,-3 3-4,-1 1-7,-1 0-46,-2 2-66,-1-1-71,0-2-94,-1 1-71,1-2-144,-1 1-128,-1-1-141,2-13-646,2 24-1013</inkml:trace>
  <inkml:trace contextRef="#ctx0" brushRef="#br0" timeOffset="-109221.844">9330 15387 211,'0'0'855,"-2"-15"-151,2 15-85,0 0-64,-11-7-75,11 7-45,-10 1-48,10-1-39,-14 9-41,8-1-38,-3 1-32,0 1-41,3 3-23,-1 1-36,2-2-13,1 1-26,-1 1-17,3 1-17,-1-3-3,3 1-23,0-1-1,3 0-10,-1-3-2,3 2-2,0-4-6,0 1-6,3-2 1,2 0-4,-1-3 6,3-2-9,0 0 0,1-2-3,2-2 2,1 0-9,0-2 9,0-2 0,3-1-1,-2-4-2,-1 3 5,-2-4-2,0-1 4,-3 0 4,-4 1 6,1-2 12,-4 0 8,-2 0 2,-2 0 3,-2 1 13,-2-2 0,-5 4 10,1 1 5,-2-1-24,-1 3-8,-1 1-9,-1 2-14,-1 1 3,3 3-9,-3 1-2,14 1-6,-26 2-7,15 0-31,-1 2-42,1 2-47,2-1-47,0 1-53,0 2-79,2-1-46,4 2-108,-1-1-95,4-8-163,-2 17-607,5-8-926</inkml:trace>
  <inkml:trace contextRef="#ctx0" brushRef="#br0" timeOffset="-108651.826">9907 15357 727,'12'-12'729,"-3"1"-91,0 2-58,-1-3-90,-4 0-39,-2 2-58,-1-2-31,-1 12-25,-2-17-18,-2 7-21,-2 1-21,-1 2-38,-2 3-31,-2-2-22,-2 3-22,0 1-15,-3 4-25,0 1-13,-3 3-25,0 2-7,0 2-9,-2 5-27,1 3-2,2-1-9,0 3-3,4 1-7,3-1-12,0-1 4,4 1-3,2-1 2,1-3 12,0 1-23,4-3-10,1 0-12,3-3-3,0 2-42,2-2-26,1-3-31,1-1-28,3-1-16,-1-2-22,0-3 12,4 1-7,-14-2 7,26-3-11,-12 0 32,1-1-11,-1-4 39,2 1-12,-2-4 34,1-1-1,-1-2 31,1-2-4,-2-1 28,-1-1-9,1-4 30,-3-3 8,2-1 2,-3-3-7,-1-1 21,-1 1-18,-1-3 40,-1 0-2,-4 2 39,1 0-7,-1 1 52,-2 0-18,-1 2 27,0 1 2,-2 4 29,-1-2-10,1 5 3,0 1 5,-1 4-6,0 3-3,0 1-16,5 10 2,-10-8 7,10 8-8,0 0-11,-16 5 6,11 2 3,-1 3-12,1 3-3,0 3 3,-1 7 14,1 0 0,1 3-6,0 3-2,0 1-12,0 4-13,1-4-12,3-1-5,-1 0-17,2 0-10,2 2-9,-1 0-5,2-1-7,2-5-3,0 0-15,-1-3-23,2-1-60,1-1-54,1-1-55,0-3-30,-1-3-58,2 0-31,-1-4-78,1-2-54,1 2-33,-2-5-27,2 0-74,0-1-124,1-2-350,-1 0-672</inkml:trace>
  <inkml:trace contextRef="#ctx0" brushRef="#br0" timeOffset="-108282.013">10147 15504 741,'5'-9'627,"-5"9"-76,7-7-63,-7 7-67,9-7-65,-9 7-10,11-11-47,-11 11 5,14-11-50,-7 5-15,1-2-21,0 1-27,1 2-24,-3-4-32,3 0-25,0 3-22,-3-3-10,1 1-8,-1-1-8,2 1-7,-4-1-9,-1 1-9,-3 8-3,4-15-12,-4 15-2,0-14 6,0 14-19,-5-11 19,5 11-33,-11-7 25,11 7-19,-13-3-21,13 3 24,-18 4 2,18-4 7,-17 8 17,10-2 28,-2 4 13,1-1 24,0 3 4,2-3-3,0 5-1,1-1-4,1 1-12,1-1-4,3 0 2,-1-1-13,2 1 3,0-1-26,2 2-7,0-2 1,2 0-5,-1-1-4,3 0-1,0-3-6,2 1 0,1-3-15,-1-1-40,2-1-73,2-4-76,1 0-85,1 0-106,2-3-124,0 2-133,-1-3-227,5-2-478,0-2-943</inkml:trace>
  <inkml:trace contextRef="#ctx0" brushRef="#br0" timeOffset="-107834.006">11252 15350 583,'0'0'823,"-2"-10"-125,2 10-46,0 0-51,-8-10-22,8 10-53,0 0-56,-10 10-43,4-3-19,1 0-13,-1 5-63,2 2-34,-1 1-32,0-1-41,2 3-32,-2 0-38,3-1-30,-1 0-22,2-1-24,1-1-12,0 0-16,1-2-12,2-1-11,2 1-16,0-3-25,1-1-49,4 1-63,1-5-83,0 1-44,3-2-38,-1-3-45,1 0-35,2-3-90,0-2-51,-2 1-14,2-6-41,-3 3-99,2-5-515,-4-2-792</inkml:trace>
  <inkml:trace contextRef="#ctx0" brushRef="#br0" timeOffset="-107501.944">11248 15190 334,'-11'4'676,"11"-4"-136,-17 4-37,17-4-73,-14 6-46,14-6-7,-6 5-38,6-5-15,0 0-10,0 0-60,1 14-18,-1-14-43,0 0-52,16 3 13,-16-3-19,20-1-18,-7 0-17,0-3-9,3 0-3,1 0-4,-1-3 10,1 1-2,-1-1-2,0-1 8,-1 1-13,-2-1-3,-1 0 14,-3-2-40,1 0 9,-5 1-7,2 2-7,-7 7-10,1-17-3,-1 17-6,-1-13-2,1 13-12,-12-12 13,4 8-18,-1 0-3,-3 2-4,12 2-4,-24-2-8,12 5 7,-3 2-24,-3 2-25,3 0-33,0 2-50,-1 1-52,3 4-62,2-3-80,0 3-110,3 0-101,3 1-164,2-1-629,3 0-931</inkml:trace>
  <inkml:trace contextRef="#ctx0" brushRef="#br0" timeOffset="-107085.239">11870 15395 141,'4'-8'905,"-4"8"-135,6-16-91,-6 16-94,3-20-56,-3 20-44,0-21-77,0 10-40,-2-1-63,-1 1-15,1-1-70,-2 2-12,-1-1-61,0 2-12,-2 2-45,-1 0-2,-2 1-33,0 4 5,-1-2-26,11 4 5,-22 2-23,10 1 11,1 1-22,-1 2 16,2 1-23,1 1 3,-1 3-3,4-1-1,1 2 8,3-3-8,2 4 1,0-1-1,4 3-7,1-1-23,4-2-26,3 5-29,-1-2-45,3-1-3,2-1-31,1 0 12,-2-2-13,2 1 47,-1-3-7,-2-1 51,-1 1-8,0-2 46,-1-1-8,-4 1 63,3-3 33,-11-4 68,11 7 28,-11-7 27,6 7 9,-6-7 13,0 0 21,-4 8-24,4-8 12,-13 5-19,13-5-32,-21 2-24,8-2-24,-3 0-17,-2-2-20,-2 1-16,-2 0-13,-1-3-79,-1 0-79,1-1-76,-2-2-70,0 2-54,6-2-106,0 2-119,3 0-101,1 2-232,4-1-389,-1 3-876</inkml:trace>
  <inkml:trace contextRef="#ctx0" brushRef="#br0" timeOffset="-106098.095">13259 15588 646,'13'-8'633,"-3"0"-78,0 1-42,-1-1-58,-2-2-12,2 1-88,-4 1-19,-1-1-53,0 0-14,-4 9-51,0-16-16,-4 7-31,4 9 5,-13-12-37,3 4-5,-1 3-4,-3 1-12,-1 0-22,-3 3-9,-2 1-22,2 1 0,-5 3-22,1 0 1,0 1-11,-1 3-7,2-2-4,2 0-7,3 2-8,1-1 1,2 0-9,3 0 6,3 1-6,7-8 7,-8 12-7,8-12 7,4 7-8,-4-7 5,15 7-13,-6-5 4,5-2-16,1-2-9,4 2-20,3-3 2,3-3-19,-1 2 19,1 0-2,-2-3 15,1 1 6,-2 1 10,-4-2-2,-3 1 17,0 0-13,-4 1 20,1 1-5,-4-1 6,-8 5 4,11-7 9,-11 7 1,0 0 20,0 0-9,0 0 23,0 0-8,0 0 7,3 9-17,-3-9 4,-3 20-10,-1-8 3,4 5-12,-4 2 4,3 4-11,1 0 6,-2 2-7,2 2 21,0 1-33,0-1 6,0 2-9,0 5 10,2 0 0,-2-2-2,0 3 2,1-1-5,1 0 7,-2-2 1,2 2 11,-2-6-13,0 3 6,2-5-6,-2 2 1,0-1-5,0-1 6,0-2-7,-2-5 1,2 1 5,-4-2 12,3-2 17,-3-1 15,0-1-9,-3-2 16,0-2 3,-2 0 7,2-3-21,-3 0 0,-2-4-20,-1 0 18,-1-3-31,1-1 5,-6-2-9,0-3 7,-2-2-13,1-4 7,-3-2-11,3-3 4,0-3-9,2-3-2,-2-5-7,2-4-7,7 4-20,4-3-20,1-3-34,4 2-15,6-5-21,4-5-35,5 0-52,6 0 15,10-5-11,3 1 15,8 2-25,3 3 19,6 0 18,3 2 5,2 4 10,4-2 7,1 5 14,-2 1 22,2-1 28,-1 5 22,-4 1 45,-10 4 27,-4 6 61,-4-1 18,-7 4 39,-4 1 15,-6 3 1,-2 3-6,-6 2 11,-11 4 9,14-2 27,-14 2-12,0 0 35,2 10 2,-2-10-8,-7 17-8,3-6-7,-4 4-17,2 2-21,-1-1-13,1 5-17,0 0-11,2-1-23,0-2-2,3 2-21,-1-3 0,0 1-17,4-1 3,0-1-13,1-2 5,1 1-14,2-2 6,0-2-13,1-3-8,1-2-31,2 1-42,-1-3-28,-9-4-48,23 1-39,-11-2-49,-1-2-8,3-2-68,-1-3-47,-1-1-32,1-2-27,-1-3-33,-3-1-32,0-3-53,-3 1-361,0-1-471</inkml:trace>
  <inkml:trace contextRef="#ctx0" brushRef="#br0" timeOffset="-105797.295">13740 15224 233,'-18'2'649,"5"0"-129,1 3-77,1-2-49,2 1-46,2 1-45,7-5-7,-13 8-42,13-8-5,-5 9-25,5-9-17,0 0-32,5 10-15,-5-10-28,13 5-25,-13-5-16,24 2-8,-10-2-14,0 0-1,4-3-5,-1 1-2,2-3-2,0-2 18,0 1 7,-1 0 11,-3-1 14,-1-2 2,-3 1-16,-2-2-11,0-1-10,-6 3 3,1-5-13,-4 13-16,0-19-6,-4 8-6,-2 2 1,0 1-12,-1 0-7,-1 0-5,-2 2-2,1-1-6,-2 6-6,11 1-19,-18-3-49,18 3-71,-18 5-62,9 1-94,0 1-102,3 3-83,3 3-104,-1 1-714,-1 2-902</inkml:trace>
  <inkml:trace contextRef="#ctx0" brushRef="#br0" timeOffset="-105458.694">14029 15432 533,'5'-10'741,"-5"10"-107,7-10-80,-7 10-85,9-10-104,-9 10-20,13-7-54,-13 7-63,14 0-1,-14 0-38,17 7-6,-7-1-39,-1 1 1,0 3-27,-1 0 1,2 1-30,-1 4-2,-3-3-17,4 2-1,-4-1-13,1 0 3,-3 0-14,2 1 9,-2-4-20,0 2 4,1-4-7,-1 1 7,-4-9-2,4 17 21,-4-17 7,5 12 29,-5-12-2,4 8 12,-4-8-16,0 0-39,8 7-5,-8-7-10,0 0-3,12-7-12,-12 7-2,11-11-8,-3 3 1,1-2-5,-1-2-16,6-4-38,-1 1-33,1-1-44,2-3-39,0 3-44,1-2-41,3 1-89,-4 2-38,0 1-31,0 0-26,1 3-88,-5 1-157,1 2-269,-1 1-532</inkml:trace>
  <inkml:trace contextRef="#ctx0" brushRef="#br0" timeOffset="-104741.14">14519 15415 517,'12'6'502,"-12"-6"-69,13-1-54,-13 1-31,11-5-55,-11 5-31,16-6-16,-7 2-7,-9 4-31,14-10 12,-14 10-27,13-7 19,-13 7-24,12-9 7,-12 9-40,4-9-19,-4 9-6,0 0 3,0 0 0,-9-8 0,9 8 4,0 0 2,-18 4 2,18-4-1,-18 5-28,9 2-9,-2 1 7,-1 0-8,3 3-5,0-1-10,-2 4-12,2 0-8,2-2-18,-2 3-3,4-2-12,-1 1-6,4 1-8,0-3 0,1 0-8,2-1-4,-1 0-14,4 0-21,1-3-20,-1-1-18,6 0-15,0-1-22,1-1-3,1 1-14,1-5 6,1 1-20,1-2-12,4-2-42,0 1 17,0-4-3,-1 0 31,3-2-5,0-1-6,-2 1 9,-2-4 25,0 1 24,-3-1 21,2 0 10,-6-2 17,0 1 13,0-1 27,-2 0-4,-1-1 62,-1 4 7,0-4 53,-1 5-20,-1-1 34,0 2-1,-4 8-26,7-13-1,-7 13-8,0 0-5,0 0 2,0 0 2,0 0 5,0 0-18,0 0 8,1 13-24,-1-13 3,-5 18-18,2-8 0,-1 0-18,2 1 4,-2 1-13,-1-2 5,1 4-11,1-4 13,0-1-21,-1 3 10,1-4-13,3-8 10,-4 18-10,4-18 10,-4 16-7,4-16 21,-2 12 5,2-12 17,0 0-3,-4 11 3,4-11-7,0 0-8,0 0-8,0 0 0,0 0-10,0 0 2,0 0-8,-6-11 4,6 11-5,4-15 4,-4 15-2,4-20-3,0 8-4,0 0 7,3-3 4,-1 2-2,2-1-2,3-4-1,2 2-3,1 1 3,4-1-1,0 2 6,0 0 21,1 4-11,0-1 34,-4 5 13,1 1 24,-2 2 40,0 3 3,-3 1 12,2 3 2,-4 2 3,2 3-7,0 0-4,-5 4-3,1 0-8,-4 3-18,1 0-44,-1 2-69,-3-1 0,0 0 0,-1 1 0,-2-1 0,-2-1 0,0-2-229,-3 3-174,-2 0-109,3-2-182,-1-3-254,1-1-761,-3 3-1386</inkml:trace>
  <inkml:trace contextRef="#ctx0" brushRef="#br0" timeOffset="-104092.642">16054 15107 252,'8'-10'725,"-2"3"-129,-6 7-41,11-10-59,-11 10-29,8-9-66,-8 9-8,7-5-4,-7 5-18,0 0-23,0 0-19,3 9-30,-3-9-33,-1 14-17,-1-1-29,-1 1-33,0 2-5,1 2-30,-2 1-11,1 2-32,-1 1-8,1 0-52,-1 1 21,1-1-19,1 0-3,1-1-9,-1-2-5,1 1-8,2-2-5,1-2-3,0 1-3,2-3-1,2 1-3,-1-5-3,2-2-4,2-1-4,1 0-2,0-3-5,2-1-5,2-2-13,0-1 2,2-3-8,1 0-10,2-2-7,3-1-6,-2 0 14,2-3 9,1 1-13,0 0 0,-1-1 8,0 2 9,0-1 3,0 1 15,-1 3-11,-2-1 7,-1 3 3,0-1 3,-2 1 2,-2 2 3,-14 0 7,25 0 9,-25 0 6,16 5 1,-16-5 10,9 7 17,-9-7 2,0 0 3,-5 14 3,5-14-5,-14 12-5,5-6-7,-5 2-5,-1-2-9,-3-1-5,-1 4 0,1-5-5,0 1-5,0 1-4,0-2-4,3 0-8,-2-1-28,4 0-38,-1 1-49,3-1-58,11-3-54,-18 3-51,18-3-78,0 0-70,-13 2-120,13-2-60,0 0-180,0 0-461,13-3-861</inkml:trace>
  <inkml:trace contextRef="#ctx0" brushRef="#br0" timeOffset="-103591.281">16814 15435 31,'0'0'937,"17"-5"-233,-17 5-109,0 0-53,14 0-82,-14 0-18,0 0-41,0 0-46,0 0-60,1 11-19,-1-11-35,0 0-26,-1 17-41,1-17-26,1 10-31,-1-10-16,4 13-23,-4-13-9,8 12-19,-8-12-4,12 11-12,-4-7-4,1 0-7,1 0 4,-10-4-11,21 2-5,-9-4-2,1 2 1,0-3-1,1-1-4,1-1 3,-2 1 0,-1-2-7,0-1 1,-1 0 6,-1-3 1,-1 4 3,-3 0 12,1-3 10,-2 3 14,-5 6 12,7-13-2,-7 13-6,4-9-6,-4 9 4,0 0 21,0 0-13,0 0 10,0 0-3,-12 8-9,6 1 8,0 2-9,-1 3 3,0 1 3,1 3-12,-2 2-12,0 4 0,-2 1-10,2 1-3,1 3-7,-1 0-11,0 0 4,1 1-10,-1-1 7,-1-1-9,0 1 17,0-2-22,0 2-15,0-3 26,-1 0 4,1-2-8,-1-2 9,1-4-2,1 2 7,-1-3-7,-1 0 7,2-5 5,1 1 24,-2 0 11,1-4 14,-1 0 4,1-2-8,0-3-9,-3 2-2,1-4-7,10-2-17,-25-1-29,8-1 0,0-3 0,-2-4 0,0 1 0,4-1 0,-2-3 0,4 1 0,3 2-47,0-3-156,2 0-114,3 0-104,2 2-95,2-3-159,1 13-182,4-21-774,1 9-1292</inkml:trace>
  <inkml:trace contextRef="#ctx0" brushRef="#br0" timeOffset="-103020.873">17347 15666 557,'14'-3'852,"-14"3"-132,20-2-45,-20 2-74,15-3-55,-15 3-76,14-2-67,-14 2-47,0 0-22,15-2-13,-15 2-38,0 0-25,0 0-39,0 0-26,0 0-28,0 0-28,9 2-22,-9-2-20,0 0-16,0 0-16,0 0-10,0 0-12,-6 7-11,6-7-2,0 0-3,0 0-5,0 0 0,0 0-3,-8 6-8,8-6-2,0 0 2,0 0 1,0 0 6,0 0-3,0 0-4,0 0 1,0 0-3,0 0 1,0 0-6,0 0-3,0 0 2,0 0 0,0 0-1,0 0-4,0 0 1,0 0 3,0 0 3,0 0-2,13 0-1,-13 0-2,0 0 2,0 0 0,0 0 2,0 0 0,7 5 1,-7-5 0,0 0 0,0 0-2,0 0 2,0 0 1,0 0 1,0 0-2,0 0-2,-11 2-17,11-2-34,-10-3-21,10 3 7,-13-4 11,13 4 13,-9-6 1,9 6-4,-8-5 5,8 5 7,-6-6 37,6 6-35,-3-11 3,3 11 4,1-11 3,-1 11 5,8-14 4,-3 7 0,2 0 4,2 1 0,0 1 3,1-2 11,1 3-9,1 3 7,-1-2 3,-11 3 0,23 1 40,-11 1-46,1 2 10,-2 1-15,2 3 21,-4 1 1,0-1-10,-3 5-12,2-2 17,-6 1 0,-2 1-8,-1-1-55,-4 2-114,-6 3-128,-4-1-125,-5 4-240,-9 4-266,-5 1-634,-3-2-1194</inkml:trace>
  <inkml:trace contextRef="#ctx0" brushRef="#br2" timeOffset="-93425.356">4648 16843 616,'0'0'704,"4"-13"-84,-4 13-47,3-15-74,-3 15-24,0-14-41,0 14-44,-3-14-62,3 14-20,-6-13-32,1 5-18,-3 4-36,8 4-32,-18-8-7,18 8-26,-24 0-13,8 3-7,-1 2-12,-1 4 10,-3 2-20,-2 4-5,2 2-18,0 4 5,2-2-15,2 5-2,-1 1-27,3 1-3,4 1-8,0-1-1,5 2-11,1-2-6,2-3-3,3-2-6,3 4-1,2-3-2,0 0 0,4-2-5,1-2 0,5-1-4,1-2-8,3-5-14,3 0-37,1-3-26,2-2-56,3-4-27,1-1-38,-1-4 1,4 0-18,1-3 20,-1-3 8,-3 0 19,1-2 21,-2-1 13,-3-1 17,-1 0 24,-2-2 15,-4 1 9,-1 1 31,-5 0-8,-1-2 12,-2 1 6,-3 1 10,-1 2 2,-2 0 6,-3 12 1,1-17 11,-1 17 6,-1-11 13,1 11 7,0 0 8,0 0-2,0 0 2,-9 11 25,9-11-14,-3 17 5,2-5-17,1 0 4,0 0-13,1 2 4,0-2-4,3 3-5,1 0-1,2 1-4,4 0-1,1-1-1,2 0-1,1-3-6,3-1 5,0 0-8,2-5 9,3 2-7,-1-4 7,29 0 6,-26-4-2,1-2-7,1-1 19,-2-2 2,0-2 21,-2-1-3,-1-1 13,-4-1-19,0-1 17,-4-1-11,0-1 20,-5-1-11,-3-1-4,-2 1 8,0-3-1,-4 0-12,-2 0-1,-3-1-5,-1 0 7,-3-2-5,0 3-11,-5 1-3,1 2-6,-1 1-6,0 1-1,-2 2-3,1 3 2,-1 1-13,0 1-8,-1 2-40,0 2-56,-1 1-62,2 3-89,1 2-83,-1 1-109,3 0-100,1 6-135,0-2-578,3 0-870</inkml:trace>
  <inkml:trace contextRef="#ctx0" brushRef="#br2" timeOffset="-92892.757">5990 16994 69,'-5'-13'1069,"5"13"-680,-5-12-2,1 4-24,4 8-59,-8-15-25,8 15-10,-9-16-15,4 10-12,5 6-17,-10-14-24,3 8 7,-1 1-50,8 5-7,-16-7-34,16 7 20,-16-2-30,16 2-5,-20 2-23,9 4-1,1-2-17,-1 3 8,0 1-20,1 2-15,-2 1 2,5 0-15,-2 3-3,1-1-37,4 1 39,-1 0-3,3 1-10,0-3 3,4 2-4,-1 1 0,3-1-2,2 3-2,2-3 1,2 0 4,4 0 5,0 0-24,4-3 17,-1 0 14,3 1-24,-1-5 4,0 3 3,0-3-3,-3 0 0,-1-2 3,-2 0 0,-2 0 8,0-2 37,-11-3 10,13 8 1,-13-8-26,0 0 20,4 9-22,-4-9 22,-8 7 3,8-7-8,-20 5-2,8-3-15,-2 0-5,-4 0-4,0-1-4,-1-1 16,-2-1-23,1 0-21,-1 0 17,0-1-17,1-1 14,0-1-29,0-1-19,3 2-59,-2-1-53,5 0-56,-2 2-86,6-3-100,-5 1-699,15 4-108,-5-7-815</inkml:trace>
  <inkml:trace contextRef="#ctx0" brushRef="#br2" timeOffset="-92538.723">6262 16781 876,'5'-18'794,"2"2"-73,-5-2-73,1 3-67,-3-2-58,0 3-43,-2 1-31,1 1-40,0 1-46,-2 1-22,3 10-64,-5-16-42,5 16-45,-5-9-41,5 9-24,0 0-10,0 0-4,-9 9-6,7 0 4,0 5-18,1 3-8,0 3 7,-1 6-6,1 3-18,0 2 1,1 3-14,-1 1 3,1-1-56,0 0 0,1 0 0,-1-2 0,1-3 0,2-2 0,-1 0 0,3-1 0,1-3 0,-1-2 0,4 0 0,0-3 0,1-1 0,3-3 0,-1-2 0,2-2 0,1-1-35,0-3-75,0 0-39,2-3-46,-4-1-41,2-2-25,-1 0-24,-1 0-21,1-2-18,-4 0-25,3-3-20,-4 2-6,0 0 4,-1-2-37,-8 5-5,12-11-93,-12 11-78,5-11-331,-5 11-484</inkml:trace>
  <inkml:trace contextRef="#ctx0" brushRef="#br2" timeOffset="-92322.536">6001 16929 230,'0'0'851,"-16"1"-187,16-1-58,0 0-78,0 0-59,-13-1-53,13 1-39,0 0-63,0 0-55,12-5-35,-12 5-31,19-7-44,-5 2-15,4 1-35,2-2-12,4-1-27,5-2-45,1-1-90,2 0-69,8-2-167,-2 2-125,3-1-98,1 2-160,3-2-394,2 2-704</inkml:trace>
  <inkml:trace contextRef="#ctx0" brushRef="#br2" timeOffset="-91789.934">7235 16680 227,'7'-10'711,"-7"10"-112,9-14-65,-9 14-46,8-17-39,-3 8-27,-1 0-1,1 0-27,-1 0-6,-4 9-22,5-17 0,-5 17-12,4-13-24,-4 13-5,1-13-39,-1 13-42,0 0-36,-4-13-35,4 13 1,0 0-20,-19 1-7,19-1-10,-21 10 23,5 1-26,0 3-134,-4 1 0,-2 4 0,-2 5 0,1 3 0,0 0 0,1 4 0,1 1 0,3 1 0,1 0 0,3 1 0,3-4 0,3 1 0,2-1 0,0 1 0,4-5 0,1 1 0,2-2 0,0-2 0,3 2 0,2-3 0,1-1 0,4 0 0,0-1 0,4-3 0,-1 0 0,2-3 0,1 0 0,4-2 0,-2-1 0,6 1-256,-2-2-191,7-3-91,-6 1-89,1-1-137,0-1-129,-1-2-587,3 0-1105</inkml:trace>
  <inkml:trace contextRef="#ctx0" brushRef="#br2" timeOffset="-91257.336">7931 16943 680,'4'-13'723,"1"3"-85,-3 0-64,0-1-86,-2 11-37,1-20-83,-1 20-16,-3-19-58,1 8-10,-2 2-33,0 0 8,0 1-32,-1 0-21,-1 1-10,-1 0-29,-1 0-6,-3 4-35,2-1 15,-3-1-25,0 3-3,0 1-19,-1 1 6,13 0-34,-26 2-8,12 4-6,-1 0-6,2 0-6,-1 3-3,1 2 10,0 0-14,3 1-19,1 0 8,1 3-14,1-3 11,3 2-14,0 1 12,2-1-18,0 1 14,4-2-15,-1-1 10,3 2-11,1 1 13,4-2-12,-2 0 12,5 1-15,1-2 17,1 1-14,0-1 31,16 11-54,-17-14 10,0 0 3,0 0 6,0 1-2,-2-3 5,1 3-9,-2-3 2,-1 1 3,-2-1 5,1-1-2,-1 0 3,-1 1 2,-6-7 6,7 11 3,-7-11 17,6 10 8,-6-10 1,0 0-2,-2 15 4,2-15 12,-7 10 1,7-10-4,-13 10 6,5-5-10,-1 1-6,-2-2-2,-2 0 1,-1-1-5,-3 1-8,-2 1 3,1-2-11,-2 0-5,-1-2-5,1 2 1,-2-3-2,1 0-14,-1 0-21,0-3-31,0 1-20,3-2-66,-1 1-62,2-2-46,2 0-55,1-2-60,4-1-84,0 1-88,3 0-88,2-1-53,3-1-682,0 0-968</inkml:trace>
  <inkml:trace contextRef="#ctx0" brushRef="#br2" timeOffset="-90918.662">7861 16531 824,'-4'-11'762,"4"11"-85,-8-12-42,8 12-31,-6-12-49,6 12-64,-5-9-68,5 9-39,0 0 1,0 0-9,2-13-17,-2 13-17,16 2-21,-5 1 0,3-1-26,3 6 21,2 0-195,6 4-121,-1 3 0,5 3 0,2 2 0,-2 4 0,2 3 0,6 9 0,-3 5 0,-2 2 0,1-2 0,-5 5 0,2 0 0,-5 0 0,-5-7 0,-1 0 0,-4 2 0,0-1 0,-4 0 0,-1 1 0,-6-6 0,-3 0 0,-4 1 0,-4 4 0,-3-2 0,-6-2 0,-4 0 0,-7-2 0,0-1 0,-4-3 0,-1 1 0,-2-4-559,-13 5-755,8-12-675,1-2-1739</inkml:trace>
  <inkml:trace contextRef="#ctx0" brushRef="#br2" timeOffset="-90386.14">9231 17014 750,'0'0'805,"-13"1"-34,13-1-111,0 0-43,-16 1-43,16-1-20,0 0-8,0 0-36,0 0-42,0 0-35,0 0-31,14 0-28,-14 0-50,21 0-5,-7 0-235,1-1-84,3 0 0,-1-2 0,3 2 0,-2-2 0,0 2 0,1-1 0,-2 0 0,1 2 0,-1-3 0,-2 2 0,0 1 0,-2-3 0,-13 3-225,24-1-211,-24 1-56,21-2-46,-21 2-68,14 1-70,-14-1-34,0 0-722,10 4-1043</inkml:trace>
  <inkml:trace contextRef="#ctx0" brushRef="#br2" timeOffset="-90185.566">9242 17181 732,'0'0'850,"-6"11"-79,6-11-74,0 0-26,1 13-30,-1-13-71,9 8-61,-9-8-39,15 8-63,-4-5-70,2-1-49,3-1-35,3-1-49,0 0-36,2 0-39,0 0-21,1-1-31,-1-1-48,0 0-58,0 0-69,0 1-105,-3-3-95,3 1-93,-3 0-91,-2 1-124,2-1-136,-6 2-861,0-2-1255</inkml:trace>
  <inkml:trace contextRef="#ctx0" brushRef="#br2" timeOffset="-87894.847">10515 16900 753,'7'-12'587,"0"0"-44,-2 1-57,-1-2-66,0-2-7,0 2-51,-2-3-35,-2 2 3,0 1-13,0 1-46,-1-2 6,-2 2-10,1 0-26,-1 1-26,-2 1-33,0 2-4,-3-1-19,-1 3-14,-1 4-27,10 2-2,-26 2 8,11 4-8,-3 3-21,0 5-2,0 6 1,1 2-11,1 1-16,1 4 6,-1 5-9,5-3-9,2 0-10,1 2-7,3-2-9,0-4-4,3 2 1,3-4-13,0 3 1,6-5-7,-2 1-1,4-4-13,2-1-5,2-2-35,2-1-23,3-5-32,-1-3-13,1-1-28,2-3-25,2-2-4,0-2-2,2-3 5,1-2 6,5-1 9,-3-4 15,-1 0 22,-1-3 8,-1-1 23,-1-1 13,-3-1 12,-3-3 2,1 2 20,-6-1-7,-2 2 20,-3 0-8,0 3 25,-6-1-47,2 5 55,-3 11-15,0-19 19,0 19-18,-7-11 20,7 11-15,-8-5 21,8 5-10,-10 5 16,10-5-1,-9 12-9,5-3 8,1 0-3,0 1-1,2 1 1,1 0-4,0 2-3,1-1-1,3 0 1,0 0-2,2 0-1,2-1-1,1-3-1,1 1-10,2-1 1,0-1 3,2-2 0,2-2-5,0 1 1,2-3-3,-2-2 1,1-1 1,4-2 2,-3 1 4,3-4-4,1-1 6,-3 0 0,-1-3 3,1 1-2,-5-4 4,3 1 14,-7-3-16,1-1 16,-1 2-6,-5-2 25,-1 0-13,-2 1 14,-3-1-6,-2 0 29,-1 3-8,-1-1 24,-2 2-25,-2 1 0,-1 1-16,-3 3 3,0 0-17,-2 3 3,1 1-9,0 2-2,0 2-10,-3 4 6,3 1-8,-1 1-7,1 3-48,2 0-33,-2 4-51,5-1-44,1 0-107,2 2-47,3-2-68,3 0-40,2 0-127,0 1-516,3-4-705</inkml:trace>
  <inkml:trace contextRef="#ctx0" brushRef="#br2" timeOffset="-87525.011">11423 16883 620,'12'-10'617,"-2"2"-82,-6-1-62,0 1-53,-4 8-51,3-12-54,-3 12-60,-5-10-10,5 10-38,-8-6-6,8 6-52,-17 0 1,17 0-38,-21 6 4,9-4-32,1 3 7,1-1-22,0 3-1,1-2-29,1 2 0,3 1-26,-2-2 12,7-6-17,-3 13-1,3-13-1,4 16-1,2-7-2,3-1-1,0 2 3,3 0-2,-1-2-1,-1 3-4,4-1 1,-5 0 0,2 1-2,-1 0 2,0 0-2,-4 0 5,1 1 0,0 0 1,-4-1 5,1 0 15,-4-11 18,0 21 14,-4-13 18,-1 3 3,0-3 2,-3-1-9,-2 3 12,0-3-13,-2 0-12,-3-2-13,0 0-3,-1-3-7,0 0-12,0 0-7,-2-2 0,2 0-4,0-2-22,-3-2-24,4 2-44,0-3-59,2-2-45,0 0-66,3 0-54,3-3-82,-2 3-63,4-3-153,5 10-529,-5-19-747</inkml:trace>
  <inkml:trace contextRef="#ctx0" brushRef="#br2" timeOffset="-87192.949">11780 16758 30,'16'-11'901,"-5"1"-161,0 1-60,-1-3-83,-1 4-36,1-1-52,-4 0-44,0 2-45,0 0-34,-6 7-25,9-11-42,-9 11-27,7-9-70,-7 9-21,0 0-46,9-5 1,-9 5-13,0 0 3,2 10-19,-2-10 5,-1 22-4,-2-6 2,3 1-11,-5 0-18,3 3-12,-1 3-15,1-1-67,0 0-7,0 3 0,-2-1 0,3-1 0,-1 0 0,2-1 0,0-1 0,2-2 0,-1 1 0,3-2 0,-2 0 0,2-2 0,1 0 0,2-2 0,-2 0 0,3-2 0,-1-2-58,3 0-50,1-2-45,-1-1-36,3 0-49,-3-2-32,2-3-50,1 0-38,0-1-53,1-2-77,-1-1-97,1 0-67,-1-1-735,-4-1-986</inkml:trace>
  <inkml:trace contextRef="#ctx0" brushRef="#br2" timeOffset="-86992.427">11493 16987 547,'-12'3'902,"12"-3"-224,0 0-152,0 0-118,0 0-72,0 0-71,10-9-38,5 3-58,11 0-36,5-4-27,8-2 1,7 1-66,3-4-62,12-2-78,3 0-114,2 0-123,1 1-169,-1-1-516,3 0-628</inkml:trace>
  <inkml:trace contextRef="#ctx0" brushRef="#br2" timeOffset="-86528.745">12416 16697 682,'4'-11'633,"1"2"-66,2 1-26,-4 0-47,-3 8-30,8-17-27,-8 17-13,4-15-12,-4 15-2,1-12-8,-1 12-37,4-9-22,-4 9-56,0 0-39,-4-11-37,4 11-20,0 0-11,0 0-11,-14 5 7,5 1-27,4 1 8,-5 5-7,1 4-51,-3 2-99,3 6 0,-3 1 0,1 3 0,3 3 0,-2-1 0,3 3 0,1-1 0,0-1 0,3 3 0,1-2 0,2-3 0,2 4 0,0-1 0,3-1 0,2-3 0,4-2 0,-2 0 0,4-4 0,3-1 0,0-3 0,2-4-66,2-1-347,0-6-56,1 1-36,3-2-40,1-3-32,-1 0-31,-1-3 27,-2-1-97,1 1-501,-5-5-790</inkml:trace>
  <inkml:trace contextRef="#ctx0" brushRef="#br2" timeOffset="-86290.412">12798 16973 85,'-2'-18'831,"-1"1"-149,3 0-60,-2 1-60,0 4-42,2 0-46,0 12-46,-2-17-72,2 17-56,-3-12-27,3 12 22,0 0-16,0 0-29,-4 9 16,4-9-32,0 22-14,0-5-27,0 2-15,0 1-30,0 0-24,-2 6-28,2-1-15,-2 1-11,2-2-21,0 2-6,-2-1-18,2-1 5,0-1-10,-1 0-20,1-5-22,-2 2-37,2-2-30,0-1-55,0-5-40,-2 2-65,2-2-55,0-12-46,0 19-72,0-19-75,-2 14-73,2-14-41,0 0-732,-3 11-946</inkml:trace>
  <inkml:trace contextRef="#ctx0" brushRef="#br2" timeOffset="-85873.699">12776 16981 239,'2'-20'730,"4"3"-96,-1-3-41,4 3-82,0-2-18,2 1-44,1 2-43,1 2-28,1-1-48,1 3-14,3 1-31,-4 2-28,4 2-13,-3 0-18,1 4-36,-1 1-12,0-1-39,-2 3-13,1 1-25,-3 1 2,0 1-31,2 1 8,-4 3-20,-4-1 7,1 4-22,1-3 3,-4 5-24,-1-2 15,-4 2-22,0 1 14,-1 0-21,-4 2 12,0-2-15,-1 0 6,-1 1-12,-3-2 11,3-1-12,1 1 9,-2-3-12,1 2 12,1-5-14,0 4 13,8-10-18,-11 13 10,11-13 2,-9 11-12,9-11 13,-6 12 2,6-12-8,-8 12 18,8-12-2,0 14 17,0-14-1,8 15-2,-6-7-9,7 3 5,2-2-1,-1 0-1,3 0-2,3 2-3,3 0-2,2-1 27,4 3-3,2-3 6,-1 2-9,1-1-4,0 0-6,2-1-4,-6-2-2,0 1-8,-2-3 3,0 1-19,-1 0-34,0 0-27,-6-2-67,-1 0-40,-1-2-49,-3 1-55,-9-4-69,18 3-67,-18-3-89,0 0-79,15 2-42,-15-2-216,0 0-353,0 0-803</inkml:trace>
  <inkml:trace contextRef="#ctx0" brushRef="#br2" timeOffset="-85541.644">13349 16520 913,'-7'-9'734,"2"-1"-87,1 2-81,1-3-70,3 11-44,-4-15-51,4 15-31,4-10-13,-4 10-15,12-8-12,-12 8 22,22 1-18,-6 3-22,4 4-6,5 4-14,2 5 1,6 3-23,-1 4-4,-1-1-108,3 6-158,5 6 0,-6 4 0,1-1 0,-7-1 0,-2-1 0,-5 3 0,0-2 0,-5 2 0,-1 0 0,-5 0 0,-5-2 0,-4-2 0,-6 7 0,-3 2 0,-7-2 0,-11 6 0,-4 0 0,-7-1 0,-5 0 0,-5 0-21,-6 3-959,-11-7-1286,3 1-2057</inkml:trace>
  <inkml:trace contextRef="#ctx0" brushRef="#br2" timeOffset="-81616.27">14402 16802 300,'0'0'812,"-21"3"-146,21-3-38,-17 1-45,17-1-60,-13 2-26,13-2-60,-12 0-48,12 0-25,0 0-42,-11 1-9,11-1-17,0 0-3,0 0-22,0 0-27,11-1-25,-1-1-13,3 2-20,6-2-38,-2 0-24,6-1-17,2 1-28,-1 1-12,0-1-12,3 1-12,-6-1-24,1 0-19,-4 1 0,4 0 0,-5 0 0,0-3-49,0 3-53,-5 0-44,2 0-44,-14 1-58,22 0-63,-22 0-37,18-3-70,-18 3-79,14-2-84,-14 2-113,0 0-768,13-2-1082</inkml:trace>
  <inkml:trace contextRef="#ctx0" brushRef="#br2" timeOffset="-81362.305">14558 16570 454,'-12'-9'836,"3"2"-126,1 0-44,-2 0-75,4 2-39,-3 0-69,9 5-90,-12-7-59,12 7-10,0 0-4,-15 4 7,15-4-26,-5 15-13,3-3-35,2 0-10,0 8-19,3-2-25,-2 7-13,2 1-36,1 0-36,-2 5-13,2 0-29,-1 0-3,-3 3-68,4-2-1,-4 1 0,0 1 0,0-4-112,3-2-83,-1 0-125,-2-2-100,1 0-100,2-2-157,-2 0-194,-1-6-737,4-2-1259</inkml:trace>
  <inkml:trace contextRef="#ctx0" brushRef="#br2" timeOffset="-72737.996">15259 16770 563,'5'-13'564,"-5"13"-55,3-14-16,-3 14-44,2-14-16,-2 14-40,0-13-15,0 13-21,0-14-10,0 14-23,0 0-22,-1-15-37,1 15-37,0 0-34,0 0 30,0 0 13,0 0-22,0 0-25,1 20-16,0-6 5,-1 6-21,2 1-26,-2 3-13,2 1-30,-2 4-12,2 0-17,-2 0-8,0-1-6,1 0-14,-1 0-8,0 0-16,0-1-39,0-2-60,0 1-40,0-6-87,0 0-80,1-1-71,-1-4-55,0-1-84,0-2-58,2-1-22,-2-11-150,0 18-476,0-18-824</inkml:trace>
  <inkml:trace contextRef="#ctx0" brushRef="#br2" timeOffset="-72283.503">15180 16805 670,'-3'-12'694,"-1"-1"-100,3 3-52,1-2-75,3-3-39,2 0-49,4-1-26,5 1-17,3 0-36,5-1-14,5 4-44,4 1-4,1 2-12,1 4-7,0 0-35,-4 5-46,0 0-35,-2 3-16,-2 0-14,-3 5-14,-3 0-16,-1 2 7,-6 0-22,-5 2 5,-1 2-13,-4 1 3,-5 1 7,-3 3-24,-4-1-12,-3 2-17,-5 1-4,-2-2-14,-1-2-4,-3 2 0,1-2 4,-1-3 8,0-1 1,3-1 5,0-3 7,3-1 4,2 0 7,2-2 2,1-2-4,2 0 1,0 0 0,11-4 0,-14 4-1,14-4 1,0 0 3,0 0 1,-6 6 1,6-6 0,7 5 3,-7-5 9,18 10 5,-6-5 12,2 2 21,4 0-12,1 4 9,0-1-1,2 1 0,2 3-6,0 0-8,-2-1-2,0-1-5,-2 0-4,-2 0-24,-1 0 21,0 0-30,0 0-58,-4-2-19,-1 0-73,2-1-85,-3-1-75,0-1-82,-2 0-81,1-2-39,-2 3-172,-7-8-462,13 9-777</inkml:trace>
  <inkml:trace contextRef="#ctx0" brushRef="#br2" timeOffset="-71033.262">15764 17170 391,'10'-4'739,"-2"-1"-100,1-2-55,3 0-96,1-3-43,0 0-21,5-1-78,-2 0-40,0-1-61,0-1-37,-1 2-28,0-3-29,-4 4-10,0-2-20,0 2-25,-2-1-12,-1 1-13,-3 0-13,2 1-13,-3 1-10,-4 8-11,3-16 8,-3 16-15,-2-13 2,2 13-4,-6-9-3,6 9 2,-13-7-8,13 7 2,-15-1 3,15 1 1,-19 5 0,9-1 3,-2 2 2,1 1 4,-1 1 25,1 2 1,0 1-19,2 1 24,-1 0-28,3 3 18,0-1-21,2 1 16,0-1-12,3 3 0,2-3-24,0 1 18,3 0-28,2-1-22,0-2-50,3 3-29,1-4-47,5 4 12,3-2 2,5-3-24,3 1-64,4-3-23,2 1-9,2-4-5,3 0 11,0-1 17,2-1 1,-1-3 28,3-2 32,-2 0 22,3-4 30,3-1 22,-2-2 19,-3-1 37,0-2 3,-5 0 22,-4-3-4,-5 1 31,-1-3 19,-3-3 29,-3 1 4,-3 0 47,-3 1 12,-5-1 19,1-1 40,-4 4-9,-3-1 13,-1 3 9,-4 0-5,-2 2-16,-1 0 23,-2 1-27,-3 2-7,-1 4-21,-3 2 4,0 0-3,-3 3-4,0 3 1,-4 2-17,0 3-10,0 1-11,0 4-13,-2 1-10,4 3-13,1 1-12,3 0-10,1-1-20,6 2 12,1-2-21,1 1 13,3-2-19,4 1 15,1-4-17,3 1 4,3-1-32,2 0-12,1-3-26,2 0-27,3-3-21,1-1-31,2-2-40,1-2-30,0 0-29,1-4-14,1 0 8,-2-2-1,4 0-8,0-5 34,-3 1 26,0-4 9,-2 0 36,1-3-6,-4-1 35,1-4 6,-2-3 41,0 0-2,-4-3 24,-2-3 19,1 0 5,-2-3 35,-3 1 34,-1 3 19,-2-1 39,-1 3 22,-2 0 53,0 1-4,0 2 34,-3 1-18,-1 2 10,2 3 6,-1 3-1,1 2-23,-2 2-10,2 1-6,5 9 10,-10-7-20,10 7 16,0 0 10,-13 7-15,7 2-2,2 2-9,1 5-6,0 1 21,0 5-14,0 2 0,1 2-25,1 1-14,-1 2-14,2-2-13,2 2-21,-1-1-10,3 2-17,1 1 1,1-3-9,3 0-11,-1-5-33,1-1-22,0-2-2,4-2-19,-3 0-7,4-2-23,-3-2 19,4-1 13,0-1-15,-1-1-5,0-2-32,-1-3-8,2 1-3,-2-3-4,-1-3 4,0 1-6,-12-2 10,22-2-13,-11 1 11,0-4-6,1-4 18,0 2 2,-1-4 37,-1 0 5,-1-1 18,3-5 4,-4 0 11,1 0 9,-3-2 8,1 1 9,-1 1 23,-1 1 3,-3 0 28,1 0 9,0 2 14,-3 1 34,0 0-15,0 13 18,0-23-9,0 23 23,-2-12-27,2 12 17,-4-10-3,4 10 32,0 0 3,0 0-6,-3 11-9,3-11-16,0 19-12,1-7-15,0 2-15,0 2-15,3 0-10,-1 1 2,1-1-11,1 1-5,-2-2-23,3-1 4,-1-1-6,0 1-1,0-2-13,3-1-17,-2-3-12,0 0-9,1-1-25,-7-7 11,15 10-33,-6-6 3,-9-4-25,17 2 15,-17-2-15,18-4 11,-7 2-9,-2-4 9,1 0-3,0-5-6,-1 1 26,0-3 15,3-2 5,-3-3 19,-2 0 6,0-1 12,-1 0 6,1 4 16,-2 0 12,0 1 18,-1-1 25,0 4 10,-2 1 6,1 0-6,-3 10-3,6-14 0,-6 14 7,0 0 14,5-7 4,-5 7 2,0 0-5,4 9 13,-4-9-8,1 12-3,-1-12-11,4 20-7,-1-11-17,-2 3-5,0-1-27,1 1 19,-1-1-23,0 0-25,0 0-56,3-1-36,-3 1-65,-1-11-66,5 18-58,-5-18-41,7 16-52,-2-9-49,3 1 20,1-4-76,0 4-559,1-6-672</inkml:trace>
  <inkml:trace contextRef="#ctx0" brushRef="#br2" timeOffset="-70485.06">17751 16999 122,'2'-9'739,"1"-3"-103,-3 12-78,-1-17-78,1 17-34,-6-17-52,6 17-26,-11-13-15,11 13-43,-15-9 4,15 9-36,-19-3-12,19 3-19,-21 2-26,10 1-6,-1 3-8,-1 2-15,3 0-16,0 4-23,-2 0-17,3 1-16,2 3-16,-2 1-18,3 0-20,0-1-8,2 1-14,1-2 12,1 2-20,1 0-21,1-4 0,1 2-6,2-2-21,1 1-32,1-1-37,1-4-39,3 1-29,0-2-49,0-1 11,3-2-43,-2-1 17,3-3-43,1 2-11,1-3-8,0-1 4,-1-2-2,4-1 0,-1-2 19,3-1-18,-2-2 42,0-1 6,1-4 7,-1 2 12,0-7 14,0 0 32,-1-1 52,-2-4-1,0 1 45,0-3 1,-2 0 41,1 0 14,-2 0 37,0 0 19,-1-1 42,-2 1 44,-1 4 21,0 3 20,-1-2 33,-2 5 2,-1-1 5,0 3 21,0 1 16,-3 1-14,2 1-13,-1 0 1,-2 11-10,2-16-16,-2 16-27,2-11-5,-2 11 10,0 0-17,0 0 31,0 0-18,-4 9 16,4-9-33,-4 22 1,4-5-16,-1 2-9,1 2-29,-1 4-10,1 0-10,0 0-20,0 2-11,0-3-18,0 0-6,1 1-2,-1-5-5,1 1-5,1-2-11,1-2-34,-2 2-38,2-4-31,-2-1-56,2-1-55,-1-1-35,1-3-54,0 1-37,-3-10-71,6 15-62,-6-15-32,6 8-44,-6-8-173,0 0-435,5 6-763</inkml:trace>
  <inkml:trace contextRef="#ctx0" brushRef="#br2" timeOffset="-70162.096">17825 17012 233,'-13'-5'899,"2"2"-204,11 3-94,-13-7-110,13 7-63,0 0-84,0 0-49,4-14-66,6 12-44,4-3-46,5 2-26,4-1-15,4 0-15,6 0-14,5-2-6,7-2 2,2 2-4,0-3-3,1 1 11,-4 0-2,0 0 0,-9 0 1,-2 3-18,-1-2 21,-8 2-5,-1 1 20,-4 0-6,-2 2 9,-4-1-2,-2 2 46,-11 1 34,19 2-11,-19-2 6,13 10-5,-13-10 3,9 10-32,-9-10-10,4 16-25,-4-16-3,1 17-24,-1-17-4,0 20-23,0-20 3,0 21-18,0-21 1,2 21-8,-2-21-1,1 18-19,-1-18 14,1 17-80,-1-17-32,4 15-39,-4-15-36,4 12-41,-4-12-35,7 9-41,-7-9-45,9 6-50,-9-6-43,0 0-37,13 3-56,-13-3-89,0 0-516,12-4-743</inkml:trace>
  <inkml:trace contextRef="#ctx0" brushRef="#br2" timeOffset="-69830.027">18391 16685 395,'0'0'697,"-10"-3"-101,10 3-21,0 0-100,0 0-49,9 4-49,-9-4-33,18 4-33,-6-2-26,1 0-65,5-1-26,0 2-40,1-2-9,2-1-33,-2 0-9,0 0-8,-1-1-2,-2 0-1,0-1 10,-3 0 3,-1-1-4,0-1 14,-3 0-6,0-2-7,-9 6 14,11-11-15,-11 11-4,3-14 10,-3 14-17,-4-17-16,-1 9 15,-1-2-28,-2-1-2,-1 1-21,0 2-1,-1 0-16,-1 2 10,2 2-18,-1-1 0,0 2-17,10 3 8,-20 0-31,20 0-48,-18 8-33,8-1-46,2 3-63,1-1-71,2 5-64,3-1-72,-2 3-64,4 1-36,2-2-132,1 2-593,0 0-858</inkml:trace>
  <inkml:trace contextRef="#ctx0" brushRef="#br2" timeOffset="-69444.514">18759 16941 50,'24'-4'875,"-24"4"-173,17-7-39,-7 4-77,-10 3-41,12-6-45,-12 6-44,9-9-57,-9 9-38,7-5-41,-7 5-45,0 0-38,4-9-47,-4 9-26,0 0-41,0 0-20,0 0-25,0 0 2,0 0-25,0 0-6,0 0-8,5 14-8,-5-14-9,4 14 1,-4-14-8,4 17-1,-2-8 2,1 0-7,-3-9-2,8 19-3,-5-12-2,-3-7 4,8 17-3,-8-17-7,9 12 7,-2-5 4,-7-7-4,14 8 3,-14-8-1,15 5-9,-15-5 6,18 1 3,-18-1-4,20-1 15,-11-4-14,1 0 5,2-2 1,-3-1 4,0-1 7,0-3-3,-2-2 9,-2-1-10,-1-2 32,-1 2-8,-2-5 10,-2-1-15,-3 2 8,-1-2-11,-2 1 6,-1 3-14,-1 0-2,-2 5-11,0 4 2,-1-1-2,-2 4 4,2 3-25,-3 2-16,2 2-44,-2 3-67,1 2-68,3 2-54,1 1-92,1 0-90,4 0-110,2 2-58,3 0-178,3-3-536,0 1-925</inkml:trace>
  <inkml:trace contextRef="#ctx0" brushRef="#br2" timeOffset="-69043.421">19275 16921 738,'0'0'765,"21"-2"-113,-21 2-111,15 0-94,-15 0-66,17 2-63,-17-2-29,14 5-53,-14-5-47,15 8-6,-15-8-8,12 10-23,-12-10-33,10 12-10,-10-12-16,7 10 3,-7-10-12,6 11-18,-6-11 0,2 10-6,-2-10-8,0 0-2,-1 15-8,1-15-4,0 0 0,-8 10-16,8-10 6,0 0-1,-11 4-2,11-4-4,0 0 2,-11-2-5,11 2 0,-6-10-4,6 10 1,-3-17-3,3 5 5,3-2 6,0-4-1,0-3 6,4-2 17,3-2 1,2 0 11,0 0 14,5-1 3,-2 4 6,4 0-8,3 4 7,-1-2-7,2 6 38,1 2-8,0 4 9,-1 3-16,3 3 7,-5 3-2,5 3-22,-1 2 4,2 3-23,-2 3-15,-2 2-2,-2 3-9,-3 0-5,0 2-8,-5-2-4,0 1-14,-4-1-41,-3 1-70,-2-1-54,0-2-92,-4 0-94,-4 1-76,-1-1-106,-3 2-109,-3 2-78,-3-4-768,-3 4-1110</inkml:trace>
  <inkml:trace contextRef="#ctx0" brushRef="#br2" timeOffset="-66922.129">20754 16831 230,'0'0'683,"0"0"-104,0 0-50,-10-5-36,10 5-50,0 0-29,0 0-15,0 0-50,0 0-7,-7-6-33,7 6 19,0 0 1,0 0-28,0 0 13,18 0-45,-18 0-11,23 4-23,-4-3-12,3 0-30,3-1-32,5 1-9,-1 0-11,3-1-15,0 0-14,5-1-12,-1 0-21,0-1-12,-5 1-34,-1-2-33,-2 2 0,-1-2 0,-1 1 0,-5 1 0,-1-1 0,-3-1 0,-4 3 0,1-3-81,-2 2-98,-1-2-93,-11 3-70,16-5-89,-16 5-11,10-5-92,-10 5-68,0 0-29,0 0-221,0 0-353,0 0-814</inkml:trace>
  <inkml:trace contextRef="#ctx0" brushRef="#br2" timeOffset="-66621.701">21119 16651 608,'0'0'748,"-5"-13"-78,5 13-58,-4-14-61,4 14-40,-3-12-47,3 12-52,-2-13-29,2 13-25,0 0-41,-2-13-48,2 13-48,0 0-22,0 0 36,0 0-13,0 0-42,0 0-10,-7 9 24,5 0-24,0 3-11,1 1 20,-2 4-24,2 1-23,0 0-60,0 4-72,-3 3 0,4-1 0,-3 0 0,2 1 0,0 0 0,0 0 0,-1-1 0,1-1 0,0 2 0,-2-5 0,1 5 0,-1-7 0,0 1 0,1-1 0,0-1-77,0-1-240,1-2-79,-3-1-79,3-1-80,-1 0-105,2-12-110,-2 20-796,2-20-1208</inkml:trace>
  <inkml:trace contextRef="#ctx0" brushRef="#br2" timeOffset="-61762.131">22336 16493 857,'0'0'719,"-4"-9"-89,4 9-49,-3-10-46,3 10-18,0 0-48,-1-14-74,1 14-54,0 0-47,0 0-40,0 0-1,0 0 39,0 0-53,0 0-1,0 0-37,4 17-12,-2-6-22,2 3-42,-1 3 0,-1 0-25,0 1-8,0 1-27,0 0-12,0 1-12,-1-1-7,1 5-9,0-4-25,-2-1-51,4 2-36,-3 0-47,-1-3-73,3 0-88,-2-1-99,2-2-90,-2-4-106,1 1-79,1-2-125,-3-10-514,4 12-909</inkml:trace>
  <inkml:trace contextRef="#ctx0" brushRef="#br2" timeOffset="-61519.129">22300 16548 253,'-3'-13'869,"1"1"-157,2 12-68,2-21-76,1 12-49,2 0-36,1 2-62,3 2-59,4 0-38,3 3-37,0 2-33,2 1-36,6 3-21,2 2-25,2 0-36,1 6-31,1-1-27,-1 2-5,-2 0-20,0 1-11,-3 2-31,-1-2-50,-1 1-49,-6-2-52,1 0-79,-3 0-86,-3-1-87,-3-1-107,-3-2-58,-1 3-263,-4-12-350,-1 17-781</inkml:trace>
  <inkml:trace contextRef="#ctx0" brushRef="#br2" timeOffset="-61223.255">22686 16569 767,'11'-20'636,"3"1"-63,3-3-79,-2-2-63,3 0-44,-2 0-44,0 0-11,0-1-36,0 2-3,0 2-30,-3-1-14,-1 4-21,-1 1 15,-2 1-7,-1 2 8,-1 5-26,0-1-39,-2 1-40,-5 9-24,8-9-12,-8 9 34,0 0-6,10 4-6,-10-4 11,9 17-7,-5-1-7,1 4 8,0 2-7,0 4 11,3 1-29,0 5 13,-1 1-86,0-1-32,3 6 0,-4-6 0,2 2 0,0 4 0,2 1 0,-1-3 0,-1-3 0,0-2 0,1-1 0,0-1 0,0-2 0,-1-2 0,0-4 0,-1-1 0,1-2-88,-2-4-261,1 0-91,-1-3-93,1-2-130,-7-9-160,12 12-851,-12-12-1346</inkml:trace>
  <inkml:trace contextRef="#ctx0" brushRef="#br2" timeOffset="-60737.524">23763 16225 227,'12'-16'885,"0"3"-155,0-2-43,-1 1-99,-1 2-59,-1 0-48,1 2-58,-2 0-56,-1 2-18,-2 0-54,0 1-29,-5 7-41,8-13-33,-8 13-48,2-10-28,-2 10-21,0 0-19,-6-11-19,6 11-12,-13-2-7,13 2-8,-23 0-6,10 1-3,-3 1-3,-2 1 2,-1 0-4,-2 1-6,-2 0-5,1 0-1,1 1-2,0-1 10,3 0-7,1 0 0,1 0-16,0 1 15,3 0-7,0 0 6,3 2-3,2-2 25,1 2 10,1 1 9,3 1 11,3-9 2,-2 18-9,2-18 27,4 20-25,0-6 3,2 0-2,-1 0 6,2 5-10,-2 3 2,1 0-6,3 4 12,-2 4 30,-1 1-16,-1 1 6,0 2-17,-2 1 3,2 0-2,-1 0 1,-2 2-60,2-3 0,-1 1 0,-1-2 0,2-1 0,0-1 0,1-5 0,1 1 0,1-3 0,0-4 0,4 1 0,-1-4 0,3 0 0,1-5 0,1 1 0,3-6 0,1 3 0,-1-6 0,2-1-30,1-3-215,1 0-84,3-3-86,1-4-73,3-3-71,0-1-93,6-2-64,-8 1-794,1-3-1136</inkml:trace>
  <inkml:trace contextRef="#ctx0" brushRef="#br2" timeOffset="-60374.174">24449 16508 590,'-1'-15'741,"1"15"-77,0-14-45,0 14-53,1-14-38,-1 14-52,0 0-88,-1-13-64,1 13-22,0 0-21,0 0 7,0 0 10,-6 7-26,6-7 0,-2 18-42,0-4-3,-1-2-20,2 4-33,-2 1-15,3-1-37,0 1-16,0 0-20,2-1-17,0 1-14,3-2-11,-1-1-7,1 1-27,3-1-40,-2-1-18,2-4-43,1 2-34,0-5-62,1-1-74,0 0-32,2-2-70,-1-1-41,-11-2-65,23-2-60,-12-1-17,0 0-82,-1-1-131,-1-5-302,4-2-679</inkml:trace>
  <inkml:trace contextRef="#ctx0" brushRef="#br2" timeOffset="-60073.36">24362 16337 589,'0'0'607,"-14"-3"-90,14 3-51,0 0-75,0 0-55,0 0-53,7-5-30,-7 5-26,18-5-11,-7 2-10,5-2-5,-2 1-10,2 0 13,-1-1-24,1-1-13,-1 0-32,-2 1 6,1 0-10,-6-2-2,0 2-19,-1-3-16,-7 8-28,9-14-4,-9 14-17,1-15-6,-1 15-14,-5-12 1,0 4-9,-2 4-6,7 4-6,-16-9 6,16 9-14,-22-3-27,22 3-51,-23 1-38,10 3-65,2 0-72,-3 2-72,2 3-77,4-1-126,-3 5-157,4-2-391,1 3-697</inkml:trace>
  <inkml:trace contextRef="#ctx0" brushRef="#br2" timeOffset="-59471.737">25027 16710 718,'0'0'696,"11"4"-69,-11-4-51,0 0-51,13 1-54,-13-1-41,0 0-38,0 0-48,0 0-30,12 1-32,-12-1-27,0 0-26,0 0-25,0 0-23,0 0-25,0 0-32,0 0-13,0 0-30,0 0-9,0 0-21,0 0-6,0 0-14,0 0-3,-16-2-11,16 2 3,-11-2-12,11 2 9,0 0-5,-17 0-6,17 0-9,0 0 8,-13-1-8,13 1 4,0 0-13,0 0 16,0 0-11,-14 0 11,14 0-11,0 0 11,0 0-8,0 0 7,0 0-9,0 0 18,0 0-13,10 8 2,-10-8-7,0 0 7,9 5-5,-9-5 4,8 5-5,-8-5 7,8 7-6,-8-7 8,7 5-6,-7-5 7,8 6-7,-8-6 16,0 0-19,9 7 13,-9-7-11,0 0 13,0 0-8,0 0 6,4 8-13,-4-8-10,0 0-25,0 0-2,0 0-13,-12-3-3,12 3-2,0 0 9,-12-7 5,12 7 2,-9-7 10,9 7 8,-8-9 2,8 9 1,-3-12 2,3 12 4,0-12 4,0 12 0,3-13 2,-3 13 3,8-7 11,-8 7 12,16-5 1,-16 5 11,17 0 28,-4 3 12,1 4 24,0 0 8,2 5 16,2 1 8,-2 1 10,4 5 5,-5 0-12,-1 2-4,-1 1-4,-1-3 0,-5 2-18,1-2-13,-3 2-26,0-3-6,-4 1-15,-2-1 0,-4 0-29,0 3-11,-3-3-18,-1 2-77,-5-6-70,-1 2-94,-3-1-112,2-2-127,-4-1-127,-1-3-158,-6 3-917,6-4-1376</inkml:trace>
  <inkml:trace contextRef="#ctx0" brushRef="#br2" timeOffset="-59054.982">25748 16631 584,'2'-14'750,"-2"1"-87,0 13-55,0-21-70,-2 11-56,2 10-31,-2-19-41,2 19-56,-2-14-49,2 14-55,0 0-32,0-14-1,0 14 13,0 0 19,0 0-13,6 7-19,-6-7-19,5 19 0,0-2-30,-1 0-8,1 7-26,1 7 1,-2 1-23,1 1-9,0 2-26,-1 1 4,-1 0-21,1 0-57,-2 1-3,-2-3 0,0 0 0,0-6 0,0 0 0,-2-1 0,2-1 0,-5-1 0,3-2 0,-5-2 0,3-1 0,-1-2 0,1-2 0,0-3 0,-1 0 0,1-1 0,-2-2 0,0-2 0,-1-1 0,-1 0 0,0-2 0,-3-2 0,11-3 0,-23 1 0,10-3 0,-2-3-167,-3-6-245,-2-4-90,-1-4-67,-3-7-120,1-3-120,-2-4-787,-1-3-1250</inkml:trace>
  <inkml:trace contextRef="#ctx0" brushRef="#br2" timeOffset="-58767.539">25333 16258 297,'0'0'671,"0"0"-112,0 0-41,2-9-55,-2 9-65,0 0-29,7-5-37,-7 5-23,11-4-7,-11 4-46,14-5-19,-14 5-22,19-5 6,-7 1-28,-1-2-8,-2 4-29,1-4-3,0 2-1,-3-1-1,-1-1-17,2 0-32,-8 6-18,6-12-25,-6 12-6,0-12-15,0 12-15,-11-13 1,2 7 4,-2 0-15,-3 1-3,0 1 1,-2 0-16,2 0-52,-1 3-48,2-2-88,2 2-76,11 1-114,-23 1-116,23-1-71,-11 5-275,11-5-348,0 0-803</inkml:trace>
  <inkml:trace contextRef="#ctx0" brushRef="#br2" timeOffset="-58368.929">25890 16078 946,'0'0'764,"8"-13"-85,-3 6-97,4 0-52,0 0-43,4-1-79,1 1-60,2-1-45,4 0-26,3 0-27,-3 1-34,4 1-20,1 0-16,0-1-23,0 2-19,-1 0-3,1-1-18,0 2 2,-3-1-31,-2 3 11,-2 0-18,1 1-6,-4 1-25,-1 1 23,-1 1-18,1 3 26,-3 3 6,0 2-4,-1 6 5,-2 3 6,-1 3 5,1 9 10,0 2 11,-2 9-43,-1 2-77,1 6 0,1 1 0,7 7 0,-1 3 0,5-1 0,-2 1 0,2-3 0,2-2 0,-4-3 0,0-12 0,-3 0 0,-1-5 0,-6-4 0,3-6 0,-5-2 0,-1-2 0,-1-5 0,0 1 0,-4-1 0,-3-1 0,-1-2 0,-3-1 0,-5 0 0,-1 0 0,-6-4 0,-1 1 0,-2 0 0,-5 0 0,-1 0 0,1-1 0,-4-3 0,5-1 0,-11 7-1079,6-7-1162,-1 2-2029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7:11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3498 6392 748,'3'-10'619,"-1"1"-51,2-1-39,0 2-32,-4 8-4,5-17-38,-5 17-37,3-14-42,-3 14-32,1-10-33,-1 10-39,0 0-15,-4-10-31,4 10-9,0 0-21,-16 0-23,8 5-1,-2 5-10,-4 4-17,1 1-27,-2 7 2,-1 2-14,0 7 8,0 3-8,1 2-5,1 1-19,1 2-10,3 0-13,1 1-5,0 0-9,5-7-12,2 0-30,0-5-3,5-1 0,-1-3 0,6 0 0,0-4 0,2 0 0,4-3 0,0-4 0,5-2-87,-1-2-93,4-5-75,-2-1-93,-1-1-45,2-4-103,0-1-121,1-2-100,-3 1-897,3-2-1269</inkml:trace>
  <inkml:trace contextRef="#ctx0" brushRef="#br0" timeOffset="332.095">4008 6616 167,'0'0'986,"-10"-12"-205,10 12-52,-10-12-76,10 12-33,-9-10-49,9 10-51,-9-9-28,9 9-40,-8-10-54,8 10-59,-8-4-59,8 4-52,0 0-28,0 0 13,-11 2 0,11-2-28,-4 13-21,4-13-164,-1 23 0,1-6 0,1 2 0,0 1 0,1 3 0,-1 3 0,0 5 0,0 3 0,2 1 0,-3-1 0,1 1 0,1 0 0,-1-1 0,-1 0 0,0-5 0,1-1 0,-1-2 0,0 0 0,0-6 0,0-1-123,1-2-274,-2-3-44,2-1-105,-2-1-153,1-12-125,0 14-809,0-14-1294</inkml:trace>
  <inkml:trace contextRef="#ctx0" brushRef="#br0" timeOffset="664.17">3818 6620 754,'-3'-13'669,"2"1"-101,2-1-12,0-1-101,2 0-30,2 1-52,1-1-38,5 0-56,0 1-31,2-1-26,4 2-12,-1 4-22,5-1-16,-1 3-18,-1 2 4,2 2-21,-2 2 0,-1 1-34,0 3 2,-3 0-10,0 3 5,-4 2-29,0 0 5,-5 3-32,-3 0 11,0 0-21,-5 2 8,-2 2-15,-1 0-1,-2 1-9,-4 1 2,2 0-21,-3 1 23,1-3-17,0 0-31,0 1-18,1-4-68,3-1-41,-2 0-96,3-1-116,-1-1-120,3-1-130,0-1-265,4-8-362,-2 17-852</inkml:trace>
  <inkml:trace contextRef="#ctx0" brushRef="#br0" timeOffset="1065.404">4248 6822 728,'0'0'626,"5"-19"-54,-2 9-35,1 0-72,-2-2-47,3-3-42,-1 1-23,0-1-30,1-1-38,-1 1-27,0 1-27,0 0-12,1 2-16,-3 2-24,0-1-28,-2 11-33,2-17-21,-2 17-18,-1-14-17,1 14-13,-5-8-14,5 8-5,0 0-8,-14-1-6,14 1 19,-11 5-30,11-5 19,-10 7-24,10-7 17,-6 13-23,6-13 23,0 16-27,0-16 24,5 18-26,1-9 27,2 4-26,1-3 25,0 3-24,4 1 24,-2 1-8,2-1 4,-1 0-1,-2 1-2,-1-1-2,-3 0-1,1 1 2,-4-2-5,1 0-6,-1-1-12,-2-1 21,1-1-12,-2-10 22,3 19-22,-3-19 25,1 15-18,-1-15 33,3 12-15,-3-12 17,4 8-19,-4-8 16,0 0-8,13 2-3,-13-2-18,12-5-36,-12 5-40,16-9-48,-9 3-72,4-1-89,-1-3-103,-1 3-80,1-3-65,-1 1-171,0 0-549,0-2-861</inkml:trace>
  <inkml:trace contextRef="#ctx0" brushRef="#br0" timeOffset="1404.012">4715 6742 256,'12'0'637,"-12"0"-117,13-4-54,-13 4-31,18-6-59,-10 2-35,0-3-16,2 1-24,-1 0-27,-2-1-26,1 1-47,1-1-28,-3 0-35,1 1 10,-1-2-25,-6 8 4,10-11-22,-10 11-29,4-10 21,-4 10-35,0 0 4,-1-11-36,1 11 29,0 0-16,-12-2 27,12 2-17,-10 2 17,10-2-4,-11 7 40,3-1-16,8-6 33,-12 13-7,12-13 9,-9 16-17,6-7 1,-2 1 0,2 1-12,1 0-13,-1-1 29,2 1-63,1 1 32,0-12-57,0 22 37,2-10-54,0 1 44,1-2-51,2 0 41,-1 0-56,1-1 24,0-3-91,1 2-44,0-3-75,2 0-77,-8-6-77,12 8-147,-12-8-117,13 7-78,-13-7-743,14 3-1053</inkml:trace>
  <inkml:trace contextRef="#ctx0" brushRef="#br0" timeOffset="1720.473">5041 6679 715,'3'-11'637,"-3"11"-95,6-14-42,-6 14-71,6-11-32,-6 11-27,6-7-30,-6 7-53,0 0-31,13 0-46,-13 0-3,9 11-57,-1-4-5,-3 1-43,0 0 3,-1 4-33,2-2 17,2 3-25,-3 0 38,0-1 5,1 3 0,0-3 9,1 2-17,0-1-17,-1-2-8,-1 0-9,0-2 0,1 0 4,1-1 9,-7-8 18,9 14 15,-9-14 51,10 7-72,-10-7 36,12 4-49,-12-4 26,12-5-51,-12 5 26,16-10-48,-10 2 24,3-2-43,0-1-4,-1 0 0,1 0-13,-2-3-23,2 3-35,-1-3-37,-2 2-63,2 0-36,-2 0-82,1 3-33,-2 1-86,-5 8-88,9-15-43,-9 15-44,10-8-167,-10 8-413,8-6-770</inkml:trace>
  <inkml:trace contextRef="#ctx0" brushRef="#br0" timeOffset="2036.936">5525 6774 690,'0'0'556,"13"0"-59,-13 0-28,12-3-62,-12 3-24,16-8-54,-16 8-47,14-9-26,-7 3-31,0 0 1,-1-2-62,-6 8 5,13-14-36,-8 7-33,-1-2-3,-4 9-3,6-13-18,-6 13 22,7-12-36,-7 12 1,0 0-37,-2-9 22,2 9-25,0 0 24,0 0-16,-16 5 28,16-5-12,-12 11 23,5-2-14,2 0 32,-2 2-3,1 2 3,-1 1-10,1-2-16,2 3-5,0-1-9,2-3-15,1 0-9,-1 1-6,2-12 5,2 22-5,-2-22-16,3 18-22,-3-18-31,9 13-56,-1-8-68,-8-5-44,14 8-75,-14-8-5,19 4-38,-19-4-40,23-1-50,-10-2-52,2-2 30,1 0-62,-1-1-329,0 0-381</inkml:trace>
  <inkml:trace contextRef="#ctx0" brushRef="#br0" timeOffset="2391.159">5838 6772 1122,'9'-6'359,"-3"-1"-44,-6 7-28,11-8 2,-11 8-21,9-4-1,-9 4-10,0 0-13,0 0-5,15 2-12,-15-2-7,4 8-31,-4-8-2,5 12-26,-5-12-13,2 12 0,-2-12-3,3 17 1,-3-17-16,1 17-29,-1-17-19,3 17-15,-3-17-12,0 17-5,0-17-9,0 12-8,0-12-4,0 12 3,0-12-4,0 0-2,-4 13-7,4-13-2,0 0-1,0 0-24,0 0 20,0 0-9,0 0 3,0 0 3,-8-8 0,8 8-7,0-15 6,0 15-7,1-21 4,2 8-24,1-1 24,1 1-23,0-3 24,1 4-22,2-1 26,0 1-24,1 1 10,0 1-11,1 2 25,3 1-20,-4 2 17,1 2-16,-10 3 33,20 0-10,-20 0 32,22 6-12,-13-1 36,-1 1 23,2 1 8,-3 2 0,0 0-12,1 0 6,-2 1 17,-1-2-66,-1 4 38,-2-2-59,1 0 36,-2 1-68,1 0-6,-2-11-81,0 17-81,0-17-51,0 16-92,0-16-141,-3 12-97,3-12-143,-3 13-691,3-13-991</inkml:trace>
  <inkml:trace contextRef="#ctx0" brushRef="#br0" timeOffset="2692.002">6368 6446 261,'0'0'769,"0"0"-136,0-14-51,0 14-40,0 0-56,0 0-32,0 0-43,0 0-11,-5 9-58,5-9-2,-1 16-48,1-16-1,1 22-27,0-8-24,1 3-2,-1 2 11,0 1-16,0 4-10,1-2-65,0 2 0,0 0-48,0 0 0,1-1-51,-1-2 18,1 1-45,1-4 33,-1 0-52,1-2 18,1-2-47,1 0 10,-1-4-73,0-1 7,2-1-76,1-2-1,-8-6-91,16 4-38,-16-4-41,16 2-47,-16-2-101,19-7-62,-11 2-88,0-1-181,-2-3-459,1 1-864</inkml:trace>
  <inkml:trace contextRef="#ctx0" brushRef="#br0" timeOffset="2854.803">6248 6751 612,'-14'5'892,"4"-2"-160,10-3-134,-14 4-33,14-4-81,0 0-42,0 0-84,0 0-93,0 0-31,9-9-65,1 4-16,4-2-54,0-2-20,5-1-74,0 0-50,6-4-82,-1 1-114,0 1-124,-5-1-114,7 0-273,-3-1-403,1-1-767</inkml:trace>
  <inkml:trace contextRef="#ctx0" brushRef="#br0" timeOffset="3872.335">7541 6696 311,'-2'-12'798,"1"2"-125,1 10-20,-2-18-55,2 18-53,0-15-27,0 15-92,-1-12-51,1 12-51,0 0 2,0 0-19,0 0-28,0 0-13,-4 9-20,4-9-34,-4 23 12,3-7-59,0 1 13,-1 0-34,2 2-23,0 1-15,0 1-58,3-2 21,-1 2-45,1-3 19,2-1-30,0 1 26,3-4-38,0-2 31,2 1-36,0-2 17,2-5-41,0 1 20,2-5-62,-1-1 25,4-2-53,-2-4 38,4 1-52,0-4 47,1-2-35,-1-2 66,-1 0-60,1-3 6,-4 1 5,-1-3 18,-1 0 15,-2 2 10,-3 1 7,-3 2-6,1 0 23,-2 1-13,-4 11 20,3-14-1,-3 14 2,0 0 3,0 0-1,0 0 10,0 0 4,-11 11 2,11-11 44,-6 19-44,6-8 38,0 2-52,0-1 41,4 0-47,0 0 46,4 0-39,1-2 32,0 0-53,3-1 38,1-2-55,2 0 27,1-3-75,0-1-13,1-2-9,2-1-10,-1 0 1,3-3-8,-2-1 9,1-1 15,1-3 20,0-1 17,-3 0 16,3-3 13,-3 0 10,-3-1 9,-1 0-7,-1-3 24,-2 1 1,-2-2 32,-2 3-10,-4-3 36,0 2-13,-3 2 26,0 0-13,-3 1 30,0-1-29,-3 4 10,0 0-29,-1 4 20,-1-1-33,-1 3 12,9 3-21,-17-1 9,17 1-25,-13 3 13,13-3-20,-8 12 19,8-12-4,-3 18-2,4-7 0,3 0-9,0 2-12,1 0-14,3 2-9,2 0 21,4 1-12,1 2 21,6-2-13,-2-1 16,0 0-18,-1-1 18,0-3-11,-4 1 8,-2-3-3,-1 1 10,-2-1 17,-3 0 54,-2 1-22,-4-10 58,3 17-42,-3-17 57,-8 17-58,3-10 43,-3 1-65,-1 0 40,-1-2-63,-2 2 47,0-5-68,0 1 27,1 0-107,11-4-56,-23 1-97,23-1-101,-21 0-190,21 0-150,-15-1-239,15 1-443,-10-7-960</inkml:trace>
  <inkml:trace contextRef="#ctx0" brushRef="#br0" timeOffset="4173.134">8465 6815 163,'10'-4'809,"3"0"-135,-3 0-27,1 0-77,0-1-82,1-1-50,0-1-86,2 0-37,-1-1-71,1-1-26,-2 1-56,0-1-8,-1 1-48,-2-1-4,0 1-32,-3 1-8,-6 7-26,9-13 9,-9 13-28,4-11 13,-4 11-22,0 0 19,-8-8-24,8 8 17,-14 1-21,5 1 20,-1 5-20,-3 2 42,3 1 33,-3 4 31,-1 0 48,3 3-13,-1 2 63,4-2-32,2 3 31,2-3-66,2 2 52,2-3-68,1-1 5,3 0-43,2-1 14,2-1-46,3-4 19,1 1-43,0-4 23,3-1-70,-2-2-13,3-3-79,-2 0-50,5-4-133,-1 0-92,3 0-145,-4-2-187,4-3-261,-2 0-467,2-2-1061</inkml:trace>
  <inkml:trace contextRef="#ctx0" brushRef="#br0" timeOffset="4943.569">10294 6803 132,'0'0'516,"-5"-9"-116,5 9-42,-6-9-14,6 9 22,-5-8-8,5 8-26,-7-8-3,7 8 0,-7-12-22,7 12-40,-9-6 4,9 6-45,-11-6-1,11 6 2,-15-3-12,3 3-12,1 5-6,-4 0-18,0 4 10,0 1-31,-3 5 32,4 1-66,-3 3 23,2 2-71,2-2 36,3-2-64,1 2 41,-1 1-60,5-4 38,1-1-55,1-1 42,2-2-53,2-2 48,2 1-56,2-4 39,3 0-43,-8-7 55,21 4-68,-9-6 37,4 0-66,1-5 5,2-3-36,0 0 20,4-5-42,-2 0 13,-1-1-2,1-2 14,-7 2-1,1 2 23,-3-3 15,-3 2 13,-3 2 6,-1-1 3,-4 0-16,-1 14 29,-2-21-18,-3 13 24,-2-1-16,0 4 16,-2 2 3,-3 0-3,12 3-2,-22-2 5,22 2-5,-19 6 2,19-6 4,-16 7-4,16-7 2,-9 8 4,9-8 0,0 0-5,-2 10 4,2-10-16,9 4-60,-9-4-37,22 0-42,-9-3-61,3-1-54,5-2-67,-1-2-15,3 1-3,4-7-32,0 2-24,0-3-32,0 1-67,2-3-301,-5 0-340</inkml:trace>
  <inkml:trace contextRef="#ctx0" brushRef="#br0" timeOffset="5398.042">10659 6495 183,'1'-12'577,"-2"-1"-100,-1 0-68,-1 5-18,0-2-26,-2 0-34,-2 3-5,0 1-22,7 6 1,-11-12-42,11 12 0,-13-5-39,13 5-13,0 0-39,-15 1 53,15-1-50,-11 11 2,7-1 6,0 4 16,0 1-20,1 4 12,1 3-7,0 4-11,0 6 38,0 2-45,4 2 28,-4 2-18,0 7-20,1 1-42,1 0 25,0 4-34,0 1 55,0 0-56,0-1 17,0 0-63,0 1-58,1-3 0,0-1 0,0-3 0,1-5 0,0-3 0,1-2 0,1-2 0,0-2 0,2-5 0,0-1 0,1-5 0,0 1 0,5-5 0,-3-3 0,2-1 0,2-5 0,1-1 0,1-4 0,0-1 0,1-2 0,1-2-14,-1-2-58,0 0 8,-1-3 7,-2-1 17,-1-1 3,-1 1-38,-2-2 58,-4 1-33,1-4 44,-5 2-38,-2 0 44,-4-1-37,-2-3 45,-5-1-40,-5-2 42,-1 0-34,-5 0 31,-3-3-30,-2 2 28,-2-1-30,0 1 34,-2 1-34,5 5 47,1 1-48,2 1 46,3 2-38,2 1 39,3-2-41,2 5 38,3-3-47,2 1 39,3 0-55,4-2 15,2 11-84,3-18-14,5 7-85,2-1-55,4 0-31,7 0-58,4-2-67,10-1-25,3 1-59,6-2-21,2 2-162,11-3-414,3 1-720</inkml:trace>
  <inkml:trace contextRef="#ctx0" brushRef="#br0" timeOffset="5814.87">11537 6917 179,'-9'7'799,"9"-7"-154,-11 10-48,11-10-59,0 0-46,0 0-60,5 11-45,-5-11-58,13 3-60,-13-3-36,21-3-43,-4 1-39,-1-2-25,7-1-25,-3-2-18,3-1-13,1-1-19,-2 0-3,3-2-8,-3 1-9,-1 1-5,-4-1-1,2-1-6,-6 4-7,1-2-1,-6-1-2,-1 3-2,-7 7-1,6-14 1,-6 14 4,-3-9 1,3 9 12,-10-6 1,10 6 6,-20-2 13,20 2 4,-26 2 33,8 2 33,0-1-28,2 4 49,-4 1-40,2 2 61,-2-1-11,2 4 4,4-2-12,-2 2-49,3 0 20,2 0-51,3-1 38,2 2-48,3-2 23,1-2-41,5 2 25,3-2-45,1 0 21,5 0-77,5-3-21,2-1-114,4-2-71,3 0-65,-1-3-50,5 1-36,5-4 36,5 1 21,5-3-13,3 0-75,1-2-14,2-1-61,-3-3 6,-1-2 3,0-2 16,-2-1-211,-2 0-201</inkml:trace>
  <inkml:trace contextRef="#ctx0" brushRef="#br0" timeOffset="6215.941">12447 6800 1045,'19'-19'327,"-6"4"-36,-3-2 8,-2 2-1,-3 2-24,-3 3-14,-2 10-23,-2-17-8,-3 9-5,-3 1-25,0 5-11,8 2-7,-25-2-13,12 4-3,-3 3-32,0 0 6,-2 4-26,1 2 13,1 1-30,1 1 0,0 3-5,3-1-3,-1 1-18,5 1-13,1-2-13,1 1-4,3-1-4,0-4-9,3 1-6,0 1 1,4-4-10,-2 0-5,5-2-23,-1-1-10,-6-6-22,20 7-25,-20-7-10,20 0-12,-6-2-7,1-3-45,1-3-3,3-3-15,-2 1 14,0-3 25,0-1-7,3-3 33,-4-2 24,0-2 12,-1-1 20,-3 0 16,-2-2 14,-1 3 48,-1-4 27,-4 1 35,1 0 34,-1-3-28,-2 4 38,-2 0-12,0 3 21,2 2-21,-2 2 11,0 0-16,0 4 10,0 1-38,0 11 6,0-16-24,0 16 10,-2-10-11,2 10 4,0 0-6,0 0 25,0 0-35,-6 15 13,6-15-38,-3 19 15,3-7-32,-2 5 16,2 1-8,-2 0-15,0 4-27,-2 2-29,3-2-58,-2 2-39,3-4-62,0 1-118,0-3-79,0 3-76,0-4-145,4 2-665,0-2-890</inkml:trace>
  <inkml:trace contextRef="#ctx0" brushRef="#br0" timeOffset="6748.56">13142 6757 161,'13'-17'775,"-3"-1"-129,-2 1-30,-3 2-62,-5 2-67,-3 1-74,-1 0-8,-5 0-56,-5 6-14,-1 0-54,-3 4-13,-3 2-15,-3 2 13,-1 5-39,-4 0-40,0 4-9,2 0-50,2 3-26,0 2 26,5 0-71,2-2 36,5-1-72,-1 1 46,5 0-59,3-2 47,0 1-72,6-13 65,0 19-63,0-19 26,10 15-75,-3-8 8,1-4-61,6-1-15,-1-2-16,1-1 0,2-3 0,4 0-2,-2-2 13,2-1 10,-1-3 22,0-1-15,-3 1 44,-1-2-6,2 1 39,-6 1-12,0 1 31,-2 1-5,-2 2 27,-1-1-9,-6 7 36,10-6-5,-10 6 37,0 0-1,0 0 33,6 13-10,-6-13 38,0 19-7,0-5 16,0 4-13,-4 6 70,2 5-60,-2 3 3,0 1-20,-2 8 10,0 3 5,1-2 29,1 0-63,-4 0 26,4 2-58,-5-1 31,3-2-44,-1-1 39,2-5-1,-2-1 7,1-5 0,1 3 8,-1-3 8,0-8 0,0-2 11,2-4-86,-1-1-28,1-2 0,0-3 0,-1-1 0,5-8 0,-12 6 0,12-6 0,-11-3 0,11 3 0,-14-16 0,8 4 0,-3-6 0,1-1 0,0-3 0,-1-4 0,1-3 0,0 0 0,2-4 0,-1 0 0,5-1-116,-3 1-55,3 1-72,2 3-42,2 0-52,-1 2-32,5-4-86,3 1-79,0 1-116,3 0-70,6-2-650,1 1-970</inkml:trace>
  <inkml:trace contextRef="#ctx0" brushRef="#br0" timeOffset="7064.844">13272 6704 279,'0'0'689,"14"-2"-95,-14 2-40,17-5-71,-5 0-63,-1 0-39,0 0-40,3-2-46,-3-3-19,3 1-71,-1 1-2,-2-4-42,3 3 2,-3-1-53,1 0 5,-4-1-33,-1 2 3,-3 0-26,0 1 5,-4 8-34,0-11 17,0 11-29,-6-10 16,6 10-23,-17-4 14,3 5-23,3 2 17,-5 2-24,2 4 22,-4 1 3,5 2 55,-3 3 14,5 2 54,2 1 9,2 1-1,2-1 48,5-1-48,2 1 26,3-2-16,4 3-51,2-2 3,1-2-18,1 1-19,3-4-18,0-1-9,4-3-18,0-1-19,-2-3-64,1-4-92,0 2-51,0-4-99,0-1-114,-1-1-244,-1-1-275,0-2-640,2-3-1212</inkml:trace>
  <inkml:trace contextRef="#ctx0" brushRef="#br0" timeOffset="7550.617">14086 6846 86,'24'-1'624,"-1"-4"-274,4 0-137,5-1-51,2 1-57,1-2 1,-1-2-77,1 1-146,-3 1-373,-1-3 23</inkml:trace>
  <inkml:trace contextRef="#ctx0" brushRef="#br0" timeOffset="9270.939">13917 6648 293,'0'0'749,"0"0"-148,5-13-80,-5 13-55,2-10-33,-2 10 0,4-11-66,-4 11-13,2-11-41,-2 11-22,0 0-62,-1-18-12,1 18-49,-5-10 3,5 10-48,-9-7-2,9 7-42,-18-3 11,18 3-19,-23 1 21,8 3-32,1 1 8,-3 2-27,3 0 12,-2 3-11,0 0-9,3 0-17,-1 0 8,6 1 10,1 2-31,0-4 2,4 1 8,3 0 1,2 2 16,4-3-28,3 1-5,1 2 25,4-3-31,2 2 20,2-2-31,-1 0 18,2-1-21,-4-2 21,3 1-22,-5-3 30,2 1-21,-5 0 26,0-1-21,-2 0 23,-8-4-24,7 8 27,-7-8-20,-4 8 22,-5-3-17,0 0 29,-4 0-39,-4 1 29,0-3-23,-1 3 32,0-2-39,-3-2 34,1 1-37,2-1 32,0 0-38,3-1-15,1-1-79,1 1-96,13-1-84,-23 1-161,23-1-125,-16 2-165,16-2-601,0 0-946</inkml:trace>
  <inkml:trace contextRef="#ctx0" brushRef="#br0" timeOffset="20889.23">15196 6549 866,'2'-10'732,"-2"10"-50,0-19-56,0 19-74,0-17 8,0 17-38,-2-13-24,2 13-29,0-11-43,0 11-45,0 0-53,-2-13-45,2 13-43,0 0-23,0 0-3,0 0 8,-6 6-12,6-6-47,-3 22-163,2-5 0,-1 1 0,0 2 0,2 5 0,-1 0 0,-1 1 0,1-1 0,-2 4 0,1 3 0,-2-1 0,1 1 0,0 0 0,-1-2 0,0-3 0,3-1 0,-3 0 0,1-3 0,0-1 0,1-3 0,0-2 0,2-2 0,-2-2-166,1-2-357,1-11-91,1 16-135,-1-16-105,4 11-818,-4-11-1340</inkml:trace>
  <inkml:trace contextRef="#ctx0" brushRef="#br0" timeOffset="21642.089">15365 6988 330,'13'1'786,"-13"-1"-131,0 0-31,13-5-67,-13 5-68,11-3-57,-11 3-73,17-11-58,-9 6-47,6-4-23,-3 1-36,7-2-20,-3-4-17,2 4-20,-2-3 6,2 0-26,-2 0-20,-1 1-13,-2 1-9,-2-1 5,1 1-21,-3 2-12,-1 0 31,-4 1-7,2-1-23,-5 9 8,0-13-13,0 13-11,-6-9-4,6 9-6,-10-2 0,10 2 2,-17 2 10,7 3-2,-2 1 13,0 1 51,0 2-51,-2 6 52,3-1-29,0 2 40,-1 1-56,4 1 40,-1 2-46,3-1 24,-1 1-26,2-5 5,3 2-43,-1-1 30,6-3-35,-2 1 35,3-2-35,1 1 20,6-4-71,-2 1 1,5-3-75,0-2-38,4-3-31,-1 1-26,2-2 15,4-1 3,1-4-38,3 1 4,0-1-19,4-3 8,-1-1 12,1-2 8,-2-1 29,-2-1 17,1 0 28,-1-1 21,-3-1 33,-2-1 12,0 1 26,-6 1 5,-1-2 32,-4 4-1,0-3 50,-1 2 45,-4 0 4,0 2 8,-3-2 34,-3 12 31,1-15-32,-1 15 3,-6-10-8,6 10 30,-10-2 6,10 2 24,-17 5-13,4 2-14,0 2 2,-2 2-26,1 3-8,-1 1-16,2 1-14,-1 0-17,4-1-21,-1 0-7,2 0-4,2-2-7,3 0-2,0-3-6,4-10-2,-1 19-2,1-19-13,2 13-25,-2-13-27,11 7-28,-11-7-33,15 0-4,-15 0-20,18-3 13,-7-1 19,-2-2 7,3 0 16,-1-1 14,-1-3 4,0-1 22,0 0 9,-3-1 11,1-1 13,-1-1 26,-1 0 20,-1 2 27,-1 1 28,-2 0 22,2 3 6,0-1-1,-4 9-11,4-12-4,-4 12 45,0 0-34,0 0 42,0 0-42,0 0 44,11 6-20,-11-6-16,3 15-51,-3-15 17,1 17-49,0-7 34,1 1-57,-1 0 29,0-1-44,0 2 32,1-2-47,-1 2 20,2-1-75,-1-1 1,2 0-100,-4-10-41,6 16-62,-6-16-67,7 13-88,-7-13-112,10 5-72,-10-5-113,14 5-654,-14-5-973</inkml:trace>
  <inkml:trace contextRef="#ctx0" brushRef="#br0" timeOffset="22121.338">16208 6879 698,'0'0'683,"-3"-15"-72,3 15-19,-4-15-81,4 15-19,-3-13-38,3 13-66,-1-12-76,1 12-32,0 0-15,5-9-26,-5 9-31,0 0-36,14 2-28,-6 3 1,-1 2-56,2 1 12,-1 1-42,2 3 17,-2 0-44,0 0-5,-1 1-6,2-1-3,-1 0-8,-2 0 5,2-2-7,-2 2 1,1-3-2,-2 1-7,0-3 4,1 2 1,-6-9 1,13 11 4,-13-11-3,12 10 0,-12-10-1,15 2 16,-15-2-21,15-4 1,-6 0-1,1-3-8,2 0 5,-2-3 34,4-2-42,0-2 37,0 0-59,-1-1-10,0 0-39,0 1-22,1-1-29,-3 1-37,0 4-64,1-2-41,-1 2-33,-1 0-22,1 1 32,1 1 15,-1 1 10,-1 2 18,-1 1 37,3-1 54,-3 0 32,-9 5 32,15-7 46,-15 7 40,15-3 37,-15 3 50,12 0 62,-12 0 38,0 0 39,15 3 8,-15-3 8,8 9 0,-8-9-15,5 12-4,-2-2-27,-3-10-11,1 20-13,0-9-10,1 2-21,-1-1-17,0-1-19,1 2-17,0-3-16,-1 2-12,-1-12-9,3 20-11,-3-20-11,5 17-18,-5-17-36,4 15-39,-4-15-42,5 11-55,-5-11-66,0 0-78,9 4-90,-9-4-54,0 0-154,0 0-587,12-4-813</inkml:trace>
  <inkml:trace contextRef="#ctx0" brushRef="#br0" timeOffset="22422.151">16755 6663 316,'0'0'762,"-19"7"-122,10-2-61,2-1-102,-1 1-59,-1 2-56,9-7-64,-9 12-13,9-12-44,-3 10-12,3-10-21,0 0-34,7 9-22,-7-9-23,14 1-21,-14-1-23,20-2-10,-8 0-11,2-4-15,1 2 11,-1-2 3,2-1 9,-2-2-4,-1 1 24,-1-1 1,-1 0 29,-2-2-7,-1 1-10,-4 2-16,0-4 11,-4 12-17,1-20-1,-1 20-4,-6-18-9,6 18-17,-11-14-9,3 9 1,-1 1-27,9 4 1,-22 0 0,11 2-4,-5 2-3,3 2-16,0 3-39,-2 1-38,0 4-88,1 0-107,4 1-81,-2 0-138,5-1-111,0 1-113,3-2-678,2-1-1003</inkml:trace>
  <inkml:trace contextRef="#ctx0" brushRef="#br0" timeOffset="22845.384">16951 6843 391,'11'-8'716,"-11"8"-80,8-8-34,-8 8-76,8-7-51,-8 7-65,7-6-78,-7 6-63,0 0-34,12-4-24,-12 4-20,0 0-23,13 10-18,-13-10-10,10 9-20,-5 1-16,0-3-17,-1 4-16,1-2-5,-1 3-13,1-3-7,-3 1-9,2 0-8,-4-10-6,4 17-4,-4-17-1,4 15-5,-4-15 5,3 13 0,-3-13-3,0 0-10,1 13 0,-1-13 6,0 0-5,0 0-2,0 0-1,0 0-3,0 0 9,-1-16-10,1 16 10,2-19-8,0 8 7,0-4-6,3 1-7,0-1 7,0-1 0,4-1 2,0-1 4,3 2-15,-1 1 35,2 1-17,1 4 32,0-2-17,-1 6 25,1 0-2,1 1 5,-2 2-7,2 3 7,-2 0-23,0 3-5,-1 2-4,-2-1-4,-1 3 32,0 1-46,-4 2 31,0 0-36,-2 1 4,-1 2-77,-2 1-56,-2 1-39,0-2-45,0 3-42,-2-2-61,0 1-58,-1 0-2,1-1 47,1 0-14,1-4-62,-2 0-53,4-10-54,-1 15-380,1-15-455</inkml:trace>
  <inkml:trace contextRef="#ctx0" brushRef="#br0" timeOffset="23409.29">17516 6963 69,'16'-7'690,"-2"0"-150,-1-1-52,2 1-33,-3-3-34,3-2-29,-4 1-20,1-1-21,-3 1-35,0-3-13,-1 0-47,-1 1-19,-1 1-6,-4 1-31,1-1-26,-3 0-23,-2 0-22,2 12-24,-7-16 12,-1 10-12,-1 2-7,9 4-15,-19-1-17,6 4 4,0 0-7,-3 3-7,2 2 23,0 0-46,-2 4 31,4-1-51,1 0 34,1 0-47,1 0 35,2 0-42,3 1 29,0-2-36,4-10 0,0 19-5,0-19-26,5 14-24,-5-14-19,12 13-1,-12-13-10,17 5-11,-17-5 2,19 2-5,-19-2 7,21-2 4,-8 1 14,-3-2-7,2-2 5,-2 1 38,-1-2-9,0 1 38,0-2 7,-2 1 3,0-1 3,-1 0 5,-1 0 10,-5 7 17,10-9 11,-10 9 4,8-7-9,-8 7 0,0 0 13,0 0 10,0 0 18,0 0 8,5 7 1,-5-7 23,-1 18 4,0-6 22,-1 3-20,1 4 31,1 4 31,-1 3 84,1 5-56,-2 4 2,0 0-62,1 2 15,-3 5-17,1-5 25,1 5-39,-3-1 28,0 2-72,-1-2-77,3-7 0,-4 3 0,0-7 0,0 3 0,-1-2 0,-1-4 0,1-1 0,0-3 0,-1-3 0,0-2 0,-1-1 0,1-5 0,-2 2 0,1-4 0,-1-2 0,-2-2 0,2-3 0,-2-1 0,-1-2 0,-3-2 0,1-3 0,-5-2 0,3-1 0,-1-3 0,1-2 0,0 1 0,-1-6 0,4-2 0,0-2 0,2-1 0,1-3-522,2 1-190,4 4-73,2-2-159,2-3-710,2-1-1319</inkml:trace>
  <inkml:trace contextRef="#ctx0" brushRef="#br0" timeOffset="23879.412">18828 6875 257,'7'-12'827,"-7"12"-145,6-10-30,-6 10-71,4-8-56,-4 8-56,0 0-51,2-10-77,-2 10-39,0 0-16,0 0 22,0 0-79,0 0 32,-5 11-69,5-11 47,-4 22-88,3-5 38,-3-1-57,4 3 15,-1 2-43,1 3 21,0 2-55,0-1 21,1 1-45,1 0 24,1 0-28,-2 3 86,2 0-39,-2-3 10,2-1-41,-2 0 23,-1 0-81,0-3 0,0-3 0,0 0 0,-2-3 0,-2 0 0,0-1 0,-2-3 0,-2-1 0,-1-1 0,-1-1 0,-2-4 0,1-1 0,-5-2 0,2-2 0,-2-3 0,-1-1 0,-2-6 0,0 3 0,2-5 0,1 0 0,0-3 0,2-2-190,3-1-361,2-3-134,0-1-90,4-2-139,1-3-694,3 1-1259</inkml:trace>
  <inkml:trace contextRef="#ctx0" brushRef="#br0" timeOffset="24164.639">18721 6737 389,'0'0'750,"0"0"-118,0 0-31,6-7-73,-6 7-57,0 0-77,14-2-12,-14 2-54,15-3-5,-15 3-22,21-6-17,-10 3-22,1 0-21,3-1-17,-2-1-25,1 0-34,-2-2-9,-1 2-4,-1 0-10,-1 0-13,-1-2-9,-1 0-20,-7 7-17,7-10 24,-7 10-3,0-17-14,0 17-17,-7-12 2,0 6-8,-1 1-14,-1 1-15,-2 1-1,1 1-17,-3 2-3,0 0-4,0 2-23,-1 2-24,1 2-117,1-2-68,-1 3-104,1 2-130,2 1-163,3 0-182,1-1-923,1 2-1403</inkml:trace>
  <inkml:trace contextRef="#ctx0" brushRef="#br0" timeOffset="24966.447">20321 6636 212,'10'-7'784,"-1"2"-165,-3-2-50,3-1-52,-3 2-49,2-2-31,-3-2-66,2 3-5,-2-1-69,-2-1-17,-3 9-52,3-15-19,-3 15-38,-3-12 4,-4 7 18,7 5-7,-18-6-11,4 5-3,0 2-7,-5 1-17,-4 2-9,-2 3-18,-3 3 30,0 3-48,0-2 20,1 3-50,3-1 21,2 3-39,0-2 16,7 0-42,2 0 19,6-1-33,1-2 24,3 1-20,4 0 21,4-2-9,5 2-3,2-4-4,7 1-4,3-1-11,1-1-5,2-2-23,2 0 12,0-2 0,0-2-6,0-1 0,-4 0-25,-3 0 36,1 0-25,-5-1 36,0 0-36,-4-1 39,-12 2-32,16-3 33,-16 3-34,0 0 33,0 0-33,0 0 33,-9-7-29,9 7 32,-25 0-30,8 2 27,-3 1-29,-4 1 18,-3 1-15,-3 1 33,-2 2-4,0 1-1,0 0 7,-3 8-1,7-5-1,0 1 1,2 1-6,2 0 0,5 0-9,4-1-19,3 1 29,2-4-34,5 4 29,2-6-25,3-8 16,3 19-70,2-10 5,3-1-83,3-1-46,2-2-85,3 0-69,1-2-71,2-3-105,0 0-75,1-3-82,3 0-127,1-2-390,-1-2-806</inkml:trace>
  <inkml:trace contextRef="#ctx0" brushRef="#br0" timeOffset="25229.52">20313 6549 753,'-7'-27'767,"0"3"-89,2 0-59,-3 4-8,3 1-39,0 2-58,0 5-51,1 1-47,-1 0-33,0 4 10,5 7-44,-9-7-6,9 7-22,-9 3 33,9-3-48,-9 16-28,5-2-207,1 1-71,2 5 0,0 2 0,0 4 0,1-1 0,-2 3 0,2 1 0,0 6 0,0-2 0,-1 3 0,1 0 0,0-2 0,0 2 0,0 0 0,0-1 0,0 2 0,3-1 0,-2 1 0,1-1 0,2 0 0,-1-1 0,2-2-622,-1-3-427,1 2-1003,-3-9-1815</inkml:trace>
  <inkml:trace contextRef="#ctx0" brushRef="#br0" timeOffset="26401.58">21941 6917 163,'-13'3'761,"4"1"-152,9-4-80,-14 6-42,14-6-29,-13 6-38,13-6-3,0 0-19,-6 7-48,6-7-42,0 0-21,10 2-30,-10-2-26,19-2-58,-3-2 2,2 0-59,2-2 3,1-2-45,1 1 7,5-5-39,-4 2-8,1 0-5,-3-1-4,-1 1-4,-3-1 0,1 1-10,-4-1-3,-4 3 3,-1 0 4,-2-2-5,-1 3-8,-6 7 6,1-10-4,-1 10 5,-13-7-4,13 7-1,-22 4 7,5-1 45,-4 4-28,-2 2 53,0 3-40,-1 1 51,2 3-50,2-1 43,3-1-54,2 2 45,3 0-57,2 0 40,4-1-51,0 0 38,4-2-49,6 1 44,1 0-49,4-3 47,3-2-40,7 1-6,1-3-83,3-2-48,4-1-53,2-4-57,1 0-52,3-4-44,2-1-41,-2-2 15,0-1 30,-2-1 49,-2-1 43,-3-2 57,-2 2 32,-4-2 50,-3 0 48,-2 0 59,-1 0 50,-4 0 86,-2 1 32,0 0-20,-3 1 27,1 2-13,-1 0 23,-5 8-4,8-14-26,-8 14-30,5-8-12,-5 8-2,0 0 5,0 0-6,0 0-3,13 2 4,-13-2-22,4 10 24,-4-10-38,5 17 16,-2-8-37,-3-9 3,3 21 9,-1-10-12,-2-11-8,2 21-4,0-11-11,-2-10-7,1 17-5,-1-17 1,0 14-2,0-14-9,0 12 9,0-12-3,0 0-1,0 0-7,-1 13-2,1-13-11,0 0-7,0 0 2,0 0 28,3-15-39,-3 15 40,8-19-39,-4 10 40,1-6-36,1 3 38,1-2-39,2-1 5,1 1 3,-1 0 0,2 3 2,1 0 1,2 3 5,-1 0-2,1 2 7,1 2 0,-2 3 13,1 2 54,-1 0-46,1 3 46,-3 4-40,0 1 56,-1 1-58,-1-1 38,-4 4-54,1-2 46,-1 2-54,-2 0 36,-1-1-48,0-1 26,-2 1-69,1 0-17,-1 0-80,0-12-70,-1 22-88,1-22-137,0 17-81,0-17-102,2 15-201,-2-15-443,8 11-878</inkml:trace>
  <inkml:trace contextRef="#ctx0" brushRef="#br0" timeOffset="26671.136">23208 6751 464,'8'-18'838,"-3"4"-119,-2-2-70,1 2-36,-3 1-78,0 0-22,1 3-73,-2 10-22,0-20-31,0 20-34,1-16-52,-1 16-64,0-13-32,0 13 15,0 0 23,0 0-22,0 0-20,6 10 10,-6-10-18,3 22 11,-2-5-178,1 0-26,0 0 0,0 3 0,1 2 0,-2 1 0,2 2 0,-2-3 0,2 2 0,-1-2 0,-1 0 0,2-2 0,-2-3 0,-1 0 0,3 0 0,-2-3 0,2-1-204,-3-1-212,2-1-38,-2-11-99,3 19-168,-3-19-119,5 10-745,-5-10-1232</inkml:trace>
  <inkml:trace contextRef="#ctx0" brushRef="#br0" timeOffset="26856.045">23215 6934 30,'-12'-7'802,"2"0"-151,2 2-50,1-1-36,-3 0-36,10 6-37,-12-11-23,12 11-50,-9-9-57,9 9-65,-5-10-31,5 10-57,5-12-38,-5 12-31,13-12-27,-3 5-22,5-3-23,3 2-8,4-2-21,5-1-33,0 1-65,1-2-69,0 2-80,4 0-75,0-1-120,1 3-98,5-2-93,-4 3-739,0 0-937</inkml:trace>
  <inkml:trace contextRef="#ctx0" brushRef="#br0" timeOffset="27573.539">23807 6871 656,'0'0'747,"-15"7"-109,15-7-54,0 0-83,0 0-119,0 0 7,0 0-84,0 0-11,0 0-40,6-14-14,3 9-7,3-2-32,2 0-18,4-3-27,0 2-28,1-2-25,-1 1-17,-1 0-14,-1 1-19,-3 1-3,0 0-11,0 0-7,-4-1-8,-2 3-6,-7 5-9,9-9 5,-9 9-5,0 0-2,-5-8-5,5 8 7,-18 2-1,7 1 16,-5 0 22,1 3 19,-3 2 61,-1 1-33,2 3 35,2-1 1,1 3-6,0 0-20,4 0-14,1-1-23,2 1-45,2 1 28,4-4-33,2 1 29,4-1-47,2 1 23,2-1-85,2-2-2,3 0-109,2-2-63,0-2-65,3 0-53,-1-1-74,0-1-40,0-1 2,0 0 20,-3-2 59,1-2-3,-2 1-2,-2-2-6,0 1 46,-1-1 81,-3-2 124,-8 5 113,13-9 76,-13 9 23,6-13 76,-6 13 3,5-16 35,-5 16 2,3-21 26,-2 10-15,3-1 30,0-1-38,2 1 6,2 0 19,3 2-11,0 2-10,4 0-29,-1 2 6,3 2-9,-1 1 33,3 2-12,2 2 1,-3 2 4,2 2 15,0 0-32,0 3 17,-2 0-64,-2 1 12,-2 0-60,-2 1 27,-2-2-53,2 2 33,-5-2-54,-1 2 31,-1-1-41,-5-9 38,8 13-54,-8-13 46,6 12-47,-6-12 44,0 0-48,3 11 30,-3-11-53,0 0 39,0 0-46,0 0 39,0 0-41,8-7 38,-8 7-31,9-16 43,-4 9-32,2-6 27,0 0-21,1-1 25,2-2-29,3 1 6,-3-1 4,3 3 3,1 0-2,1 1 0,-2 3 11,2 2 12,0 4 13,-2-1 15,0 4 2,1 0 25,-1 3 52,1 1-48,-1 3 48,-1 0-41,-1 1 19,-2 3-15,-1 2-15,0-4-14,-1 4-45,-3-1 33,0-2-68,-2 1-3,1 0-94,-3-11-28,0 16-89,0-16-64,-4 15-99,-1-8-136,5-7-114,-11 11-121,11-11-610,-16 4-986</inkml:trace>
  <inkml:trace contextRef="#ctx0" brushRef="#br0" timeOffset="27836.569">24548 6650 640,'5'-10'800,"0"2"-70,3-3-74,0 1-78,3 1-57,-1-3-56,2 0-39,-2 1-55,2-3-26,1 1-49,-1-2-30,0 1-30,-4 3-24,0-3-30,-2 0-26,-2 1-27,1 1-28,-5 12-18,0-19-13,0 19-10,-6-17-13,6 17-16,-13-10 24,13 10-47,-18-2 38,18 2-44,-22 5 0,7 2-20,1 0-37,-3 3-50,2 3-78,-2 0-42,2 2-86,1 0-41,4 1-63,-3-1-76,5 4-65,2-4-131,2-1-617,3 4-907</inkml:trace>
  <inkml:trace contextRef="#ctx0" brushRef="#br0" timeOffset="28253.325">24944 6817 803,'15'-4'698,"-15"4"-35,10-6-43,-10 6-87,7-5-33,-7 5-79,0 0-41,8-9-78,-8 9-55,0 0-49,0 0-26,0 0-21,0 0-23,11 3-25,-11-3 3,4 10-22,-4-10 3,0 15-32,0-15 3,0 18-28,0-18-4,0 20-6,0-20 0,-2 21-9,2-21 3,-2 20-4,2-20 0,-4 18-1,4-18 1,-5 13-4,5-13 0,-7 10-4,7-10 5,-6 8-4,6-8-3,-13 3 6,13-3-3,-10-3-2,10 3 2,-8-9 15,4 2-20,1-4 21,3-2-22,3-1-1,1-3-8,4-5 6,4-2-25,4-2 27,5-1-20,4 2 22,2 3-18,1 1 38,-2 6-12,2 1 52,-1 6-1,-3-1 21,-1 5 17,-3 3-4,1 1-8,-2 2 0,0 1-5,-1 2 27,-3 2-59,-1 0 33,-3 3-55,-2 0 34,-1 1-49,-2 1 31,-2-2-55,-2 1-5,1-2-111,-3 5-37,0-2-95,-1-2-80,2 0-120,-1-10-88,0 22-85,0-22-79,3 20-596,-3-20-915</inkml:trace>
  <inkml:trace contextRef="#ctx0" brushRef="#br0" timeOffset="28808.117">25769 6803 468,'12'-11'788,"-2"0"-129,-6 1-38,-1 1-76,-3 9-72,0-15-34,0 15-70,-12-14-15,3 9-44,-1 2 2,-4 0-32,1 1-11,-2 2-21,0 1-32,-4 0-35,3 2 28,-1 0-76,2 1 15,-1 1-61,5-2 17,2 2-62,-3 1 34,5-1-54,1 1 33,6-6-47,-9 10 40,9-10-39,0 0 23,3 18-39,-3-18 32,8 9-37,-8-9 37,15 8-52,-3-4 30,-1 0-56,3-2 31,-1 1-59,3-1 26,2-1-33,0 1 43,-2 0-41,0 0 14,1 1 6,-3-1 32,1 1-23,-1 4 40,-2-2-24,-2 3 34,2 0-24,-3 2 9,-1 2-3,0 1 21,0 5 9,-1 2 13,-1 0 14,0 4 11,0 4 14,-1 2 4,-1 1 0,-2 4-8,3-1-9,-3 1 38,2 8-56,0-1 34,0 2-44,-2 0 35,2 1-15,-1-3-5,-1 2-37,2-6 41,-4-1-53,0-1 49,2-1-50,-4 0 53,2-5-49,-5-2 40,3-2-38,-4-4 51,-1 0-39,-2-3 60,-4-2-16,-1-1 49,-2-3-35,-4-2 30,-1-3-37,-3-3 18,-5-3-40,-2-4 30,-8-3-20,-6-4 12,-3-4 13,4-2-38,-1-3-25,3-2 0,4-3 0,2-4 0,5-2 0,3-6 0,4-1 0,7-3 0,4-4 0,6-1 0,7-2 0,7-4 0,8-5 0,8-2 0,6 0-242,7 3-103,7 1-74,6 4-77,7 3-81,1 5-100,5 3-164,1 2-617,1 4-1077</inkml:trace>
  <inkml:trace contextRef="#ctx0" brushRef="#br0" timeOffset="29362.724">26973 6791 72,'0'0'996,"0"0"-208,0 0-118,0 0-80,0 0-58,0 0-36,0 0-73,0 0-24,0 0-49,0 0-29,-3 15-30,-1-6 1,0 0-78,1 3 3,1-2-64,0 5-6,0-3-71,0 2-8,2-1-17,2 1-9,0-4-2,0 4 8,0-3-28,3 0-14,-1-1-14,3-1-16,0-2-40,-1-1-48,-1 1-51,-5-7-83,16 5-23,-16-5-67,15 0-88,-15 0-57,14-2-45,-14 2-72,15-11-683,-8 2-888</inkml:trace>
  <inkml:trace contextRef="#ctx0" brushRef="#br0" timeOffset="29641.413">26982 6720 562,'-16'-4'680,"1"1"-95,1 3-2,1-2-52,2 0-29,-1 1-73,12 1-15,-18 0-82,18 0-7,-14 0-34,14 0 8,0 0-44,0 0-15,0 0-47,0 0-5,0 0-37,0 0-22,17-6-16,-7 3-19,-1-1-15,3-1-14,1-1-13,1 1-8,-1 0-5,0-4-6,-1 2-4,-1 2-4,-1-1 0,1-1 11,-5 2 14,0-2-7,-6 7-10,8-9-8,-8 9-8,0 0-2,-5-12 2,5 12-2,-14-3-12,14 3-2,-24 2-2,8-1 1,0 2 0,-1 3-36,-1-2-53,-1 1-38,4-1-64,-1 2-55,3-1-72,4 1-76,-1-2-115,10-4-92,-9 10-176,9-10-573,0 0-952</inkml:trace>
  <inkml:trace contextRef="#ctx0" brushRef="#br0" timeOffset="29942.231">27317 6333 621,'-7'-14'873,"3"1"-126,-3 2-60,0-2-64,3 2-17,-1 1-83,1 0-34,4 10-50,-6-15-54,6 15 6,4-12-62,-4 12-35,11-4 39,2 4-28,5 5-3,7 6-58,10 4-244,1 7 0,2 2 0,6 10 0,0 1 0,-3 3 0,-1 3 0,-6 2 0,-2 3 0,-4 4 0,-2 5 0,-6 5 0,-4 0 0,-8 3 0,-6-6 0,-10 9 0,-8 2 0,-15 2 0,-6-4 0,-19 14 0,-13 2-453,-5-5-712,-10-1-904,-6-4-1834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09:11.255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  <inkml:brush xml:id="br3">
      <inkml:brushProperty name="width" value="0.05292" units="cm"/>
      <inkml:brushProperty name="height" value="0.05292" units="cm"/>
      <inkml:brushProperty name="color" value="#008000"/>
    </inkml:brush>
    <inkml:brush xml:id="br4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984 776 682,'0'0'652,"1"-20"-69,-1 20-24,1-22-44,1 11-62,-2 11-30,2-20-23,-2 20-46,-2-20-29,2 20-22,0-18-13,0 18-32,-3-19-28,3 19 5,-5-15 17,5 15-87,-2-14 43,2 14-58,-5-11 31,5 11-53,-6-11 20,6 11-68,-7-6 35,7 6-60,-11-2 35,11 2-57,-14 0 37,3 3-45,2 1 35,-2 3-40,-1 1 29,-3 4-39,-1 5 42,1-3-14,-2 5-38,0 4 0,1 0 0,1 1 0,1 1 0,1 0 0,1 3 0,3-2 0,3-3 0,-1 1 0,3 0 0,-2 2 0,6-2 0,0-1 0,4 1 0,-2-2 0,2-1 0,3 1 0,-1-1 0,1-1 0,4-3 0,-2 0 0,4-3 0,1-1 0,1-1 0,-1-2 0,0-2 0,2-2 0,-1 1 0,3-4 0,1-1 0,-4 0 0,6-2 0,-4-3 0,3-1 0,1-3 0,-1 1 0,0-3 0,0 0 0,0-3 0,1-3 0,1 1 0,-4-4 0,4 0 0,-5-4 0,0 0 0,0-1 0,-2-2 0,-1 0 0,-2-4 0,-2 3 0,-1-2 0,0 0 0,-5 4 0,-2-1 0,0 0 0,-2 0 0,-4 0 0,0 2 0,-5 0 0,0-2 0,-1 4 0,-2 2 0,-1 2 0,1 3 0,-5-1 0,0 3 0,-3 2 0,-1 3 0,4 2 0,-4 3 0,1 2 0,-2 0 0,-3 4 0,2 2 0,-4 6 0,0-1 0,1 3-209,3 4-105,0 0-38,1 3-81,6 1-54,-2-1-118,5 2-70,3-4-9,2 3-725,1-1-1013</inkml:trace>
  <inkml:trace contextRef="#ctx0" brushRef="#br0" timeOffset="423.268">938 1159 167,'0'0'844,"-11"-4"-174,11 4-66,-10-11-59,10 11-81,-9-17-61,5 9-42,0-1-38,0-1-49,1 0-28,0 1-35,1-1-32,2-2-15,0-1 5,2 4-2,1-3-25,2 2 9,1-3-9,1 3-9,-1-1 4,4 0-44,-1 3 25,3 1-48,0 1 16,0 1-43,0 4 28,1 0-47,2 2 43,0 1-53,1 4 44,2 2-52,0 2 49,-2 2-57,0 2 50,1 0-70,-2 2 59,-2 1-56,1 0 56,-3 1-49,1-1 45,1 1-58,-3 1 53,-1-2-48,1-1 51,0 2-57,2-1 142,1 2-49,-2-2 41,3 0-63,-3-5 34,0 5-56,3-7 62,-5 0 0,5 1-7,-4-3-12,1-1-7,0-2-9,-1 0-9,-10-5-41,22 2 0,-22-2 0,19 0 0,-19 0 0,20-5-42,-12 1-110,0-3-189,-2 0-152,1-4-204,-4 2-365,1-6-646,-2-2-1387</inkml:trace>
  <inkml:trace contextRef="#ctx0" brushRef="#br0" timeOffset="40416.358">3525 788 160,'0'0'699,"0"0"-115,0 0-49,0 0-43,4-8-49,-4 8-16,0 0-15,0 0-19,5-9-11,-5 9-47,0 0 4,0 0-32,0 0 11,0 0-45,4-10 22,-4 10-33,0 0-27,0 0-19,0 0-14,0 0-10,0 0-24,0 0-17,0 0-19,0 0-18,0 0-16,0 0-71,0 0-27,0 0 0,-4 10 0,4-10 0,-2 17 0,-1-6 0,-1 1 0,1 1 0,0 2 0,-3 2 0,3 2 0,-4 0 0,4 1 0,-3 1 0,1 0 0,0 1 0,0-2 0,0 2 0,0-2 0,1-1 0,0-2 0,-1-1 0,1 1 0,0-2 0,-1-1 0,2 1 0,0-3 0,0-1 0,3-11 0,-5 18 0,5-18 0,-4 16 0,4-16 0,-5 13 0,5-13-292,-6 7-131,6-7-37,0 0-47,-8 5-94,8-5-69,0 0-77,0 0-680,-5-9-1036</inkml:trace>
  <inkml:trace contextRef="#ctx0" brushRef="#br0" timeOffset="40753.317">3497 873 545,'0'0'705,"3"-13"-93,-3 13-50,2-12-55,-2 12-32,6-17-52,-6 17-23,5-15-53,-5 15-5,8-14-40,-3 6-10,-5 8-45,12-9 9,-12 9-61,13-4 21,-13 4-12,17 2 26,-6 3-74,2-1 51,0 6-86,2 0 44,1 2-62,-2 2 37,3 1-55,-3-1 29,2 2-62,-1 1 30,-1-1-45,-2 0 32,1 1-69,0 0 0,-3-2 0,3 2 0,-4 0 0,1-2 0,0-1 0,-2 1 0,-2-1 0,2-2 0,-2 2 0,1-2 0,-3-2 0,0 0 0,-1 0-101,-3-10-85,6 17-105,-6-17-34,3 17-63,-3-17-46,-2 13-91,2-13-62,-4 11-64,4-11-841,-8 10-1118</inkml:trace>
  <inkml:trace contextRef="#ctx0" brushRef="#br0" timeOffset="41015.664">3500 1076 732,'0'0'651,"0"0"-66,0 0-53,0 0-29,0 0-32,0 0-45,0 0-21,10 4-38,1-6-38,1 1-24,6 0 5,1-2-64,0-1-14,4-2-66,1 2 2,0-3-66,0-1 12,0 3-56,-1-3 31,1 0-63,-3 1-11,0-1-89,0 1-18,-3-2-65,-1 0-40,-2 2-57,0-2-54,-2 0-35,-1 0-40,0 0-31,-3-3-21,1 2-37,-2-2-47,-2 0-476,-2 0-593</inkml:trace>
  <inkml:trace contextRef="#ctx0" brushRef="#br0" timeOffset="41603.352">3841 551 116,'-12'-12'666,"1"1"-121,-1 2-36,-1-2-56,-2 0-25,2 4 5,-4-4-56,1 3-31,1 2-56,-2 0 34,-1 0-59,2 3-6,-4-1-26,0 4-10,1 0-7,-2 0-3,1 2-14,-2 2-11,-1 2 21,0 0-64,3 3 53,-3-1-89,-2 4 41,1 1-69,0 0 47,3 3-39,-2 0 39,2 3-17,1 0-9,0 1 8,2 2-3,2 0-11,-2 3-8,4 1-31,-2 1-57,4 1 0,0-2 0,2 3 0,1 2 0,1-1 0,2 1 0,3 3 0,3-2 0,2 1 0,2 1 0,0-2 0,3 2 0,2 2 0,0-4 0,4 4 0,-1-2 0,4 2 0,-2-2 0,2-3 0,2 1 0,1-2 0,2-2 0,-2-6 0,4 4 0,-3-6 0,2-1 0,3-2 0,0 0 0,1-3 0,-1 0 0,2-2 0,-4-4 0,1-1 0,2-2 0,1 0 0,-1-4 0,0 0 0,2-2 0,-3-3 0,1 0 0,4-3 0,-2-1 0,1-3 0,-2 0 0,-1-1 0,-1-4 0,-2 0 0,3-2 0,1-4 0,-2-2 0,1 1 0,-3-3 0,-3-1 0,1-2 0,-4-1 0,-1-2 0,-5 3 0,1 0 0,-3-4 0,-3 0 0,0 1 0,-3-2 0,-2 0 0,-1 1 0,-2-1 0,-5 2 0,1 1 0,-2 0 0,-3 1 0,-5-2 0,-1 0 0,-3 2 0,-1 0 0,-4 3 0,-1 0 0,0 3 0,-4 0 0,0 2 0,-1 0 0,-1 4 0,-1 1 0,6 6 0,-1-3 0,0 4 0,0 0 0,2 2 0,3 2-152,4 3-323,0-1-112,0 3-159,5 1-165,-1 1-771,0 0-1355</inkml:trace>
  <inkml:trace contextRef="#ctx0" brushRef="#br1" timeOffset="122702.573">3768 5478 795,'0'0'773,"0"0"-60,0 0-82,-4-11-21,4 11-52,0 0-35,0 0-85,0 0-25,0 0-42,0 0-40,-4-10-38,4 10-35,0 0-20,0 0 1,0 0 5,0 0-11,1 15-2,-1-15-14,2 19-135,-1-7-82,0 3 0,1 2 0,-1 0 0,0 2 0,0-1 0,1 1 0,-2 1 0,1 1 0,-1-3 0,0 2 0,0-1 0,0-1 0,-1-1 0,1 0 0,-2-1 0,2-3 0,0 0 0,-1 0 0,2-3 0,-2 1 0,1-11 0,0 15-104,0-15-455,0 0-117,-1 11-109,1-11-115,0 0-735,0 0-1296</inkml:trace>
  <inkml:trace contextRef="#ctx0" brushRef="#br1" timeOffset="123204.117">3783 5583 501,'-3'-19'824,"3"19"-153,-3-17-31,3 17-57,0-18-33,0 18-75,3-18-36,1 6-64,2 3-11,0-2-28,3-1-21,2 2-2,2 1-36,1 2-21,0 0-25,3 1-38,-3 2-35,-2 3-25,1 2-22,-1 1-14,1 1-3,-3 6-6,-1-2-9,0 4 0,-4 0-70,-1 4-9,-3-2 0,-1 1 0,-1 2 0,-3 2 0,-1-1 0,-1-1 0,-1-1 0,1 1 0,-1-1 0,1-3 0,0 0 0,-1-3 0,2 2 0,0-5 0,0 1 0,5-7 0,-10 11 0,10-11 0,-8 5 0,8-5 0,0 0 0,0 0 0,0 0 0,-4-8 0,4 8 0,7-9 0,-7 9 0,13-12 0,-5 7 0,1-2 0,3 2 0,2 1 0,-1 0 0,2 2 0,-1-1 0,1 3 0,-1 1 0,4 2 0,-4 1 0,2 1 0,-4 0 0,1 2 0,-5-1 0,0 2 0,-3-1 0,1 3 0,-6-10 0,1 18 0,-2-7 0,-2-1 0,-4 2 0,-1 0 0,-1 0 0,-5 0 0,0 1 0,-1-1 0,-2 0 0,-2-3 0,1 0 0,-1-1 0,1-1 0,3-4 0,-3 1 0,1-3 0,1 1 0,1-4 0,-1 1 0,0-5-44,0-1-401,-1-2-72,2-2-107,1-1-100,0 0-159,4-3-686,2 1-1215</inkml:trace>
  <inkml:trace contextRef="#ctx0" brushRef="#br1" timeOffset="123874.801">4017 5267 415,'4'-11'841,"2"1"-141,-2 2-35,0-1-90,-2 0-37,1 0-39,-3 9-55,1-20-60,-1 20-13,-1-21-29,0 11-17,-2 0-21,1-1-39,-2 1-32,0 2-17,-2-2-11,1 3-24,-3-2-20,0 3-21,-2 0-6,-2 1-6,1 2-10,-3 1-111,0 2-7,-4 0 0,0 5 0,-4 0 0,-1 4 0,2 0 0,-4 2 0,1 4 0,0-1 0,-1 3 0,3 2 0,1 0 0,-1 1 0,3 2 0,1 0 0,-1 7 0,2 2 0,2-5 0,1 6 0,3-1 0,0 4 0,4-4 0,-2 2 0,4-1 0,1 1 0,2-1 0,1-3 0,2 0 0,2 3 0,0-1 0,2 0 0,1-1 0,2 0 0,-1 0 0,5-3 0,-2 2 0,2-3 0,0 0 0,1-2 0,1-1 0,3-1 0,1-2 0,-3-1 0,5 0 0,1-5 0,1 1 0,2-1 0,-4-5 0,2 2 0,2-6 0,1 1 0,0-3 0,-1-1 0,0 0 0,1-5 0,2 0 0,0 0 0,-2-4 0,5-2 0,-2-4 0,-1 1 0,1-5 0,-4 3 0,0-5 0,-1 0 0,3-4 0,-7 1 0,-1-2 0,2-5 0,-2 0 0,-1-2 0,-4-3 0,-1 0 0,-3 2 0,-2-1 0,-3 1 0,-2-1 0,-2 3 0,-2-3 0,-2 1 0,-4 0 0,0 3 0,-3-2 0,-2 4 0,-3 1 0,-2-3 0,-4 2 0,-1 2 0,1 4 0,0 3 0,-2 0 0,1 1 0,-1 1 0,1 1 0,-3 4 0,3 2 0,2 0 0,-1 1 0,-1 1 0,1 2 0,3 3 0,0-1 0,0 0 0,1 3 0,-1 1 0,4 1 0,2 1 0,-3-1-590,3 2-139,2 2-83,0 0-186,2-1-605,0 1-1255</inkml:trace>
  <inkml:trace contextRef="#ctx0" brushRef="#br2" timeOffset="128186.696">10073 928 42,'0'0'572,"12"-1"-105,-12 1-57,0 0-18,0 0-10,9-6-58,-9 6-41,0 0-14,7-6-15,-7 6-13,0 0-5,5-9 14,-5 9 1,0 0-24,4-12-11,-4 12 3,0 0-21,4-12 29,-4 12-14,0 0 28,3-11-37,-3 11 18,0 0-38,3-12 11,-3 12 1,0 0-6,0-11-17,0 11-33,0 0-17,-3-13 1,3 13-15,0 0-24,-10-7-19,10 7-4,-11-1-10,11 1-18,-20 1-2,10 4 0,-2-3-1,-1 5-8,-3 0-23,0 3 0,-2 1 0,1 2 0,-1 0 0,2 2 0,0 0 0,1 2 0,2-1 0,0 3 0,2-1 0,2 1 0,1-2 0,2 1 0,4-2 0,-1 0 0,3-1 0,1 0 0,3-1 0,4-1 0,-1-1 0,4-1 0,1-3 0,2-1 0,3-2 0,1 0 0,2-4 0,2-1 0,0-1 0,5-3 0,-2 1-279,2-5-191,2 0-120,0-2-119,-1 0-152,-3-3-810,-3-1-1339</inkml:trace>
  <inkml:trace contextRef="#ctx0" brushRef="#br2" timeOffset="128835.31">10345 710 498,'-5'-8'725,"-2"0"-86,2 0-96,-1 0-9,1 0-87,-2 0-11,-3-2-50,4 3-14,-3 0-54,-3-4-55,1 3-36,0-1 23,-1 1-54,-1 0 10,-1 2-67,1-1 23,-1 2-56,-3-1 73,1 2-98,1 1 31,-3 0-56,1 2 49,-2 0-62,2 1 79,-3 0-74,1 2 48,-1 3-67,-1 0 46,-2 2-59,0 1 49,-2 4-10,0 2 1,-2 1-19,2 2-4,-4 4-4,3 1 4,-1 2-5,4 1-1,0 0 18,0 3-6,6-5 15,1 3-7,1 0-4,0 1 2,4-1-6,-1 3-1,4 2-10,1-4-1,2 4-13,0-1-14,2-4 0,2 1 0,2 0 0,0-3 0,4 2 0,0-2 0,3 1 0,1 1 0,4-1 0,1-1 0,2 0 0,4-2 0,4 2 0,3-2 0,4-3 0,2-2 0,4-1 0,2-3 0,2-3 0,3-1 0,3-1 0,0-1 0,1-2 0,0-3 0,0 3 0,-9-5 0,-1 0 0,1-3 0,-3-2 0,-1 1 0,1-4 0,-3-1 0,4-3 0,-2-3 0,-2-1 0,-1-2 0,-1-1 0,-3-3 0,-1 0 0,-3-4 0,-1-1 0,-4-2 0,-2 4 0,-6-4 0,1 1 0,-3-1 0,-4-1 0,-1-1 0,-6 2 0,1-4 0,-5 1 0,-3-4 0,-7 0 0,2 1 0,-4 4 0,-2 0 0,-1 2 0,0 4 0,-2-1 0,1 6 0,2 1 0,-5 2 0,1 0 0,-1 3 0,-2 0 0,0 4 0,0-1 0,1 5 0,0 1 0,0 2 0,-1 1 0,0 2 0,2 5 0,-1 0 0,-2 4-304,6 1-127,-2 2-78,0 2-103,2 3-162,0 1-102,3-1-610,0 2-1112</inkml:trace>
  <inkml:trace contextRef="#ctx0" brushRef="#br0" timeOffset="150347.226">3885 1659 100,'0'0'561,"0"0"-107,0 0-40,0 0-24,0 0-14,0 0-41,0 0-18,0 0-3,0 0-34,0 0 5,0 0-28,0 0-16,0 0-33,0 0 16,0 0-32,0 0 8,0 0-30,0 0 15,0 0-25,0 0 17,0 0-34,0 0 12,0 0-36,0 0 8,0 0-46,0 0 23,0 0-36,0 0 38,0 0-49,0 0 49,0 0-11,0 0 23,-2 10 24,2-10-20,0 0-24,-1 12-9,1-12-18,0 0 1,0 16-9,0-16 7,-3 14 6,3-14-14,0 16-5,0-16 1,0 18-16,0-18 8,1 21-50,1-10 0,-2 1 0,1 3 0,0-3 0,0 2 0,1 1 0,-1 0 0,2 1 0,-1-3 0,-1 3 0,3 0 0,-2 1 0,2 0 0,-1-1 0,0 2 0,0 0 0,0-1 0,0 3 0,1-2 0,-2 0 0,2 1 0,1-1 0,-1 3 0,0-3 0,-2 0 0,2 3 0,0-3 0,0 3 0,-2 0 0,3 0 0,-1 0 0,0-1 0,-1 2 0,0 1 0,1-2 0,-1-3 0,-1 2 0,1-2 0,1 0 0,-2 1 0,1 0 0,-1-1 0,1-1 0,-2 2 0,0-1 0,2-2 0,-2 3 0,1-1 0,-1 0 0,2 0 0,-2 1 0,0 0 0,0-2 0,1 3 0,1-1 0,-1-2 0,0 2 0,1 0 0,-2-2 0,2 0 0,-1 3 0,1-2 0,-1 2 0,0-3 0,0 3 0,1-3 0,-2 3 0,2-2 0,0 2 0,0 3 0,-2-5 0,2 2 0,-2 1 0,2-2 0,-1 1 0,-1 0 0,2-2 0,-2 2 0,1-1 0,-1 0 0,0 0 0,-1-1 0,1 1 0,1-1 0,-1 1 0,0 0 0,3-1 0,-4 2 0,1-2 0,2 1 0,-2 0 0,0 0 0,1 1 0,0 0 0,0-2 0,-2 1 0,1-1 0,0 3 0,0-1 0,1-1 0,-1 1 0,-1 0 0,1 1 0,-1-1 0,0-2 0,0 2 0,0 0 0,2-1 0,-2 0 0,0 0 0,0-1 0,0 0 0,0 0 0,1 1 0,-2-2 0,2 0 0,-2 0 0,1 0 0,0-1 0,0 0 0,0-1 0,0 0 0,0 0 0,0-2 0,0 1 0,0 1 0,-2-1 0,2-1 0,0 1 0,0 0 0,-1-1 0,1 2 0,0-2 0,-1 1 0,1-1 0,-2 1 0,2-2 0,0 2 0,-1-1 0,1-1 0,-1 2 0,1 0 0,-1-2 0,1-1 0,0 4 0,0-3 0,0-1 0,0 2 0,0-1 0,-2 0 0,2 0 0,0 0 0,0-12 0,0 22 0,0-22 0,0 20 0,0-20 0,0 21 0,0-21 0,0 20 0,0-20 0,2 21 0,-2-21 0,0 17 0,0-17 0,1 17 0,-1-17 0,0 17 0,0-17 0,0 15 0,0-15 0,1 12 0,-1-12 0,0 13 0,0-13 0,0 0 0,0 16 0,0-16 0,0 0 0,1 12 0,-1-12 0,0 0 0,0 0 0,0 14 0,0-14 0,0 0 0,0 0-569,0 0-154,-2 9-104,2-9-153,0 0-633,0 0-1265</inkml:trace>
  <inkml:trace contextRef="#ctx0" brushRef="#br0" timeOffset="150748.014">3902 4708 383,'0'0'893,"-11"-3"-164,11 3-99,0 0-72,-13-5-24,13 5-35,0 0-41,-13-1-87,13 1-30,0 0-61,0 0 4,0 0 8,0 0 9,0 0-9,0 0-14,4 9 9,-4-9 7,16 7 10,-16-7-121,21 7-183,-10-4 0,2 2 0,2-1 0,-2 2 0,3 0 0,-2-2 0,1 2 0,-1 1 0,1-2 0,-2 2 0,2 0 0,-2-1 0,1 1 0,-1-2 0,-1 2 0,-1-3 0,-1 2 0,2-2 0,-2 1 0,-1 0 0,0-1 0,2-1 0,-11-3-136,18 3-408,-18-3-57,22 3-73,-22-3-45,20 2-60,-20-2-725,17 0-1129</inkml:trace>
  <inkml:trace contextRef="#ctx0" brushRef="#br0" timeOffset="151048.841">4496 4514 327,'0'0'873,"3"-17"-197,-3 17-45,0-12-82,0 12-43,-1-10-22,1 10-39,0 0-53,-3-12-34,3 12-24,0 0-45,0 0-19,-7-8-18,7 8-17,0 0 1,-9 6-5,9-6-10,-10 10-5,5-3 18,-1 4 8,-2 2-52,-1 1-190,2 2 0,-4 2 0,1 4 0,-1 2 0,-1 1 0,1 0 0,-2 0 0,1 0 0,1 1 0,-1-2 0,1 1 0,-1-3 0,1 3 0,-1-5 0,2-1 0,-1-1 0,-1 1 0,3-2 0,-3-3-134,1 1-697,1-1-265,-3-2-836,3-3-1665</inkml:trace>
  <inkml:trace contextRef="#ctx0" brushRef="#br0" timeOffset="152437.206">3307 3122 379,'0'0'628,"-2"-10"-68,2 10-38,0 0-39,0-16-32,0 16-15,0-12-37,0 12 8,2-12-30,-2 12-13,1-11-15,-1 11-11,0 0-5,4-13-23,-4 13-37,0 0-19,0 0-27,2-13-27,-2 13-24,0 0-36,0 0-11,0 0 25,0 0 4,0 0-22,0 0-128,9 9-8,-9-9 0,6 16 0,-6-16 0,4 20 0,-2-6 0,-1-2 0,-1 2 0,1 0 0,-1 2 0,0-2 0,0 0 0,0 1 0,0-1 0,-1 1 0,1-3 0,-1 0 0,1 2 0,-2-3 0,2-11 0,-1 21 0,1-21 0,0 14 0,0-14 0,0 15 0,0-15 0,0 0 0,0 14 0,0-14 0,0 0 0,0 0 0,5 7 0,-5-7 0,0 0 0,13-3 0,-13 3 0,14-7 0,-14 7 0,17-9 0,-6 4 0,2-1 0,1-1 0,0 1 0,3-1 0,-2-1 0,2 2 0,-1-1 0,2 2 0,-2-1 0,1 0 0,-1 1 0,0 2 0,1-1 0,-4-1 0,0 2 0,-2 0 0,-1 1 0,-10 2 0,18-3 0,-18 3 0,14-4 0,-14 4 0,14-3 0,-14 3 0,9-3 0,-9 3 0,0 0 0,10-6 0,-10 6 0,0 0 0,6-10 0,-6 10 0,0 0 0,0 0 0,0-12 0,0 12 0,0 0 0,-6-15 0,6 15 0,-5-13 0,5 13 0,-8-10 0,8 10 0,-6-12 0,6 12 0,-7-8 0,7 8 0,-6-8 0,6 8 0,0 0 0,-7-5 0,7 5 0,0 0 0,-8 13 0,8-13 0,-6 14 0,4-2 0,1-1 0,1 2 0,-1-1 0,1 1 0,1 1 0,-1-1 0,1 1 0,1 0 0,-2-1 0,2 1 0,-1-1 0,-1 1 0,2 0 0,0 2 0,0-3 0,-1 0 0,0-1 0,-1 2 0,1-4 0,-1-10-156,2 22-428,-2-22-107,0 19-138,-2-7-1041,2-12-1590</inkml:trace>
  <inkml:trace contextRef="#ctx0" brushRef="#br0" timeOffset="154188.612">4269 1027 171,'0'0'457,"0"0"-54,0 0-51,0 0-16,0 0-27,0 0-3,0 0-50,0 0-5,0 0-26,0 0 1,0 0 3,0 0-22,0 0-11,0 0-10,11 0-4,-11 0 27,0 0-38,0 0-6,13 4-12,-13-4-18,0 0 8,18 1-1,-18-1 9,14 0-29,-14 0-24,19 0 18,-19 0-2,24 0-23,-11-1-9,1 1-16,0 0-10,0-1-10,0-2-7,2 3 8,-2-3-14,2 2-1,0 0 3,2 0-4,-2 0 27,5-1 44,-2 1-52,0 0 32,1 0-52,1 1 41,-2 0-59,3-3 49,-1 1-59,1 1 44,1 0-53,3-2 44,-1 0-44,2 2 43,0 1-46,-1-3 66,2 3-71,1-2 56,1 0-59,0 2 58,1-3-63,0 0 52,-1 2-55,6-2 58,-6 2-53,5-3 52,-2 2-58,-2 1 57,3-4-53,1 3 60,-6-1-63,6 1 55,-2-3-54,-3 2 49,4 0-53,-5 0 58,5 0-50,-5-1 49,4 1-56,2-2 58,-2 0-50,-4 3 52,6 0-61,-2-3 70,2 2-67,-2-1 67,1 1-58,2 0 52,0 0-66,-3 0 62,2-1-54,-5 2 56,5 0-64,-1-2 57,0 1-53,-4 1 60,5 0-63,-5 0 64,0-2-61,0 3 63,6-2-68,-5 2 55,-1-1-57,0-2 63,4 1-53,0 0 55,0 0-57,-5 0 50,2 0-52,4 1 61,-1-1-57,-1-1 63,2 1-69,2-1 52,-1 3-51,1-2 55,-1 0-59,1 1 85,2-3-87,-2 3 59,3-3-55,-1 2 75,0 1-88,-1-1 75,2 0-73,1 0 70,-3 1-54,2-1 58,-1-1-16,0 3-51,-2-1 57,0-2-52,1 4 60,-1-2-66,0 0 73,-1-1-72,0 2 68,-6-2-61,2 3 52,-1-2-57,-2 0 57,2 1-55,-1-1 61,0 1-61,1-2 60,1 2-57,-3 0 64,4 0-66,-2 1 57,-3-3-47,4 3 42,-4-1-41,2-1 47,-2 1-56,0 0 54,0-2-66,0 2 71,-1 0-38,1-1 33,-3 0-59,4 1 59,-3 0-49,1-1 41,-1-1-45,1 2 54,-2-1-55,2 1 65,-3-3-73,-3 4 63,1-1-53,-2 0 53,-2-2-63,1 2 69,0-1-14,-1 1-49,0 0 59,-1-1-64,0 2 70,1-2-69,-1-1 62,1 3-56,0-1 53,0 0-54,0-1 56,2 1-54,0 0 47,0 0-45,1 0 53,1 0-67,0-1 66,-2 1-49,1 1 59,0-2-18,1 2-9,-1 0 1,-1 0-1,-2 0 1,-3-2 1,-2 2-1,1 0-6,-14 0 8,22-2-10,-22 2 9,18-2-1,-18 2 35,14 0 23,-14 0-6,14-1 2,-14 1-11,0 0-2,13 0-4,-13 0-7,0 0-10,12-2-3,-12 2-9,0 0-9,0 0 7,12-1-5,-12 1 3,0 0-12,0 0-5,0 0 3,0 0 5,0 0-32,0 0-24,14 0-24,-14 0-59,0 0-90,0 0-76,0 0-82,0 0-60,0 0-123,-13-3-103,13 3-180,-11-5-542,11 5-991</inkml:trace>
  <inkml:trace contextRef="#ctx0" brushRef="#br0" timeOffset="154805.918">9020 427 297,'0'0'619,"0"0"-54,0 0-43,-4-9-30,4 9-51,0 0 0,0 0-65,0 0-13,0 0-56,-4-8-24,4 8-41,0 0-22,0 0-26,0 0-19,0 0-11,0 0 11,0 0 38,0 0-22,0 0-28,0 0-13,0 13 2,0-13 53,6 15-85,0-9 65,-1 3-57,4 3 22,0-1-63,0 0 34,2-1-41,1 4 31,0-2-3,2 3 7,0-2-79,3 2-36,2 2 0,0-1 0,2 1 0,-4-3 0,4 1 0,-3-1 0,-1-3 0,0 2 0,0-2 0,-3-3 0,-1 0 0,0 1 0,-3-1 0,-1-2 0,0 0 0,-2-1 0,-7-5 0,12 8 0,-12-8 0,10 7 0,-10-7 0,8 7 0,-8-7 0,0 0 0,9 7 0,-9-7 0,0 0 0,5 9 0,-5-9 0,0 0 0,-5 10 0,-2-3 0,0-1 0,-5 2 0,-1 1 0,-4 3 0,-5 2 0,-2 1 0,-7 5 0,-2 0 0,-2 3 0,-3 1 0,-6 6 0,-1 3 0,2-2 0,1 2-83,6-5-516,6-2-93,0-2-126,3 1-170,6-9-599,4-2-1236</inkml:trace>
  <inkml:trace contextRef="#ctx0" brushRef="#br0" timeOffset="155476.283">6480 450 385,'0'0'684,"2"-11"-78,-2 11-18,0 0-59,-2-15-56,2 15-28,-2-11 11,2 11-40,-2-12-26,2 12-4,-3-13-27,3 13-50,-3-11-27,3 11 26,-2-11-81,2 11 20,0 0-66,-3-14 1,3 14-74,0 0 17,0 0-63,0 0 62,0 0-42,0 0 39,0 0-53,0 0-20,2 11-48,-2-11 0,2 18 0,1-10 0,-2 4 0,2-3 0,-1 4 0,0-1 0,1-1 0,0 2 0,-2 1 0,2-2 0,-1 0 0,-1-2 0,1 2 0,-1-1 0,0 0 0,-1-11-70,3 19-237,-3-19-109,4 14-60,-4-14-72,2 13-100,-2-13-58,2 10-884,-2-10-1239</inkml:trace>
  <inkml:trace contextRef="#ctx0" brushRef="#br0" timeOffset="156077.948">6674 337 820,'0'0'670,"5"-11"-61,-5 11-44,6-15-73,-6 15-58,11-13-17,-11 13-52,12-13-54,-4 6-47,2 2 8,-1-1-8,1 2-37,4-3-6,-1 3-24,2-1-7,-1 1-27,3 2-35,-4 0-17,0 1-16,1-1-7,-2 4-15,1-1-14,-3 2-22,1-1 4,0 3-4,-3 0 3,-2 1-10,-1 1 1,-5-7 1,4 17 64,-4-17-74,-4 22 49,-1-10-58,-1 0 56,-1 1-62,-2 0 51,-1 0-68,1-1 58,-1 1-61,0-2 51,0 0-45,1 0 55,-1-1-65,2-1 55,1-2-48,1 0 41,-2-1-55,8-6 65,-9 11-47,9-11 47,-7 8-44,7-8 56,0 0-58,-7 9 55,7-9-47,0 0 44,0 0-54,0 0 47,0 0-51,13 3 48,-13-3-56,17-4 43,-7 1-37,3 1 40,2-1-42,0-1 37,5 0-39,-1 0 39,-1 0-24,2 0 52,-1 0-13,0 2 17,-1-1-54,-1 0 0,-1 0 0,-3 1 0,0 0 0,-1 0 0,-12 2 0,20-2 0,-20 2 0,15-2 0,-15 2 0,14-2 0,-14 2 0,12-1 0,-12 1 0,0 0 0,13-2 0,-13 2 0,0 0 0,11-3 0,-11 3 0,0 0 0,0 0 0,0 0 0,12-4 0,-12 4 0,0 0 0,0 0 0,0 0 0,0 0 0,0 0 0,0 0 0,0 0 0,0 0 0,0 0 0,0 0-26,-8-6-584,8 6-153,0 0-212,-13-4-860,13 4-1546</inkml:trace>
  <inkml:trace contextRef="#ctx0" brushRef="#br3" timeOffset="167110.25">9453 5170 294,'0'0'718,"-8"-9"-99,8 9-35,-5-8-32,5 8-47,-5-10-37,5 10-10,-5-8-53,5 8-11,0 0-43,-9-10-4,9 10-19,0 0-22,-6-7-25,6 7-17,0 0-28,0 0-32,-8-8-31,8 8-36,0 0-10,0 0 44,-5 9 14,5-9-101,-2 17-84,4-5 0,-1 2 0,0 2 0,2 2 0,-1 2 0,2 1 0,0 1 0,0 2 0,2-3 0,-1 0 0,1 0 0,-1 0 0,1 0 0,-2-5 0,2 1 0,-1 0 0,-1-2 0,0-1 0,0-2 0,0 0 0,-2-2 0,3 0 0,-5-10 0,5 14 0,-5-14 0,4 9-239,-4-9-309,0 0-64,0 0-47,0 0-51,11-4-44,-11 4-727,2-13-1106</inkml:trace>
  <inkml:trace contextRef="#ctx0" brushRef="#br3" timeOffset="167495.758">9416 5125 208,'-5'-11'803,"0"3"-137,5 8-12,-8-14-89,2 5-44,2 1-55,-1-1 13,5 9-63,-7-13 5,7 13-58,-5-13-30,5 13-34,-4-12-36,4 12-38,-1-11-24,1 11-12,0 0-26,5-14-10,-5 14-17,10-9-15,-10 9-4,21-6 2,-10 4-15,4 1-22,4 0-10,1 2-20,2 0-52,2 1 0,3 3 0,0 0 0,3 2 0,1 0 0,-2 4 0,-1 0 0,-1 1 0,-3 3 0,-2-3 0,-3 2 0,-1-1 0,-4-1 0,0 3 0,-5-3 0,0 2 0,-3-1 0,0 0 0,-5 0 0,-1-1 0,-5 4 0,-1 1 0,-5 0 0,-3 0 0,-2 1 0,-5 0 0,-2 0 0,1 1 0,-2-2 0,-1-3 0,1 3 0,0-3 0,0 1 0,4-5 0,1 0 0,1 1 0,0-2 0,2-3 0,4 2 0,0-4-113,3 1-386,9-5-75,-16 6-128,16-6-148,0 0-874,-13-4-1404</inkml:trace>
  <inkml:trace contextRef="#ctx0" brushRef="#br3" timeOffset="168043.988">9714 4789 670,'-3'-16'642,"-1"1"-49,0 0-54,-3 1-60,0 1-81,1-3-12,-3 4-36,-1 0 4,-2 0-26,-1 0-42,-2 2-50,0 0 20,-4 1-16,1 3-29,1 2-23,-3 0-12,-1 3 2,-1 2 15,-3 1-74,-1 0 27,0 5-51,-5 1 3,2 3 33,-1 1-38,2 3-4,-3 4 4,2 2 9,1 3-20,0 2-1,2 2 21,2 4-7,0 0-2,2 2-24,4 2-69,0 3 0,4 0 0,0 2 0,4 0 0,2 4 0,3-2 0,3 2 0,2-6 0,2 6 0,3 1 0,3-2 0,2 0 0,4-1 0,1-2 0,3-3 0,2-1 0,1-5 0,6-1 0,1-3 0,4-3 0,4-3 0,2-4 0,4-2 0,2-6 0,4-3 0,1-5 0,5-4 0,-1-8 0,12-4 0,2-6 0,-2-7 0,3-1 0,-3-6 0,-1-4 0,-3 0 0,-2-2 0,-6-4 0,-5 1 0,-5-2 0,-6-2 0,-5-4 0,-6 0 0,-7-2 0,-6 4 0,-8 0 0,-5-1 0,-7-2 0,-8-5 0,-5 2 0,-6 2 0,-5 6 0,-2 1 0,-2 4 0,-2 4 0,-2 2 0,5 9 0,-1 4 0,-2 1 0,0 3 0,0 6 0,-1 2 0,4 2 0,1 5-166,0 4-385,2 0-149,-3 5-118,2 5-213,1 0-530,4 0-1202</inkml:trace>
  <inkml:trace contextRef="#ctx0" brushRef="#br0" timeOffset="171437.727">4043 1393 78,'0'0'396,"0"0"-46,0 0-80,0 0-16,0 0-47,0 0 2,-3 9-24,3-9 14,0 0-9,0 0 9,0 0 5,0 0 2,0 0 7,0 0 1,0 0 10,3 10-15,-3-10-17,0 0-6,0 0-14,0 0-19,0 0-12,0 0-12,5 7 16,-5-7-14,0 0-2,0 0-5,0 0 7,0 0 2,0 0-7,10 7-10,-10-7-7,0 0-8,0 0 2,0 0-13,10 2 5,-10-2 5,0 0-7,0 0 0,14 0-27,-14 0-1,0 0-14,13 1-3,-13-1-4,0 0 33,13 0 2,-13 0 8,0 0-36,16 2 18,-16-2-28,0 0 8,16 0-15,-16 0-7,0 0 4,14 2-5,-14-2 8,0 0 9,13 1 3,-13-1 8,0 0 13,13 4-15,-13-4-14,0 0-7,13 5 15,-13-5-16,12 3-1,-12-3-6,0 0 5,13 3-9,-13-3 7,10 5 4,-10-5 3,13 2 10,-13-2-11,11 6 1,-11-6-23,14 4-10,-14-4 0,13 4 0,-13-4 0,14 5 0,-14-5 0,14 5 0,-14-5 0,16 7 0,-16-7 0,17 7 0,-8-4 0,-9-3 0,19 8 0,-10-4 0,-9-4 0,19 6 0,-8-2 0,-2 0 0,2-1 0,-2 1 0,1-1 0,1 2 0,-2-1 0,1-1 0,0 2 0,0-2 0,-1 1 0,1 0 0,-1 1 0,2-1 0,-1 0 0,0 1 0,0 0 0,2-1 0,-2 2 0,4-1 0,-4 0 0,3 0 0,0 1 0,0 0 0,2 0 0,-2 0 0,2 0 0,-2-1 0,2 2 0,-2-2 0,1 2 0,1-1 0,-1 1 0,2-2 0,-2 2 0,1-3 0,-1 2 0,3-1 0,-3 2 0,1-1 0,1-1 0,-1 2 0,0-2 0,0 1 0,1 1 0,-1-2 0,1 3 0,-1-2 0,0 1 0,2-2 0,-2 3 0,2-1 0,0 1 0,1 1 0,0-3 0,-2 2 0,0-1 0,1 1 0,2-1 0,-1 0 0,0 1 0,1-1 0,-1 2 0,0-1 0,1 1 0,0-1 0,0-1 0,-1 1 0,3-1 0,-2 2 0,1-2 0,1 0 0,0 2 0,-1-3 0,0 4 0,2-3 0,-1 0 0,-1 2 0,1-1 0,1 1 0,-1-1 0,-1 0 0,2-1 0,-2 3 0,2-3 0,-2 2 0,1-1 0,1 1 0,-2 1 0,0-1 0,2 0 0,0 0 0,-2 0 0,2 1 0,0-1 0,-1 1 0,0-1 0,2 0 0,2 2 0,0 2 0,-2-3 0,0 1 0,2 1 0,0 0 0,0 1 0,1-1 0,-2 0 0,3 1 0,0 0 0,-1-1 0,3 2 0,-1-1 0,0 0 0,0-1 0,1 2 0,1 0 0,-2-2 0,5 3 0,-4-1 0,1 0 0,-1-1 0,6 2 0,-6-3 0,0 2 0,5 1 0,-5-3 0,0 2 0,1-2 0,0 1 0,0 0 0,4 3 0,-4-3 0,-1-1 0,0 1 0,1 0 0,4 1 0,-4 0 0,-1-2 0,1 3 0,4-1 0,-5-1 0,1-1 0,1 1 0,3 1 0,1 0 0,-5-2 0,2-2 0,4 5 0,1-2 0,-1 0 0,0 0 0,-2 0 0,-2-1 0,-1 1 0,5 0 0,-2 0 0,2 1 0,-6-2 0,6 3 0,-5-3 0,3 3 0,-4-3 0,6 2 0,-7-2 0,6 2 0,0 2 0,0-2 0,-1 0 0,1 1 0,-1-1 0,1 2 0,1 1 0,-1-2 0,2 1 0,0 0 0,-1-1 0,1 2 0,3-1 0,-2 1 0,1-1 0,-1 0 0,3 2 0,-2-2 0,1 0 0,1 1 0,0 0 0,0 0 0,-1-2 0,0 2 0,-1-2 0,0 2 0,-1 0 0,0-1 0,-1 1 0,1-2 0,-2 0 0,-2 1 0,1 0 0,-1 0 0,-2-1 0,-2-1 0,-2 0 0,-2-1 0,1 0 0,-1 1 0,-3 0 0,1-2 0,0 2 0,-2 1 0,-4-5 0,1 2 0,-2 0 0,-1 0 0,2 0 0,-4-1 0,2 1 0,-4-2 0,4 2 0,-5-2 0,1 1 0,-1-2 0,1 0 0,-2 1 0,0 0 0,0-1 0,0 1 0,1 0 0,-2-1 0,0 1 0,1-2 0,-1 2 0,-1-1 0,0 1 0,1-1 0,-1 1 0,0-1 0,1 1 0,-3-2 0,2 1 0,-2-2 0,2 1 0,-2 0 0,1-1 0,-1 0 0,-1 0 0,-5-7 0,10 11 0,-10-11 0,8 10 0,-8-10 0,7 8 0,-7-8 0,6 6 0,-6-6 0,0 0 0,9 8 0,-9-8 0,0 0 0,0 0 0,6 6 0,-6-6 0,0 0 0,0 0 0,0 0 0,0 0 0,0 0 0,0 0 0,0 0 0,0 0 0,0 0 0,0 0 0,0 0 0,0 0 0,0 0 0,0 0 0,0 0 0,0 0 0,0 0 0,0 0 0,0 0 0,0 0 0,0 0 0,0 0 0,0 0 0,0 0 0,0 0 0,0 0-463,-4 9-129,4-9-91,0 0-87,-6 5-174,6-5-560,0 0-1130</inkml:trace>
  <inkml:trace contextRef="#ctx0" brushRef="#br0" timeOffset="172070.66">9815 4328 120,'0'0'753,"0"0"-107,-15 2-46,15-2-35,-11 2-37,11-2-54,-10 2-14,10-2-60,0 0-20,-12 3-61,12-3-23,0 0-22,-9 5 11,9-5 13,0 0 29,4 10-32,-4-10 23,9 8-77,-9-8 55,14 8-18,-4-2-240,1-3-38,0-1 0,2 1 0,1-1 0,0-1 0,1-2 0,1-1 0,-1 1 0,3-3 0,-3 1 0,2 0 0,-3-2 0,1-1 0,-1 2 0,0-2 0,-1 1 0,1-2 0,-4 1 0,2-1 0,-1 0 0,-2 0-5,-1 1-478,2-3 13,-1 0-6,-1 1-6,0 0 4,-2-1-9,2-3 61,-2 3 39,-1-3 43,0 0 53,1 0 63,-2-4 43,-1 2 47,-1 1 52,1-3 77,-3 0 50,3 0 55,-5 1 53,2-2 35,-2 2 46,0-2 29,1 1 30,-1 2-21,0 0 29,0 4 11,0-2 11,0 3 5,2 9 26,-4-15-67,4 15 12,-2-14-50,2 14 17,-3-8-47,3 8 34,0 0-17,0 0-152,0 0-80,-8 6 0,8-6 0,-3 17 0,1-5 0,1 3 0,0 1 0,-2 3 0,2 0 0,-2 1 0,2-1 0,-3 5 0,2-6 0,0 0 0,1 0 0,1-2 0,-1 1 0,0 0 0,-1-3 0,2-2 0,0 2 0,0-2-672,0 0-424,-2-1-926,2-11-1778</inkml:trace>
  <inkml:trace contextRef="#ctx0" brushRef="#br0" timeOffset="176738.762">6989 1982 75,'0'0'792,"0"0"-158,-14 3-80,14-3-38,0 0-34,-15 3-68,15-3-29,0 0-33,-13 0-11,13 0-49,0 0 1,-10 2-42,10-2 8,0 0-42,0 0 11,0 0-48,0 0 23,0 0-20,0 0-6,0 0-13,0 0-23,0 0-10,0 0-22,13 2-11,-13-2-18,19-3-13,-6 2-6,-13 1 1,25 0-5,-12-3-11,2 3-7,-2 0-4,-13 0-11,26 0-8,-15 3-2,-11-3-1,22 2 0,-13 2-1,1 1-3,-2-1-3,-1 3-3,0 0 5,-1 2-9,-6-9 17,5 20-7,-5-20-3,0 24 1,-1-11 3,-2 3-8,-1-1 3,0 2-15,-2 2 20,0 1-10,-1-1 12,1 2-1,-1-1-2,0 1-5,1-1 1,1-1-5,-2 1 4,0-1-6,0-2 8,2 0-2,0 0 0,0 0-1,0-1 4,0-2-7,1 1 9,0-2-16,1-2 13,-1 0-5,2-1-14,2-10-39,-5 17-30,5-17-25,-5 13-68,5-13-66,-4 10-72,4-10-76,0 0-56,-6 8-88,6-8-75,0 0-40,0 0-800,-10-5-1063</inkml:trace>
  <inkml:trace contextRef="#ctx0" brushRef="#br0" timeOffset="177106.845">6892 2255 734,'0'0'629,"0"0"-74,0 0-56,-9-4-64,9 4-48,0 0-40,0 0-28,0 0-34,0 0-4,0 0-10,0 0-38,0 0-24,10-7-26,-10 7-15,18 0-11,-18 0-18,26 0-8,-12 0-12,0 0-15,5 2 1,1-2-11,-1 1 13,2 1-19,1-1-8,-2 0-6,3 0-1,0 1-2,0-1-6,-2 0 4,-1-1 10,2 3 1,-4-2-7,0 0 0,-4 1-1,1-1 17,-3 0-7,-12-1 8,21 2-2,-21-2 4,18 1 0,-18-1-9,13 1-1,-13-1-6,12 2-47,-12-2-29,0 0 0,14 0 0,-14 0 0,0 0 0,0 0 0,10-2-127,-10 2-178,0 0-107,0 0-113,0 0-172,0 0-174,-5-10-791,5 10-1329</inkml:trace>
  <inkml:trace contextRef="#ctx0" brushRef="#br1" timeOffset="181534.67">3411 5586 274,'0'0'510,"0"0"-82,0 0-64,0 0-18,0 0-13,0 0-37,0 0-22,0 0-33,0 0 0,0 0-16,0 0 2,0 0-15,0 0-16,0 0-16,0 0-5,0 0-25,0 0 5,0 0-31,0 0 26,0 0-30,0 0 25,0 0-20,0 0 24,0 0-25,-2 10 25,2-10-30,0 0 21,0 0-20,0 0 11,0 0-20,0 0 3,0 0-5,0 0-4,0 0 3,0 0-8,0 0-5,-9 6-25,9-6-12,0 0-4,0 0 10,0 0-1,-12 1 4,12-1-8,0 0-10,0 0-9,-14 0-9,14 0 6,0 0 12,-11-3 5,11 3-11,0 0-7,-16-4-2,16 4-2,-9-3-12,9 3-5,-11-4 6,11 4 14,-13-5 24,13 5-23,-11-7-36,11 7 0,-16-6 0,16 6 0,-12-10 0,4 6 0,8 4 0,-15-11 0,7 7 0,8 4 0,-15-9 0,8 4 0,-1-2 0,1 2 0,-1-2 0,1 1 0,-1-1 0,0 0 0,-1 0 0,0-1 0,0 1 0,-1-2 0,3 3 0,-3-2 0,0 0 0,0 0 0,0 1 0,1-2 0,-3 1 0,2 1 0,1-1 0,-2 1 0,-1-2 0,1 2 0,1-1 0,-1-1 0,0 1 0,-1-1 0,2 1 0,-1 1 0,-2-3 0,1 3 0,1-2 0,0 1 0,-1-1 0,0 1 0,-2-2 0,3 0 0,-1 2 0,0-2 0,0 0 0,2 3 0,-3-4 0,1 3 0,1-2 0,1 1 0,-2-1 0,1 2 0,1-2 0,-1 1 0,0-1 0,1 1 0,1-1 0,-2 0 0,1 1 0,1-1 0,-2-1 0,2 2 0,1 0 0,-2-3 0,2 3 0,1-2 0,-1 1 0,-2 1 0,2-1 0,0-2 0,-2 2 0,3-2 0,-1 1 0,-1 0 0,0 0 0,0-1 0,0 2 0,1-3 0,-2 1 0,1 0 0,0 0 0,-1 0 0,1 0 0,1 2 0,-2-1 0,2-1 0,1 2 0,-1-2 0,-1 2 0,0-2 0,2 1 0,-1 1 0,-1-2 0,3 1 0,-2-1 0,1 0 0,0 2 0,-1-2 0,2 0 0,1 0 0,-3 2 0,3-2 0,-1 0 0,-1 1 0,5 0 0,-4-1 0,0 0 0,1 0 0,1 1 0,0 0 0,0 0 0,1 0 0,-4-3 0,4 2 0,-1 0 0,0-3 0,0 1 0,0 2 0,-1-2 0,4 1 0,-3 1 0,0-2 0,2 2 0,-1-1 0,-1-1 0,2 2 0,0-1 0,-1 0 0,1 0 0,0-2 0,-1 2 0,0-1 0,1 3 0,-1-3 0,1 1 0,-1 0 0,1-1 0,-1-1 0,1 0 0,-1-1 0,0 1 0,1-1 0,-1 0 0,1-1 0,-2 2 0,2 0 0,0-2 0,0 0 0,-1 1 0,2 2 0,-1-3 0,1 1 0,0 1 0,-2-1 0,2 1 0,1-2 0,-1 0 0,-1-2 0,1 2 0,1 0 0,0 0 0,0 0 0,0 0 0,0 0 0,0 1 0,0-1 0,1-1 0,-1 1 0,0 1 0,0-1 0,2 0 0,-1 2 0,-1-2 0,1-2 0,2 2 0,-2 1 0,0-1 0,2-1 0,0 0 0,-1 1 0,1-1 0,-1 1 0,1-2 0,2 1 0,0-3 0,-2 2 0,3-2 0,-1 0 0,3 3 0,-3-2 0,-2 2 0,4 0 0,-3-2 0,2 5 0,1-2 0,-1-1 0,2 0 0,-2 2 0,2 1 0,-2-2 0,2 3 0,0-1 0,0 3 0,-1-4 0,2 0 0,-1 2 0,2-1 0,-1-1 0,0 1 0,1-2 0,-1 5 0,-2-3 0,3 2 0,0 1 0,-1-1 0,0 0 0,-1 1 0,1 0 0,-1 0 0,2-2 0,-1 2 0,-1 1 0,0-2 0,2 1 0,-1-1 0,0 1 0,3-2 0,-3 1 0,4-1 0,0-1 0,0 1 0,-1-1 0,1 0 0,1-1 0,-1 1 0,-1 0 0,2-1 0,-3 2 0,2 0 0,-2-2 0,1 3 0,1 0 0,-3 1 0,0-1 0,2 1 0,-2 0 0,1-1 0,-2 0 0,2 1 0,0 0 0,-1 0 0,-1-1 0,3 1 0,-2 2 0,2-2 0,-1 2 0,-1-3 0,2 2 0,-1 0 0,1 0 0,0 0 0,1-1 0,0-1 0,2 1 0,-2 0 0,2 0 0,-3 1 0,1 1 0,-2 0 0,2-2 0,2-2 0,0 3 0,-2 0 0,0 1 0,0-2 0,-1 1 0,1 2 0,-1-3 0,1 1 0,2-1 0,-3 1 0,0 0 0,0 1 0,0 0 0,0 0 0,0 0 0,-1 0 0,1 0 0,1-1 0,-1 2 0,-1-1 0,1 0 0,0 0 0,-2-2 0,3 3 0,-4 1 0,1-1 0,0 1 0,-2-1 0,0 3 0,-1-2 0,2 2 0,-2 1 0,-1-2 0,0 0 0,2 1 0,0 0 0,-8 6 0,11-10 0,-11 10 0,13-12 0,-13 12 0,10-7 0,-10 7 0,10-10 0,-10 10 0,11-7 0,-11 7 0,9-7 0,-9 7 0,7-5 0,-7 5 0,9-7 0,-9 7 0,0 0 0,9-5 0,-9 5 0,0 0 0,6-7 0,-6 7 0,0 0 0,0 0 0,0 0 0,8-5 0,-8 5 0,0 0 0,0 0 0,0 0 0,0 0 0,0 0 0,0 0 0,0 0 0,0 0 0,0 0 0,0 0-204,0 0-195,0 0-39,-11 0-45,11 0-56,0 0-108,-12 3-34,12-3-841,-14 5-1155</inkml:trace>
  <inkml:trace contextRef="#ctx0" brushRef="#br1" timeOffset="181982.632">3297 1751 282,'0'0'594,"0"0"-89,-13 0-47,13 0-54,0 0-79,-15-3 13,15 3-3,0 0-19,-12-3-21,12 3-20,0 0-24,-12-4-33,12 4 12,0 0-13,-10-4 16,10 4-33,0 0 8,0 0-42,-11-4 21,11 4-17,0 0-16,0 0-24,0 0-22,0 0-13,0 0-2,0 0 14,0 0-16,0 0 0,0 0 4,0 0 4,13-2 1,-13 2-21,21 3-10,-7-3-6,-1 2-13,5-1-12,0 1-2,2 0-6,0 0 0,1-1 0,2 0-5,2 0 4,-2 1 6,4-2 10,-5 1-1,0 1-7,-2-2 3,-2 2-2,1-1 2,-6 0-8,1 0-1,-2 1-31,-12-2 0,20 4 0,-20-4 0,14 5 0,-14-5 0,9 9 0,-9-9 0,3 13 0,-3-13 0,-2 17 0,0-8 0,-1 2 0,-2 1 0,0 0 0,0 0 0,-2 3 0,1-1 0,-3 0 0,2 4 0,-1 1 0,1-2 0,-1 1-111,2 2-442,3-3-85,-1 1-93,1 1-124,1-2-822,0 2-1348</inkml:trace>
  <inkml:trace contextRef="#ctx0" brushRef="#br1" timeOffset="184273.691">1346 3904 753,'0'0'634,"0"0"-46,4-12-54,-4 12-39,4-8-44,-4 8-25,0 0-34,4-9-33,-4 9-14,0 0-28,0 0-27,0 0-42,0-12-20,0 12-55,0 0-20,0 0-31,0 0 24,0 0 29,0 0-29,2 12-17,-2-12-27,0 17-13,0-17-9,0 21-10,0-21 22,0 25-16,0-13-7,0 1-5,0-1-8,0 1-11,2-1-10,-2 1 8,1-1-6,0-2-7,-1-10-7,1 19 4,-1-19-7,2 14 9,-2-14-7,2 10 9,-2-10 3,3 10-21,-3-10-13,0 0 0,11 6 0,-11-6 0,11-2 0,-11 2 0,19-7 0,-9 3 0,-1-2 0,5-1 0,-1 2 0,1-1 0,1 0 0,-2 0 0,2 0 0,-1 2 0,2-1 0,-2 0 0,-2 3 0,1 0 0,0 1 0,-13 1 0,23 1 0,-11 1 0,-2 0 0,-1 3 0,1-2 0,-2 3 0,-1 0 0,2 0 0,-4 2 0,0-1 0,-1 1 0,0 0 0,-4-8 0,4 16 0,-4-16 0,0 16 0,0-16 0,-4 18 0,4-18 0,-5 18 0,-1-9 0,2 0 0,-6 1 0,3-1 0,-3-1 0,-1 2 0,-1-2 0,-1 0 0,-1-1 0,1 0 0,-2 1 0,0-1 0,-3-1 0,5-1 0,-4-2-261,2 0-311,1-3-97,1 3-124,-1-3-225,3-4-528,-2-4-1185</inkml:trace>
  <inkml:trace contextRef="#ctx0" brushRef="#br1" timeOffset="184643.555">1446 3781 10,'-8'-7'954,"8"7"-171,0 0-80,0 0-93,-6-6-54,6 6-60,0 0-52,0 0-53,0 0-35,0 0-26,-3-12-36,3 12-26,7-5-44,1-1 6,0 0-29,4 0-12,2-2-14,1 1-19,5-1 5,2-2-19,0 2 23,5-3-8,0 2-1,1-2-116,-1 0-40,-4 4 0,-1-1 0,-2-1 0,3 1 0,-4 2 0,-2-1 0,-2 2 0,0-2 0,-2 2 0,-1 1 0,-3 0 0,0-1 0,-9 5 0,15-5 0,-15 5 0,10-4 0,-10 4 0,10-6 0,-10 6 0,0 0 0,9-9 0,-9 9 0,0 0 0,0 0 0,0 0 0,-2-10-254,2 10-598,0 0-163,-14-2-899,14 2-1641</inkml:trace>
  <inkml:trace contextRef="#ctx0" brushRef="#br1" timeOffset="189341.691">4555 5596 353,'0'0'611,"0"0"-64,-13-2-38,13 2-27,0 0-67,0 0-6,-15-1-55,15 1 0,0 0-28,0 0-37,0 0-20,0 0-23,-12-2-22,12 2-26,0 0-8,0 0-12,0 0-14,0 0-13,0 0 3,0 0 12,0 0-11,11-3-25,-11 3-4,14-2 1,-14 2-31,18-3-13,-6-1-2,0 3-2,1-1-10,1 0-12,1-1-5,3 0-10,-1-1-10,0 1-1,2 1-8,-1-3-6,2 3-4,-1 0 4,0-2-10,1 1 0,1 0 0,-2 1 0,5-1 1,0 0 4,3-1-7,-1 1-2,2-1-3,5-1 2,3 2 0,-2-2-1,2 1 3,3-1-6,0 1 5,6-2-5,-1 1 0,1 0 1,0 0 1,-4 1 1,-1 1 0,7-2-4,-9 3 4,8-3 1,-5 2-6,-1-1 3,7-1 2,-7 3-2,-1-1 0,9-2 4,-4 0-4,2 1 11,-6 1-11,6-2 6,-1-1-7,-6 3-9,7-2 16,0 2-5,-1-3 0,-5 3-2,6-2-2,-7 0 11,7 3-3,-1-4-1,1 0 2,-1 1 0,1 0-4,0 0 9,1 0-6,0 1-10,3 1 1,-3-2 2,2 0 5,1 1-4,-2-1 3,1 2-5,-2-2 6,2 1-2,-1 1 1,0 0-2,-1-1 1,-1-1-1,4 0-1,-2 2 5,2-3 0,0 3-4,0-2 6,1 1-1,-1-2-5,1 2 3,1 1 1,-2-2-1,0-1 0,0 1-2,-1 0 3,-1 0 2,0 0-7,1-1 1,-2 2 1,2-1-1,-2 0 1,0-2-4,-3 3 8,-6-1-3,2 0 5,-2 1-7,0-1 9,0-1-10,0 4 5,-3-3-3,0 0-3,0 2 2,-2-3 7,-5 3-2,-1-1-10,-2 1 12,-1 1-7,-4-3 2,0 3-8,-1 0 2,-2-2-2,1 2 4,-4-1 0,0-1 4,-3 2-3,1 1 3,1-2-1,-4-1 5,-9 4-7,19-5 7,-19 5-4,14-4 2,-14 4-4,14-4-1,-14 4 0,13-5-1,-13 5-3,15-4 4,-15 4-3,14-5 9,-14 5-11,14-4 12,-14 4-9,13-4 5,-13 4-1,10-1-1,-10 1 2,0 0 1,14-5-2,-14 5 0,0 0-1,0 0-12,0 0-21,0 0-23,0 0-34,-6-6-65,6 6-42,0 0-48,-17-4-57,17 4-49,-14-2-56,14 2-65,-16-5-46,16 5-5,-15-7-54,15 7-129,-16-8-308,16 8-622</inkml:trace>
  <inkml:trace contextRef="#ctx0" brushRef="#br1" timeOffset="189742.602">8875 4913 57,'-10'-8'679,"10"8"-121,-9-9-61,9 9-50,-11-9-19,11 9-28,-9-7-12,9 7-57,-11-8 0,11 8-30,-11-7-12,11 7-20,-10-8-22,10 8-1,-11-4-11,11 4 1,-10-5-16,10 5-23,0 0-36,-11-5-21,11 5-17,0 0-23,0 0-16,0 0-17,-11-2 27,11 2 6,0 0 23,6 8-22,-6-8-16,9 11 5,-2-5 8,5 2 3,-2 0-4,5 2-10,1 1 5,0 2-6,1-4-80,2 4-6,-2 0 0,1 0 0,-2-1 0,2 0 0,-1 0 0,-2-1 0,2 1 0,-6-3 0,1 1 0,0-2 0,-3 3 0,0-4 0,-1 0 0,-2 1 0,1 1 0,-7-9 0,6 14 0,-6-14 0,0 15 0,0-15 0,-7 15 0,0-8 0,-2 2 0,-2 0 0,-1 0 0,-1-1 0,-2 3 0,-3-1 0,1-1 0,0 0 0,-1 2 0,-1-1 0,-2-1 0,3 3 0,-1-3-312,-1 0-406,2 3-174,-3 1-193,0-4-556,1 0-1301</inkml:trace>
  <inkml:trace contextRef="#ctx0" brushRef="#br1" timeOffset="190406.901">6813 5024 467,'-3'-14'492,"3"14"-60,-2-15-80,2 15 1,-4-17-21,1 8-29,1-1-3,-1 0-47,-1-1 40,2 1-10,-1-2-12,0 1 16,3 11 8,-4-18-6,4 18-11,-4-16-8,4 16-16,-4-15-26,4 15 41,-4-12-3,4 12 0,-2-12-7,2 12-20,0 0-35,-4-13-22,4 13-31,0 0-24,0 0-15,0 0-28,0 0-84,0 0 0,0 0 0,0 0 0,4 12 0,-2-2 0,1-1 0,-1 1 0,2 2 0,-1 0 0,-1 0 0,2 3 0,-1-3 0,-1 4 0,1-1 0,-2-1 0,2-1 0,-2 0 0,0-1 0,0 2 0,1-2 0,-1-2 0,-1-10 0,1 21 0,-1-21-396,3 15-246,-3-15-124,2 14-158,-2-14-803,3 9-1408</inkml:trace>
  <inkml:trace contextRef="#ctx0" brushRef="#br1" timeOffset="191061.944">7194 4775 632,'5'-9'702,"0"1"-82,-5 8-27,9-16-74,-5 8-50,-4 8-39,5-17-28,-3 7-53,-2 10-43,3-16 0,-3 16-23,0-15 9,0 15-41,0-15-30,0 15-52,-5-11-26,5 11 19,-7-11-11,7 11-28,-11-11-22,11 11-12,-14-7-21,14 7-9,-18-3-5,18 3-6,-18 2-6,7 0-9,0 1-6,1 0-5,-1 3 5,-1 0 0,2 1-6,0 2-11,2-1 13,0 1 5,1 0-10,2 0-9,-1 0-4,3 3 1,0-2 10,0 0-9,2 1 1,1-11 3,3 23 6,-1-14-12,3 3 2,3 0-3,1-2 2,3 2 2,-1-4-2,6 4 9,-2 0-8,3-3-4,0 2 25,0-2-11,2 1-8,-3-2 8,-2 1-2,1-1-1,-3 0-4,0 0 1,0-1 0,-1 0-1,-5 0-4,2-1 4,-1 1 4,-3 0-3,-5-7 8,5 12-3,-5-12-3,-2 12-13,2-12 0,-11 12 0,3-6 0,-3-2 0,1 1 0,0-1 0,-4-1 0,2-1 0,-2 1 0,14-3 0,-25 0 0,13-1 0,2-3 0,0 0 0,1-2 0,0-3 0,2-1 0,1-2 0,2-2 0,2-2 0,2 2 0,1-3 0,1 0 0,2 0 0,2 1 0,2-2 0,0 0 0,1 0 0,1 2 0,-2 2 0,-1 1 0,1 1 0,0 2 0,-2-2 0,-1 3 0,0 1 0,-5 8 0,8-16 0,-8 16 0,2-11 0,-2 11 0,0 0 0,-1-16 0,1 16 0,-6-7-278,6 7-257,0 0-183,0 0-218,-13-3-871,13 3-1509</inkml:trace>
  <inkml:trace contextRef="#ctx0" brushRef="#br2" timeOffset="209314.268">4319 1309 298,'0'0'350,"0"0"-87,-9 4 4,9-4-41,0 0-38,-9 3-8,9-3-19,0 0-10,0 0-1,-9 5-13,9-5-7,0 0-4,0 0-7,0 0-7,-8 5-7,8-5-12,0 0-5,0 0-3,0 0-4,0 0 9,0 0 2,0 0 7,0 0 16,-5 7 7,5-7 8,0 0-15,0 0-30,0 0 8,13 2-20,-13-2 18,0 0-12,14 2-12,-14-2-23,11 1-13,-11-1-8,14-1 6,-14 1-5,14 1-4,-14-1-14,16-1 14,-16 1-9,15-2 7,-15 2-14,20-2 1,-20 2 14,22-1-18,-10-1 10,-1-1 8,3 3 2,-1-2 2,2-1-6,1 2-6,3-2 44,-4 1-63,3 0 10,-2 0-3,1-1 0,1 0 16,-1 1-25,1 1 17,-2-1-8,2-1 8,-2 1-14,0 0 6,0-1-6,-1 1 8,-2-1 5,2 3-6,-2-2-7,2 1 3,-1-1 6,4-1 2,-3 1-5,2-2 12,0 2-11,0-1 3,3 0-14,-4 1 14,3 0 0,-1-2 6,3 1-6,-1 2 0,-1-3-7,2 1 0,0 0 10,-1 1-13,1 0 21,1-1-18,-2 0 15,1 1-23,-1-1 13,2 2-5,-3-2 9,3 3-10,-2-2 4,1-1-5,-1-1 5,1 4-2,-2-3 7,1 1-6,0-1 17,-1 3-20,1-2 9,1 0-4,-3-1 14,3 2-19,0-1 7,-2 0-13,1 0 13,1 2-6,-1-3 7,1 3-1,-1-1-8,-1-2-1,3 2-3,0 0 7,-2 0-3,2-1 6,0 2 6,0-3-5,-1 3 9,2-1 22,3 0-33,0-2-5,0 1 7,1 0-4,0 0 5,0 1 1,-1 1 2,1-1-10,0-1 5,-1 2-6,-1-2 6,1 1 6,1 0-14,-4 1 3,1-2 8,-2 2-8,2 0 11,0 0-7,3 0-4,1 0 7,-4-1-6,3 2-5,-1-1 11,-2 0-9,3 0-23,0-1 34,-3 1 7,3 0-10,-4 0 0,0 1 4,1-2 6,-1 2 11,-1-1-23,0 2 9,-1-2-16,1 1 0,-1 0 7,-1 2 19,3-2-19,-3 0 6,2-1-14,0 2-4,-2-1 9,3 1 1,0-2 1,3 2 1,-3-1 2,1 2-16,-1-3 6,0 1 5,3-1-9,-2 3-5,0-3 4,3 0-2,-4 2-3,1-2 12,-2 0-6,5 1 2,0-1-1,0 0 7,-1 0 0,2 0-20,-1 0 22,1 0 2,2-1-1,-2-1 2,1 2-3,1-3-12,-1 3 21,2-2-1,-2-1-2,-1 1-5,3-1 3,-2 1-5,0 0 10,0-1-5,0 1 5,-1-1-8,2-1 0,-2 1-4,1 3 6,-1-4 21,2 1-28,-3-1-1,1 2 10,-2-2-12,2 2 0,-2-1-1,0-1 19,1 1-5,-2 3 20,1-3-41,0 1-4,0-1-29,0 1 30,-1-2 7,2 1-35,-1 1 23,0 1 8,0-3-4,1 2-5,-2-1-3,2 1 5,0-1 3,1 0 7,0-1-4,-1 2 5,1-1 3,-1-1-2,2 0 0,-1 0 6,1 2 1,-2-3 4,1 2-7,1-2 6,-1 3 19,0-2-28,2 1 7,-2-2-9,0 0 5,0 2 9,0-1-8,0 0-2,-1 1-4,0-2-8,-2 0 1,1 3 7,0-3-13,-1 1 3,1 0 0,-2 0 10,-1 0-5,-1 2 7,-2-2 0,-1 1-4,0 1 7,-1-1-2,-1 1 0,-1-3 5,-3 4 6,2-1-6,-3-1 2,1 1 3,0 1 0,-2-1-1,2 1-3,-13 1 3,18-4-6,-18 4 3,19-3 3,-19 3 4,13-2 0,-13 2 2,12-3-1,-12 3-3,0 0-4,16 0 2,-16 0-1,0 0-2,13-3 1,-13 3 6,0 0 11,12-2 5,-12 2-3,0 0 16,18-1-4,-18 1-1,0 0-7,18 0-5,-18 0-3,13-1-4,-13 1-2,0 0 5,17-1-9,-17 1-13,0 0-39,0 0-33,15 0-77,-15 0-91,0 0-94,0 0-142,0 0-394,0 0-441</inkml:trace>
  <inkml:trace contextRef="#ctx0" brushRef="#br2" timeOffset="210364.042">4275 1077 338,'0'0'569,"0"0"-66,0 0-89,0 0-24,0 0-56,0 0-22,0 0-27,0 0-15,0 0-7,7 6-33,-7-6-9,0 0-3,0 14-28,0-14-34,-3 15-14,3-15-10,-5 19 10,1-9-19,0 2-11,-3 0-29,0 0 3,1 0-17,-1 1 12,0-1-25,0 2 7,1 0-26,-1-1 16,0-1-25,-1 2 18,2-3-26,-2 0 22,0 1-15,1-1 28,2-2-8,-2 0 21,2-1-19,0-1 15,-1 0 11,6-7 0,-8 12 7,8-12 8,-6 10 8,6-10-7,-6 7-3,6-7-9,0 0-3,-6 10-9,6-10-13,0 0 8,0 0-33,0 0 13,-5 9-26,5-9 8,0 0-2,0 0-10,11 2-1,-11-2-6,13 3 6,-13-3-7,19 1 7,-7 0-7,2 2-2,-1 0 3,2-2-6,0 2 0,2 2 0,1 2 10,2-2-22,1 2 19,-1 1-13,2 0-2,-3-2 22,-2 1-10,-1 1-2,0-3-36,-1 2-30,-1-2-52,0 1-66,-2 0-88,-2-1-59,1 1-98,-2 0-107,0-2-60,1 3-149,-2-3-571,1 2-919</inkml:trace>
  <inkml:trace contextRef="#ctx0" brushRef="#br2" timeOffset="211203.848">6283 1472 20,'-7'-6'730,"7"6"-125,0 0-44,-6-7 11,6 7-99,0 0-10,0 0-29,-8-8-10,8 8-34,0 0-17,0 0-16,-5-7-4,5 7-5,0 0-33,0 0-49,0 0-19,0 0-11,0 0-33,-6-8-26,6 8-38,0 0-15,0 0-37,0 0 0,0 0-16,0 0 17,-4 9-40,4-9-48,1 10 0,-1-10 0,3 13 0,-3-13 0,2 19 0,1-10 0,-2 1 0,2 2 0,-1-3 0,1 2 0,-1 0 0,2 0 0,-1-1 0,-1 1 0,1-1 0,-3-10 0,5 18 0,-3-9 0,-2-9 0,4 16 0,-4-16 0,4 15 0,-4-15 0,3 11 0,-3-11 0,3 11 0,-3-11 0,0 0 0,4 11 0,-4-11 0,0 0-9,0 0-329,5 11-74,-5-11-65,0 0-70,0 0-104,0 0-34,0 0-161,0 0-495,0 0-943</inkml:trace>
  <inkml:trace contextRef="#ctx0" brushRef="#br2" timeOffset="211604.946">6527 1443 539,'0'0'725,"0"0"-102,2-12-45,-2 12-49,0 0-29,4-11-29,-4 11-34,0 0-38,0 0-33,3-9-17,-3 9-14,0 0-25,0 0-26,0 0-46,0 0-28,0 0-43,2-9-9,-2 9-29,0 0 0,0 0 20,0 0-4,2 10 12,-2-10-7,0 15-36,0-15-114,1 19 0,-1-7 0,2 1 0,-2-1 0,1 1 0,-1 0 0,2 1 0,-1-2 0,0 2 0,1-1 0,-1-1 0,0 1 0,0-1 0,1 1 0,-1-3 0,2 1 0,-3-11 0,2 19 0,-2-19 0,3 16 0,-3-16 0,2 13 0,-2-13 0,3 11 0,-3-11 0,4 10 0,-4-10 0,0 0 0,1 10 0,-1-10 0,0 0 0,0 0-405,0 0-261,0 0-166,-9 5-269,9-5-541,0 0-1302</inkml:trace>
  <inkml:trace contextRef="#ctx0" brushRef="#br2" timeOffset="-212899.472">10666 1459 565,'0'0'474,"0"0"-33,0 0-53,-3-11-25,3 11-44,0 0-39,0 0-23,0 0-28,0 0-21,-1-12-30,1 12-15,0 0-16,0 0 25,0 0 24,0 0-21,0 0-29,11-3-18,-11 3 18,0 0 0,16 0 10,-16 0 5,16 1-10,-16-1-24,19 2-23,-6-1-11,-13-1-17,26 1 0,-12 2 12,2 0-5,1-1 22,-1 1-24,3 1 5,0-1 5,2 4-16,1-2 10,0 3-14,1 0 18,1 0-17,2 2 5,1 1-10,-1-1-4,0 2-13,1 0 9,-2 1-18,-1-1 4,1 3 10,-1 1 4,-1-1-15,0 2-2,-1 0-4,-2 2-13,2-2 11,-1 1-8,0 2 24,1-1-9,-2-1-1,0 2-1,-1 1-14,0-2 8,-1 1-5,-1 1 4,0-1-6,0 2 4,-2-1-9,0 2 8,1-2-2,-2 2-13,-1 0-8,2 1-8,-2 0 0,-1-1 0,0 2 0,1 0 0,-1 1 0,-2-2 0,-1 3 0,2 0 0,-1 0 0,-3-1 0,3 2 0,-2 0 0,-2-2 0,3 3 0,-5-5 0,4 1 0,-4-2 0,0 2 0,1-1 0,-1 1 0,-1 0 0,2 0 0,-3 0 0,-2-1 0,3 2 0,-2-2 0,0 1 0,1-1 0,-2 0 0,0 0 0,-2 0 0,1 1 0,-1-1 0,0 2 0,-3-3 0,2 3 0,-1-2 0,0 0 0,-1 0 0,1 1 0,0-1 0,-2 0 0,2 1 0,-3-3 0,2 2 0,0-1 0,0-1 0,0 1 0,-3 0 0,3-1 0,-3 0 0,0 0 0,-1 1 0,0 1 0,0-3 0,-2 4 0,0-2 0,-1 1 0,1-5 0,-1 5 0,1 0 0,-2-2 0,2 0 0,-3 0 0,2 0 0,0-1 0,1-1 0,-3 1 0,3 2 0,0-5 0,-3 2 0,3-2 0,-1 1 0,-2-1 0,1 2 0,0-1 0,0-1 0,-3 1 0,3 0 0,-2-2 0,1 0 0,-2 1 0,-1 0 0,-1 2 0,0-2 0,-1 0 0,-1-1 0,0 2 0,0-2 0,1-1 0,0 1 0,-2-2 0,2 1 0,2-1 0,-2-1 0,0 0 0,-3 2 0,1-1 0,-1-1 0,0 2 0,0-1 0,0-1 0,-3 1 0,3-1 0,-2 0 0,0 1 0,0-1 0,0 1 0,0-2 0,0 1 0,0 0 0,0 0 0,-1-2 0,0 1 0,0-1 0,0 0 0,-1 0 0,1 0 0,2-1 0,2 1 0,0-3 0,1 2 0,0-3 0,1 1 0,2-1 0,2 1 0,1-3 0,1 0 0,3 0 0,1-1 0,-1-1 0,2 0 0,8-4 0,-13 6 0,13-6 0,-13 4 0,13-4 0,-9 5 0,9-5 0,0 0 0,-12 4-2,12-4-132,-10 4-87,10-4-37,0 0-70,-16 4-40,16-4-35,-13 3-82,13-3-46,-12 2-85,12-2-57,-17 5-650,17-5-925</inkml:trace>
  <inkml:trace contextRef="#ctx0" brushRef="#br2" timeOffset="-212398.147">10139 4405 250,'4'-13'659,"-4"13"-135,4-13-61,-4 13-14,2-12-36,-2 12-21,7-12-34,-7 12-26,3-13-56,-3 13 5,4-10-52,-4 10 15,5-9-37,-5 9 16,4-7-35,-4 7 12,0 0-38,6-12 8,-6 12-40,0 0 14,0 0-34,8-8 15,-8 8-12,0 0 7,0 0 15,9 8-5,-9-8-1,4 12-8,-4-12-6,1 14-11,-1-14 29,-1 20-43,-1-9 16,-1 4-41,-1 0 32,0 0-22,-2 1 6,0 3-33,-1 1-48,1-1 0,-3 1 0,0-2 0,1 2 0,0-2 0,-2 0 0,4-1 0,-2-3 0,2 1 0,0-1 0,-1-1 0,2 0 0,1-2 0,0 0 0,0 0 0,2-1 0,2-10 0,-6 18 0,6-18 0,-4 15 0,4-15 0,0 14 0,0-14 0,2 13 0,-2-13 0,9 12 0,-2-5 0,0-2 0,2 0 0,3-2 0,2 2 0,2-1 0,0-1 0,3 0 0,0 1 0,-1 0 0,2-1 0,0 1 0,1 0 0,2 1 0,-1 0 0,-4-1 0,2-1 0,-2 0-324,1 1-175,1-2-89,-2-1-130,1 0-173,0-1-746,-3 0-1296</inkml:trace>
  <inkml:trace contextRef="#ctx0" brushRef="#br2" timeOffset="-211511.252">12162 2946 710,'0'0'586,"9"-12"-70,-9 12-25,6-8-26,-6 8-46,9-9 8,-9 9-37,6-8-6,-6 8-52,6-9-9,-6 9-25,0 0-20,6-6-6,-6 6-17,0 0-11,0 0-23,5-6-24,-5 6-25,0 0-8,0 0 7,0 0-2,-8 9-2,8-9-1,-9 13-15,3-6-10,-3 5-59,3 0-82,-3 1 0,-1 3 0,2 1 0,-3 1 0,0 0 0,2 1 0,0 1 0,-1 0 0,3 1 0,-1 1 0,1-1 0,0 1 0,2-1 0,1 0 0,0-2 0,1-2 0,2 3 0,1-2 0,0 0 0,1-1 0,4-1 0,-2 1 0,2-2 0,1 2 0,5-1 0,-2 0 0,3-4 0,0-1 0,2 0 0,2-2 0,-1-2 0,1-2 0,1 0 0,0-3 0,1 1 0,-1-3 0,0 0 0,0-3 0,1 1 0,-1-1 0,0-2 0,-2 0 0,-2-2 0,0 2 0,0-3 0,-4 0 0,-2 1 0,2-1 0,-5 0 0,-4 8 0,5-16 0,-5 16 0,-4-15 0,4 15 0,-7-11 0,7 11 0,-16-9 0,16 9 0,-21-2 0,8 3 0,-3 2 0,-1 4 0,-2 0 0,-1 0 0,2 4 0,-2-1 0,3 1 0,0 3 0,2-2 0,-1 2 0,2-2-244,1 1-369,4-2-154,0-1-146,-1 0-872,2-2-1483</inkml:trace>
  <inkml:trace contextRef="#ctx0" brushRef="#br3" timeOffset="-199825.354">9918 1688 471,'13'0'422,"-13"0"-77,0 0-42,0 0-22,0 0-5,0 0-45,0 0-9,0 0-6,0 0-8,0 0-3,0 0-13,0 0 8,0 0-9,0 0 6,0 0-22,0 0 6,0 0-17,0 0-9,8 5-12,-8-5 5,0 0 5,0 0 12,0 0-28,0 0-13,0 14 22,0-14-6,0 0-23,-2 13-13,2-13 6,-1 14 11,1-14 12,0 14-20,0-14-15,0 15-1,0-15 16,0 19-24,0-19-13,1 19 6,-1-19 19,0 20-26,0-20-8,2 22-16,-2-22 16,1 23-23,0-11 13,1-1 5,0 3 4,-1 1 12,2 1-4,-1 1-9,1-2-7,-1 2 2,1 2-19,0-2 7,-1 1-4,2 1 1,1 0-1,-3 2-44,4 0 0,-4 1 0,2 0 0,0-1 0,-2 2 0,2-1 0,0 1 0,0-2 0,0 2 0,-2-1 0,1 0 0,1 0 0,-2-2 0,1-1 0,-1-1 0,1 0 0,0 2 0,0-5 0,0 2 0,-2 0 0,2 0 0,0 0 0,0-1 0,-2-1 0,2-1 0,1 2 0,-3-1 0,3 0 0,0 0 0,-2-1 0,1 0 0,-1 1 0,1-1 0,-1-1 0,0 1 0,0 1 0,1-1 0,-1 0 0,1 1 0,0-2 0,-2 1 0,3-2 0,-3 2 0,1-1 0,0 0 0,0 3 0,0-2 0,-1 2 0,0 0 0,0-2 0,-1-1 0,2 1 0,-1 2 0,0 0 0,-1-1 0,2 2 0,-2 0 0,0 0 0,0-1 0,-2 1 0,2 0 0,0 0 0,-1 0 0,1 0 0,0-1 0,0 1 0,-1 0 0,1 0 0,-2-1 0,2 1 0,-1-1 0,1 1 0,0 0 0,-1-1 0,1 1 0,-1-1 0,-1 2 0,2-2 0,-1 1 0,0 0 0,-2 0 0,3 0 0,-1 0 0,1-2 0,-1 2 0,-1 0 0,2-1 0,0 1 0,-2-1 0,2 0 0,-1-3 0,1 2 0,0-1 0,0 0 0,0 1 0,-2-1 0,2 1 0,0-1 0,-1 0 0,1 1 0,-1-1 0,1 1 0,-2-1 0,1 0 0,1 0 0,-1 1 0,1-1 0,-1-1 0,1 0 0,0 2 0,-2-2 0,2 0 0,0 1 0,-1 1 0,1-3 0,0 0 0,0 1 0,-1 0 0,1 0 0,0-1 0,0 0 0,0-12 0,0 24 0,-2-14 0,4 2 0,-2-12 0,-2 17 0,2-17 0,2 17 0,-2-17 0,0 17 0,0-17 0,0 16 0,0-16 0,2 16 0,-2-16 0,2 18 0,-2-18 0,1 16 0,-1-16 0,0 17 0,0-17 0,1 16 0,-1-16 0,0 14 0,0-14 0,0 11 0,0-11 0,1 11 0,-1-11-303,0 0-142,-2 10-119,2-10-154,0 0-125,0 0-839,-9-10-1353</inkml:trace>
  <inkml:trace contextRef="#ctx0" brushRef="#br3" timeOffset="-198907.258">9758 1756 507,'0'0'500,"5"14"-45,-5-14-37,5 17-40,-5-17-59,4 15-31,-4-15-10,4 17-9,-4-17-21,3 14 0,-3-14-16,2 15-6,-2-15-29,2 13-10,-2-13-8,2 12-5,-2-12-9,2 11-9,-2-11 3,0 0 5,2 12 5,-2-12 18,0 0 11,4 10 11,-4-10 4,0 0-18,0 0-5,0 0-9,0 0-34,9 4-10,-9-4-12,6-6-5,-6 6-5,10-11 10,-2 2-26,-2 2-65,2-4-34,1 0 0,1-1 0,1-1 0,1-2 0,0 0 0,-1 0 0,2 1 0,-1-1 0,-1 3 0,0-1 0,-1 2 0,-1 2 0,1 0 0,-4 1 0,2-1 0,-2 4 0,2-2 0,-2 0 0,-6 7 0,14-10 0,-5 6 0,-9 4 0,17-6 0,-17 6 0,18-2 0,-18 2 0,19 2 0,-8 1 0,-11-3 0,22 7 0,-12-4 0,-1 1 0,3 1 0,0 0 0,0 2 0,1-2 0,-4 2 0,1-2 0,0 0 0,0 0 0,1 0 0,0 2 0,-1-2 0,-1 2 0,3-4 0,-5 1 0,2 1 0,0 0 0,-9-5 0,14 5 0,-14-5 0,13 6 0,-13-6 0,9 4 0,-9-4 0,0 0 0,12 5 0,-12-5 0,0 0 0,0 0 0,0 0 0,0 0 0,0 0-266,0 0-292,0 0-148,0 0-174,0 0-944,-17-1-1532</inkml:trace>
  <inkml:trace contextRef="#ctx0" brushRef="#br3" timeOffset="-195773.737">10362 2648 497,'0'0'622,"-10"3"-83,10-3-30,0 0-15,0 0-63,0 0-10,0 0-20,-11 2-32,11-2-40,0 0-50,0 0-33,0 0-40,0 0-19,0 0-11,-3-12 23,3 12-33,0 0-14,5-11-7,-5 11-21,7-11-16,-7 11-20,10-12 31,-2 6-15,-1-1-2,2 1-27,0 0 4,3 0-20,-2 3-2,0-1-13,3 2-8,-1 0-6,2 4-3,-3 0-8,1 0 2,-1 3-7,1 1 8,-2 2-3,-1 1 6,-1 2-18,-2-1 10,-2 1-4,1 2-5,-4-2-3,-1 2 28,0 1-35,-3-2-4,0 3 8,-1-1 5,-1 1-4,1-3-1,-1 0-1,1-1 1,0 0-2,-1-2 17,1-2-19,4-7 3,-5 13 0,5-13 3,-4 10 5,4-10-3,0 0-6,-4 10-10,4-10 8,0 0-7,0 0 6,0 0-5,7-8 6,-7 8-1,8-5 1,-8 5-11,12-7 9,-12 7-2,16-9-1,-5 5 0,1 2 5,-1-1-6,2 1 4,0 0 4,1 2 6,-1 0-6,0 0-2,-1 3 1,1-1 9,-2 1-4,1 2 0,-3 0 6,0 1 6,-3 0 6,-6-6 12,8 13 1,-8-13 9,1 15-5,-1-15-3,-6 18-1,1-9-3,-2 0-8,-4 1-1,0 0-6,0-1-4,-2 1-7,-1-2 0,-1 1-3,1-2-6,-3-1-38,2-1-28,-2-1-70,3 0-50,-1-1-76,2-2-101,13-1-113,-27-1-172,12-1-174,-2-3-748,1 1-1218</inkml:trace>
  <inkml:trace contextRef="#ctx0" brushRef="#br3" timeOffset="-191831.4">4127 6199 656,'0'0'579,"0"0"-62,0 0-22,-13 3-56,13-3-22,0 0-24,0 0-54,0 0-12,0 0-50,0 0-16,-13 1-49,13-1-5,0 0-41,0 0-6,0 0-36,0 0 5,0 0-36,0 0 17,0 0-14,0 0 44,0 0-14,0 0 33,0 0-33,6 10-21,-6-10-13,10 7 1,-10-7 20,11 7-18,-3-2-17,-8-5 4,16 8 5,-8-2 3,2-2-11,0 3-10,2-1-7,1 1-11,0-2-1,-2 4-7,4-2-6,-2 1 0,1-1-4,0 1 0,2 0-2,-1 3 27,2-3 5,-1 3-10,2-1-3,0 0-3,1 0-35,0-1-12,-1 1 0,3 0 0,-2 0 0,0-1 0,0 1 0,2 0 0,-2-1 0,1 1 0,1-1 0,-3-1 0,2 1 0,-2-1 0,1 1 0,0-1 0,-1 1 0,0-2 0,-1 1 0,-1-1 0,0 0 0,0-2 0,5 3 0,-3-1 0,-1-1 0,1 0 0,3 3 0,-1-4 0,-1 2 0,3 0 0,-2 0 0,2 1 0,-1-3 0,2 3 0,-2-1 0,1-2 0,1 2 0,0-2 0,1 2 0,1-2 0,-1 2 0,2-1 0,-2-2 0,1 2 0,1 0 0,-2-2 0,2 1 0,-2 2 0,2-5 0,-1 3 0,-2-1 0,3 0 0,-1 2 0,0-3 0,1 0 0,0 0 0,-2-1 0,2 2 0,1-1 0,-1 1 0,0-3 0,1 2 0,0 0 0,-2-1 0,1 2 0,-1-3 0,1 1 0,1-2 0,-2 4 0,1-2 0,-2 0 0,2-1 0,-1 0 0,1 2 0,-3-2 0,1 2 0,-2-3 0,0 3 0,0-2 0,0 0 0,1 1 0,0-2 0,-1 1 0,0-1 0,1 2 0,0-2 0,0 1 0,-1-1 0,0 0 0,1 0 0,0 1 0,-1-1 0,1-1 0,0 1 0,0 0 0,0-1 0,0-1 0,0 2 0,0-1 0,-1-1 0,0 2 0,1-2 0,-1 1 0,0-1 0,4 1 0,-2-2 0,0 0 0,2 0 0,-3 0 0,3-1 0,-2-1 0,1 1 0,0-1 0,-3 2 0,2-3 0,0 2 0,-1-1 0,-1 0 0,1 1 0,-2-3 0,2 2 0,-2 0 0,1-2 0,-1 1 0,-1 0 0,3-1 0,-3 1 0,-1-1 0,3 0 0,-2 1 0,2-2 0,-3 1 0,3 0 0,-2-1 0,1 0 0,0-1 0,0 4 0,-1-3 0,1-1 0,-1 2 0,0-3 0,1 3 0,0-2 0,-1 0 0,0-1 0,2 1 0,-1-3 0,0 3 0,5-3 0,-4 2 0,1-3 0,1 2 0,-4 0 0,2 0 0,-1 0 0,-1 0 0,0 1 0,0 1 0,-1-3 0,0 2 0,-1 0 0,1-1 0,-2 0 0,2-1 0,-1 3 0,-2-4 0,1 3 0,0-2 0,-1 1 0,1 0 0,-1-1 0,0 1 0,0-1 0,0 0 0,0 0 0,-2 2 0,3-2 0,-3 0 0,3 2 0,-2 0 0,0-2 0,-1 2 0,0 0 0,-1 1 0,1 1 0,-1-1 0,0-1 0,-2 2 0,1 0 0,-1 0 0,-1 1 0,1-2 0,-2 2 0,0 1 0,-2-1 0,2 0 0,-1 0 0,0 2 0,-1-2 0,2-1 0,-1 1 0,1 0 0,-1 0 0,0-1 0,1 1 0,0 0 0,1-2 0,-2 1 0,1-1 0,0 1 0,1-2 0,1 0 0,0 1 0,-1-1 0,0 1 0,1-1 0,-1 0 0,0 0 0,1 1 0,0-1 0,-1 0 0,1 1 0,0-2 0,-4 1 0,5-1 0,-2 0 0,0 1 0,0 0 0,1-2 0,-2 4 0,1-4 0,-1 1 0,0 0 0,1 0 0,-1 1 0,-1-2 0,1 1 0,-1 0 0,0-1 0,1 2 0,-2-1 0,1 2 0,-1 0 0,-2 1 0,2-1 0,-1 1 0,0-1 0,-1 2 0,2 0 0,-2 0 0,0-1 0,1 1 0,-6 7 0,11-12 0,-11 12 0,9-12 0,-9 12 0,10-9 0,-10 9 0,6-11 0,-6 11 0,8-7 0,-8 7 0,5-7 0,-5 7 0,0 0 0,6-9 0,-6 9 0,0 0 0,0 0 0,0 0-277,-3-11-295,3 11-158,-11-2-192,11 2-874,-20-2-1497</inkml:trace>
  <inkml:trace contextRef="#ctx0" brushRef="#br3" timeOffset="-190644.06">4137 6123 224,'-6'-7'283,"6"7"-25,-9-12-46,9 12 22,-12-9-48,12 9-6,-10-11-19,10 11-24,-9-10 32,9 10-7,-10-8-6,10 8-7,-9-9 27,9 9 22,-8-7 16,8 7 5,-7-6 17,7 6 6,0 0 10,-11-8-40,11 8 1,0 0-33,0 0-12,-9-7-29,9 7 9,0 0 0,0 0 33,0 0-19,-6 9 26,6-9-2,-1 14-16,-1-4-7,1 1-23,-1 2-14,2 0 19,-4 4-43,3 0-12,-1 1 1,2 0-29,-1 1 1,0-1-8,0 1-7,-1 2-10,1-4-10,0 0 7,-1 2-8,2-2-13,-1-4 6,1 1-12,0-1-2,0 1-2,0-2-3,-1 0 8,1-12-2,0 19-1,0-19-3,0 16-3,0-16 2,0 13 5,0-13-11,0 12 18,0-12-4,0 0 11,0 13 2,0-13-1,0 0-5,0 0-2,0 0-3,0 0-11,2-13 0,-2 13 0,3-19 3,-2 7-10,2 0-6,-2-4-9,0 0-1,2-1 3,1-1-1,-2 1 5,1-1-1,-1 0 0,2 0 4,-1 0 38,1 2-42,-1-3 44,1 2-51,1 2 3,0-1 8,1 1 3,-1 3-10,2-1 6,2 2 2,-1 1 3,2 0-5,2 3 6,0 0 0,4 2 9,-1 1 4,2 1 10,1 1 2,2 1 5,-1 1 7,2 1 44,0 1-33,1 1 23,-1-2-18,-1 4 36,0-3-33,0 2 38,-1 0-34,-1-2 8,0 1-5,-2-1 0,1 1 23,-1 0-48,-3-1-31,1 0 0,-2 0 0,-1-2 0,-11 0 0,19 3 0,-19-3 0,16 0 0,-16 0 0,14 2 0,-14-2 0,0 0 0,18 0 0,-18 0 0,0 0 0,9-2-301,-9 2-116,0 0-107,0 0-205,0 0-190,0 0-757,-7-11-1348</inkml:trace>
  <inkml:trace contextRef="#ctx0" brushRef="#br3" timeOffset="-188106.666">6683 6527 21,'0'0'386,"-8"-7"-74,8 7-87,-7-9-2,7 9-47,-8-9 16,8 9-28,-8-12-19,8 12-12,-8-11-16,8 11 5,-8-10 7,8 10-23,-8-10 6,8 10-2,-8-9 14,8 9 21,-8-9 1,8 9-1,-6-8 6,6 8 15,-8-8 18,8 8 19,-5-7 22,5 7-27,-5-7 13,5 7-10,0 0 13,-6-10-31,6 10 25,0 0-17,-3-10 15,3 10-13,0 0 9,4-12-7,-4 12-10,6-9 5,-6 9 25,14-12-45,-14 12 25,16-10-42,-7 5 39,2 0-53,-2 1 15,3-2-53,0 2 12,0 1-93,-12 3-20,22-3 0,-22 3 0,21 0 0,-21 0 0,18 3 0,-18-3 0,17 7 0,-17-7 0,10 13 0,-10-13 0,4 21 0,-4-10 0,-1 0 0,-3 4 0,-1-1 0,-1 2 0,-2 0 0,1-2 0,1 1 0,-2-3 0,-1 2 0,3-1 0,-1-1 0,2-3 0,0 2 0,1-3 0,4-8 0,-9 14 0,9-14 0,-6 11 0,6-11 0,-3 10 0,3-10 0,0 0 0,2 11 0,-2-11 0,0 0 0,11 5 0,-11-5 0,14 0 0,-14 0 0,17 0 0,-17 0 0,23-4 0,-8 1 0,1-2 0,1 2 0,0-2 0,5-1 0,-1 1 0,-1-2 0,1 2 0,0-2 0,-3 2 0,-2 0 0,0 0 0,-1 0 0,-1 0 0,-3 3 0,0-2 0,-2 1 0,-9 3 0,16-5 0,-16 5 0,12-4 0,-12 4 0,0 0 0,15-3 0,-15 3 0,0 0 0,9-5 0,-9 5 0,0 0 0,0 0 0,0 0 0,0 0 0,0 0 0,0 0 0,0 0 0,-11 5-127,11-5-567,-13 3-145,13-3-218,-14 4-673,14-4-1413</inkml:trace>
  <inkml:trace contextRef="#ctx0" brushRef="#br3" timeOffset="-185368.124">4000 1728 194,'0'0'524,"0"0"-89,-14 0-55,14 0-21,0 0-23,0 0-28,-12 0-19,12 0-13,0 0-23,0 0-4,0 0-13,0 0 4,-14 0-20,14 0-27,0 0-16,0 0 2,0 0-23,0 0 1,0 0-28,0 0 6,0 0-35,0 0 11,0 0-35,-12 1 17,12-1-6,0 0 73,0 0-16,0 0 11,6 5-57,-6-5 21,0 0-33,10 5 27,-10-5-55,0 0 57,12 7-47,-12-7 57,9 5-20,-9-5-18,13 4-18,-13-4-11,11 5-7,-11-5 12,16 5 11,-16-5-10,16 7-9,-16-7-6,19 8-1,-19-8 4,20 5-12,-9-1 2,1-1-10,-1-1-9,1 3-1,-1-2 2,2 1 5,0-1-7,1 2-6,-3 0 1,0-1-9,1-1-11,0 2 14,-2-1-11,3 0 0,-3 0 0,1 1 0,0-1 0,-1 1 0,0 0 0,0 0 0,-1 1 0,1-1 0,1 1 0,-2-2 0,1 3 0,-1-3 0,0 2 0,0-1 0,1 1 0,-2-1 0,2 0 0,1 2 0,1-1 0,-1-1 0,2 2 0,0-2 0,0 3 0,0-1 0,0-1 0,-1 0 0,1 0 0,1 2 0,-1-3 0,1 2 0,-1-2 0,0 1 0,0 1 0,1-2 0,-1 1 0,1 0 0,0-1 0,-1 0 0,1 1 0,0-1 0,-1 2 0,0-2 0,1 2 0,-3-2 0,2 2 0,0-1 0,-2 1 0,2-1 0,-3 2 0,2-1 0,1 1 0,-2-2 0,3 2 0,-2-1 0,1 1 0,0-1 0,0 3 0,1-3 0,0 3 0,2-2 0,0 1 0,1 0 0,-2 3 0,2-1 0,-2-2 0,2 3 0,0-1 0,-1 0 0,3 1 0,-2-1 0,1 1 0,-2 1 0,3-1 0,1 0 0,-2 0 0,1 0 0,-1 0 0,1 0 0,1 1 0,-2-1 0,3-1 0,-1 1 0,3 1 0,-3-1 0,1 0 0,-2-1 0,2 1 0,-1 0 0,-1-1 0,0 1 0,2 1 0,-3-1 0,2-1 0,-2 2 0,1-2 0,0 1 0,1-2 0,-1 3 0,0-1 0,0-2 0,1 1 0,2-1 0,-3 2 0,2-1 0,0-1 0,0 1 0,1-1 0,-2-1 0,1 1 0,4 3 0,-5-2 0,1-2 0,-2 3 0,2-2 0,-3 1 0,1-2 0,0 3 0,-1-2 0,0-1 0,1 3 0,-1-3 0,1 2 0,-1 0 0,1 0 0,-1-1 0,0-1 0,1 1 0,-1 0 0,0 1 0,1-1 0,-1-1 0,-1 0 0,0 0 0,1 0 0,-3 0 0,2-1 0,-3 0 0,4 1 0,-2-2 0,1 2 0,2-1 0,-5-1 0,3 1 0,0 1 0,-1-1 0,-2-1 0,3 1 0,-3-1 0,1 0 0,-1 2 0,0-1 0,1 0 0,-2-2 0,0 2 0,1-1 0,-1 0 0,0 0 0,1 1 0,-2-1 0,0 0 0,1 0 0,-1 0 0,2 0 0,-2-1 0,2 2 0,-1-1 0,1-1 0,-1 2 0,1-3 0,-1 2 0,1 0 0,0-1 0,0 1 0,0-1 0,-1 1 0,2-1 0,-2 1 0,2-1 0,-2 0 0,1 0 0,-1 0 0,0-1 0,2 4 0,-2-4 0,1 1 0,0 1 0,0-2 0,-1 0 0,2 3 0,-2-4 0,2 3 0,-1 0 0,3-2 0,-3 2 0,2 1 0,0-2 0,2 2 0,0 1 0,-1-1 0,-1-1 0,2 4 0,0-3 0,-2 1 0,3-1 0,-2 0 0,2 1 0,0-1 0,-1 1 0,3-1 0,-3 1 0,2-1 0,0 1 0,0-1 0,0 1 0,0 0 0,0-1 0,-1-1 0,0 2 0,-1-1 0,1-1 0,-2 2 0,1-1 0,-1 0 0,0 2 0,-2-3 0,0 2 0,0-1 0,-1-2 0,0 2 0,0 1 0,0-1 0,0 0 0,0 0 0,1 0 0,0-2 0,0 2 0,-1 0 0,1-1 0,1 2 0,0-1 0,1 0 0,1-1 0,1 2 0,-2-1 0,0 2 0,1-3 0,1 2 0,-1 1 0,0 0 0,1-1 0,-1 0 0,1 1 0,2-1 0,-2 1 0,0-2 0,2 4 0,-2-2 0,1-1 0,1 1 0,-2-1 0,1 1 0,1 0 0,-3 0 0,1-2 0,0 1 0,0 1 0,0 0 0,-2-1 0,2 0 0,-2 1 0,-1 0 0,2-1 0,-4 0 0,2 0 0,-2-1 0,0-2 0,1 3 0,-1-1 0,1 0 0,0-1 0,-1 2 0,0-4 0,0 3 0,0-1 0,0 0 0,-1 0 0,2-2 0,-2 3 0,1-3 0,-1 2 0,-1 0 0,2 0 0,-1-1 0,2 0 0,-2 0 0,1 0 0,-1 0 0,1 0 0,-2-1 0,-1 2 0,1-2 0,-1-1 0,-1 1 0,2 1 0,-1-2 0,2 2 0,-1-2 0,-1 1 0,1 0 0,-2 0 0,0-2 0,2 3 0,-2-4 0,-1 4 0,1-3 0,-1 1 0,0 1 0,0 0 0,0-2 0,-9-3 0,17 9 0,-9-5 0,-8-4 0,16 7 0,-16-7 0,14 9 0,-14-9 0,11 6 0,-11-6 0,11 7 0,-11-7 0,10 6 0,-10-6 0,9 7 0,-9-7 0,7 6 0,-7-6 0,8 6 0,-8-6 0,0 0 0,8 9 0,-8-9 0,0 0 0,6 8 0,-6-8 0,0 0 0,8 6 0,-8-6 0,0 0 0,7 8 0,-7-8 0,0 0 0,0 0 0,0 0 0,0 0 0,0 0 0,0 0 0,0 0-278,0 0-576,0 0-256,-11-5-766,11 5-1596</inkml:trace>
  <inkml:trace contextRef="#ctx0" brushRef="#br3" timeOffset="-183725.873">4099 1978 505,'0'0'668,"0"0"-111,-4-9-48,4 9-54,0 0-26,0 0-42,0 0-13,-1-13-40,1 13-20,0 0-28,0 0-24,0 0-17,-2-12-14,2 12-6,0 0-3,0 0-7,0 0-10,0 0-9,0 0-11,0-11-36,0 11-12,0 0 1,0 0-21,0 0-12,0 0-27,0 0-11,0 0-3,0 0 2,0 0 23,3 11 21,-3-11-13,4 15 4,-2-3-32,2-2-69,0 4 0,1 1 0,-1 1 0,1 1 0,-1-1 0,0 1 0,0-1 0,1 1 0,1 2 0,-1-2 0,0 0 0,-1-1 0,1 0 0,0-1 0,0-1 0,-1 1 0,0-4 0,0-1 0,0 0 0,-4-10 0,5 16 0,-5-16 0,5 14 0,-5-14 0,5 10 0,-5-10 0,0 0 0,3 10 0,-3-10 0,0 0 0,0 0 0,0 0 0,0 0 0,-2-14 0,2 14 0,-5-17 0,2 7 0,-1-3 0,0 0 0,-1-2 0,-1-2 0,1-2 0,-1-1 0,0-1 0,1 0 0,-2 0 0,1 2 0,-1-3 0,2 3 0,1 2 0,-1 0 0,1 2 0,1-1 0,0 1 0,-2 3 0,3 2 0,0-2 0,0 2 0,2 10 0,-5-17 0,5 17 0,-3-13 0,3 13 0,-3-10 0,3 10 0,0 0 0,-2-15-16,2 15 1,0 0-5,0 0 9,1-12 3,-1 12 7,0 0-2,10-1 7,-10 1-5,16 1 9,-16-1-10,21 0 5,-7 2-12,4-2 13,2 0 1,1 0 6,1-2 4,6 1 5,0-1-4,6-3-16,0-2 0,0 2 0,0-3 0,0 0 0,-2 0 0,-3 1 0,-4 1 0,-5 2 0,-1-1 0,-1 1 0,-4 1 0,0-2 0,-3 4 0,-1-2 0,-10 3 0,18-5 0,-18 5 0,14-3 0,-14 3 0,11-1 0,-11 1 0,10-3 0,-10 3 0,0 0 0,12-3 0,-12 3 0,0 0 0,0 0 0,10-4 0,-10 4 0,0 0-63,0 0-567,0 0-184,0 0-222,-16 1-747,16-1-1481</inkml:trace>
  <inkml:trace contextRef="#ctx0" brushRef="#br3" timeOffset="-180485.649">5944 3466 458,'0'0'620,"0"0"-85,0 0-49,-5-11-49,5 11-23,0 0-12,0 0-62,-6-10 12,6 10-8,0 0-19,-7-6-12,7 6-14,0 0-22,0 0-27,0 0-28,-6-7-17,6 7-43,0 0-27,0 0-24,0 0-12,0 0-28,0 0 14,0 0 42,-8 5 12,8-5-24,-4 9-20,4-9 19,-1 14-18,0-3 2,1-11 9,-4 21 4,3-8-11,-2-1 5,2 1-63,-1 3-42,0-2 0,1 1 0,-2-1 0,0 2 0,1 0 0,1-2 0,-2-1 0,2 0 0,-1 0 0,1 0 0,-2-1 0,1-1 0,1 1 0,-2-1 0,2-1 0,0 2 0,1-12 0,-3 18 0,3-18 0,-2 15 0,2-15-209,-2 11-94,2-11-66,0 0-57,-1 14-74,1-14-96,0 0-73,0 0-55,3 10-673,-3-10-1000</inkml:trace>
  <inkml:trace contextRef="#ctx0" brushRef="#br3" timeOffset="-179968.616">6298 3570 459,'0'0'706,"9"-11"-90,-9 11-40,6-9-69,-6 9-41,5-7-34,-5 7-30,0 0-32,6-9-41,-6 9-30,0 0-42,0 0-37,0 0-33,0 0-24,0 0-9,0 0 1,-8-5-37,8 5-9,-8 8 11,8-8-6,-10 12-7,5-3-16,0 0 6,0 1-25,1 1-20,-1 1-5,-2 1-5,4 0-4,-1 2-10,1-1-1,0-2-4,1 0-6,1 0 34,1 0-44,-2 1 1,2-2 1,2 1 0,-1-1-8,1-1 3,2 1 4,0-4-5,1 3 4,2-4-5,-1 0 0,0 1 5,2-2-1,-8-5-2,18 5 10,-18-5 5,19 3-5,-19-3 24,21-3 13,-10 0 19,-1 0 19,1-2-8,0-1-3,-2 1 11,3-2 5,-2-1-68,0-1-26,-1-2 0,0 1 0,-3-2 0,1-1 0,-2 0 0,-1 0 0,-3-2 0,0 3 0,-2-1 0,0-2 0,-3 1 0,-3 0 0,1 2 0,-3 0 0,0 0 0,-1 2 0,-2 2 0,1-1 0,-1 2 0,-2 3 0,3 0 0,-3 3 0,1 1 0,0 0 0,-1 1 0,3 3-335,-2 0-356,0 4-239,0-2-1034,2 1-1706</inkml:trace>
  <inkml:trace contextRef="#ctx0" brushRef="#br2" timeOffset="-155041.38">16588 755 425,'0'0'612,"9"-13"-54,-9 13-48,8-11-24,-8 11-46,7-14-35,-1 7-15,-6 7-31,7-14-27,-7 14-15,5-13-27,-5 13-16,4-14-2,-4 14-16,1-12-57,-1 12-1,-4-12-46,4 12 38,-5-10-83,5 10 29,-14-9-79,14 9 46,-18-5-72,6 5 53,-1 0-74,-2 0 61,-3 2-72,-2 2 59,-1 2-71,-2 1 58,0 2 0,-3 3-10,1-1-5,-1 3-2,3 1-9,0-1-3,1 2 0,2-1-3,3-1-59,2-1 65,2 2-68,2-3 73,1 0-58,3 0 62,1-1-65,0 0 63,4-2-52,2-9 66,5 17-71,-1-8 71,4-3-68,1 1 67,5-3-63,1 1 57,2-2-58,2-1 54,0 0-58,3-1 57,1 1-62,-2-2 73,6 0-69,0 1 64,-4-1-70,1 0 65,-2 1-54,0 0 53,-1 1-57,0 1 58,-3-1-61,0 1 66,-3 0-64,0 3 64,-4-3-62,0 2 55,-1 1-60,-2-2 76,-3 4-63,-5-8 73,5 11-60,-5-11 65,-2 14-54,-3-6 65,-2-1-58,-2 0 54,-2 1-64,-1-1 45,-2 1-54,-1-1 58,0-1-69,-2 0 55,0 0-48,1-2 44,-2 0-44,1-2 39,-1 3-48,0-3 51,2-2-48,0 3 47,1-3-55,0-3 54,-1 1-48,0-1 15,0-4-83,1 2 24,1-5-70,-1 4 6,3-3-95,1-1-51,-1 2-61,3-3-56,1 5-83,2-3-76,6 9-48,-6-13-176,6 13-453,0-12-835</inkml:trace>
  <inkml:trace contextRef="#ctx0" brushRef="#br2" timeOffset="-154693.666">16745 722 929,'5'-12'800,"0"3"-78,-1-3-61,0 1-54,0 2-40,0 0-54,1 1 27,-3-2-139,-2 10 24,5-16-108,-5 16-2,4-12-98,-4 12-2,3-8-84,-3 8 26,0 0-62,0 0 50,0 0-19,8 10 44,-6 0-32,1 4-138,-3-1 0,1 4 0,-1 3 0,0 0 0,-1 2 0,1 2 0,-4 0 0,3-1 0,-1 2 0,1 1 0,-1-2 0,0 3 0,0-4 0,0 1 0,1 0 0,0-6 0,-1 0 0,1-3 0,0 2 0,0-5 0,-1 1 0,1-2 0,1-11 0,-1 17 0,1-17 0,-2 13 0,2-13-162,0 0-337,0 0-53,0 0-119,0 0-62,0 0-60,0 0-723,0 0-1148</inkml:trace>
  <inkml:trace contextRef="#ctx0" brushRef="#br2" timeOffset="-153722.19">16703 940 424,'0'0'673,"0"0"-55,-10 2-36,10-2-70,0 0-26,0 0-18,0 0-15,4 8-44,-4-8-39,13 2-1,-13-2-67,24 0 8,-8 0-69,2-2 7,3 0-101,4-3 28,1 2-97,-1-4 43,6 0-65,-2 0 37,1-1-80,-3 0 56,-3-1-66,0 1 50,-2 0-64,-2 1 57,-1-1-65,-2 0 71,-3 1-80,-2 0 41,0 0-69,-1 1 38,-1-2-53,-4 2 29,1-1-29,-7 7 28,9-10-18,-9 10 37,5-13-25,-5 13 31,0 0-20,-1-14 24,1 14-20,-4-9 28,4 9-20,-8-6 26,8 6-25,-10-4 29,10 4-16,-12-4 17,12 4-22,0 0 21,-14-1-19,14 1 26,0 0-26,-16 1 22,16-1-17,0 0 22,-12 3-19,12-3 21,0 0-16,-9 3 15,9-3-11,0 0 20,0 0-25,-10 3 24,10-3-28,0 0 19,0 0-13,0 0 24,0 0-33,-7 6 24,7-6-22,0 0 28,0 0-32,0 0 35,0 0-17,7 7 39,-7-7-30,0 0 37,0 0-34,15 1 40,-15-1-44,12-1 35,-12 1-39,14-3 62,-14 3-67,13-5 51,-13 5-58,15-6 57,-8 1-12,-7 5-4,13-9-10,-13 9 0,14-9 0,-14 9-61,11-10 58,-11 10-51,7-7 55,-7 7-46,4-11 55,-4 11-65,0 0 59,0 0-71,-4-14 68,4 14-98,-9-3 103,9 3-63,-15 2 56,15-2-10,-19 7-1,7-2-4,0 0 2,0 4-6,-2 2 7,1 1 1,-2 1 11,2 2 11,0 0-42,3 2 58,1-1-40,0 1 63,3 0-36,2-2 42,0 0-57,2 1 52,2-1-50,1 2 47,1-3-58,2-1 40,3 1-43,1-1 3,4 2-18,5-2 0,-1 0 0,5-3 0,0 1 0,3-3 0,1-2 0,1-1-5,2-1-119,-2-3 44,4 1-69,-2-4 25,0 0-46,-2-1 14,-1-2-29,0 0 31,-2-4-17,-3 1 18,-3-3 10,-2 0 15,-1-5 35,-4-1-4,-1 0 17,-5 0 13,0-1 28,-2 0-7,0 1 35,-2 0 9,-2-1 39,1 2-1,0 1 51,-2 2 7,2 2 29,-3-1-30,4 12 38,-3-17-47,3 17 24,-1-14-62,1 14 36,-3-12-37,3 12 60,0 0 9,0 0 19,0 0 3,0 0-47,3 22 61,-2-10-18,2 6 51,0 3-14,1 4-169,-1 5 0,1 3 0,0 3 0,0 7 0,1 1 0,-1-2 0,-2 4 0,2-3 0,-1 0 0,1 0 0,-2-2 0,1-3 0,-1-4 0,1 0 0,-1-1 0,0-6 0,-1 0 0,0 0 0,-1-5 0,0-1 0,1-3 0,-1 0 0,0-3 0,0-2 0,0-2 0,-1 1 0,1-12 0,1 15-199,-1-15-365,0 0-77,0 0-105,0 0-112,0 0-782,9-15-1302</inkml:trace>
  <inkml:trace contextRef="#ctx0" brushRef="#br2" timeOffset="-153405.671">17508 900 814,'-4'-19'670,"2"3"-69,2 0-48,0 0-79,2 0-57,3 1-29,4-3-19,3 5-50,3-2-19,4 3-29,-1 1 12,8-1-32,-2 4 9,1 1-47,1 3 42,-2 1-91,2 2 33,-3 1-26,0 1-18,0 3-21,0 2 19,-1 1-26,-3 0-74,-3 3 52,-4-1-44,1 1 52,-6 0-61,-1 4 44,-4-2-52,-1-1 39,-3 0-57,-2 1 21,-2 3-45,-5-1 0,0 2 0,-1-1 0,-3-3 0,1 2 0,-1-1 0,-1-2 0,0 0 0,2-3 0,2 0-46,-2 0-125,4-3-3,-2 1-110,12-6-80,-14 7-54,14-7-85,0 0-87,0 0-64,-10-5-103,10 5-585,4-9-945</inkml:trace>
  <inkml:trace contextRef="#ctx0" brushRef="#br2" timeOffset="-153089.192">18146 649 67,'7'-9'922,"-1"-1"-136,-1 1-68,0 1-74,-5 8-48,7-15-41,-7 15-52,5-11-54,-5 11-55,6-10-2,-6 10-126,3-9 2,-3 9-97,0 0 63,0 0-56,9 5 53,-9-5-41,5 19 38,-2-5-3,0 6-51,-2 6-174,1 0 0,0 9 0,-1-1 0,-1 3 0,1 0 0,-1 2 0,-1 1 0,1-3 0,-1 2 0,-2-2 0,2-2 0,-2 0 0,1-1 0,-2-3 0,1-3 0,0-2 0,0-2 0,-1-2 0,2-6 0,-1 1 0,2-2 0,-2-3 0,2 0 0,-2-2 0,3-10 0,-2 14 0,2-14 0,-5 11 0,5-11 0,-9 4 0,9-4 0,0 0 0,-16 0-340,16 0-363,-15-5-90,15 5-74,-19-5-867,6 2-1419</inkml:trace>
  <inkml:trace contextRef="#ctx0" brushRef="#br2" timeOffset="-152619.282">16607 1555 732,'-32'7'603,"5"0"-65,1-4-49,1 4-56,1-2-58,1-1-13,4 2-28,2-2-29,-1-1-45,4 0-27,2-1-27,1 1-10,1 0-28,10-3 4,-18 3-31,18-3 5,-13 3-32,13-3 5,0 0-19,-14 4 23,14-4 18,0 0 10,0 0 11,0 0-10,7 5-22,-7-5-12,25 0-7,-6 0-10,8 0 7,5-1 0,8-2-15,11 0-4,4-1-8,4 1-7,16-4-19,5 0-11,2 2-5,5-2 1,3 1-8,2-1-5,1 2-7,0 0 15,2 0-15,-3-1 15,-1 2-13,-3 0 7,-4-1-6,-2 3-21,-5-4-2,-5 1 0,-13 1 0,-2 0 0,-8 1 0,-9 0 0,-3 0 0,-8 2 0,-4-2 0,-4 1 0,-2-1 0,-2 2 0,-3-2 0,-2 0 0,-1 1 0,-11 2 0,15-5 0,-15 5 0,9-7 0,-9 7 0,7-9 0,-7 9-68,2-11-374,-2 11-125,4-17-154,0 5-109,-4 12-927,5-25-1448</inkml:trace>
  <inkml:trace contextRef="#ctx0" brushRef="#br2" timeOffset="-152418.731">18773 784 408,'0'0'909,"0"-15"-80,0 15-67,0-13-91,0 13-37,0 0-105,0-16-17,0 16-108,0 0-2,-1-13-75,1 13-70,0 0-51,0 0-46,0-12-31,0 12-25,0 0-52,0 0-90,0 0-99,0 0-42,0 0-90,0 0-93,0 0-129,7 7-100,-7-7-68,-1 19-792</inkml:trace>
  <inkml:trace contextRef="#ctx0" brushRef="#br2" timeOffset="-152233.751">18739 1006 180,'-3'16'901,"3"-3"-106,-1-2-57,1-11-53,0 23-46,0-23 11,1 19-90,-1-19 26,3 14-84,-3-14 9,2 13-36,-2-13-51,5 11-42,-5-11-219,0 0-163,3 12 0,-3-12 0,0 0 0,4 10 0,-4-10 0,0 0 0,0 0 0,0 0 0,9 6 0,-9-6 0,0 0 0,0 0 0,10-3-184,-10 3-444,0 0-153,9-6-228,-9 6-756,0 0-1458</inkml:trace>
  <inkml:trace contextRef="#ctx0" brushRef="#br2" timeOffset="-151462.758">19960 534 760,'0'0'858,"-5"-13"-38,5 13-107,-2-11-42,2 11-47,0 0-87,-3-13-7,3 13-143,0 0 3,0 0-132,-5-7 45,5 7-50,0 0 63,0 12-46,0-12 36,4 20-111,-3-6-195,2 1 0,-1 0 0,3 2 0,-1 1 0,0 2 0,1 1 0,0 1 0,0-1 0,-1 0 0,2 0 0,-1 2 0,-1-3 0,0-2 0,0 0 0,-1-3 0,-1 1 0,1-4 0,0-1 0,-1 1 0,0-2 0,-2-10-197,3 15-278,-3-15-82,0 0-87,-4 12-82,4-12-50,0 0-751</inkml:trace>
  <inkml:trace contextRef="#ctx0" brushRef="#br2" timeOffset="-151199.865">19678 565 338,'-9'-10'869,"1"3"-124,1 0-70,7 7-75,-11-13-60,11 13-70,-7-9-63,7 9-38,0 0-13,2-14-39,6 8 34,2 2-88,4-1 20,4 0-99,4-1 39,3 3-75,7-3 26,-2 4-87,6-5 36,-2 4-76,2 1 33,-6-1-58,0 3 47,0-1-86,0 0 28,-1 1-86,-2 0 35,-3 0-70,-1 1-17,-1 0-39,-4 2-45,1 0-40,-1 1-42,-4-1-36,-1 4-12,0-2-36,-6 2-32,0 1-24,-3 0-48,-4-8-17,-2 20-81,0-8-365,-6 1-525</inkml:trace>
  <inkml:trace contextRef="#ctx0" brushRef="#br2" timeOffset="-150660.789">19923 848 312,'-29'22'579,"-2"0"-52,3 1-46,2-3 10,3-2-51,3-1-49,5-2-29,1-2-23,2-1-26,4-2-34,1 0-9,3-2-3,4-8-20,0 13-15,0-13-67,16 8-6,-1-6-46,4 0-13,9-5-32,1 2 7,7-5-28,8-2-1,0 0-29,0-2 14,-1 0-22,-1-1 11,-1 0-34,0-1 12,-3-2-15,-2-2 11,-6 3-20,-4-1 19,0-1-13,-4 1 24,-4 2-25,-3 0 25,-2 2-20,-3 1 21,0 1-19,-2 0 24,0 1-20,-1 2 29,-7 5-38,10-7 15,-10 7-16,0 0 33,12-2-4,-12 2 22,6 9-24,-6-9 29,8 13-9,-4-3 18,0 0-17,-2 1 5,2 1-31,-1 0 32,0 0-25,0 1 19,1-2-23,-2 2 19,1-3-23,-1 2 12,-2-12-16,3 18 31,-3-18-25,1 15 25,-1-15-26,-1 11 22,1-11-28,0 0 21,-5 9-22,5-9 22,0 0-25,0 0 34,-14-1-35,14 1 17,-8-9-21,8 9 30,-5-16-34,4 5 19,-1-1-14,4-1 16,-1-1-17,2-1 15,0-1-13,4 2 18,2 0-9,1-2 33,2 2-7,1 0 39,3 2-8,2 2 47,0 2-3,2 1 12,2 0 7,-3 4 1,3 2 0,-2 1-13,2 1-9,-3 4-12,3 0-8,-3 2-18,-1 1-8,-3 1-12,-3-1 0,-1 4-60,-1-2 52,-2 2-53,-3 2 50,-2-2-113,-3 0 14,1 0-121,-2-1-76,-2 2-122,1-3-93,-1 2-130,-1-4-103,0 3-202,4-11-459,-4 12-978</inkml:trace>
  <inkml:trace contextRef="#ctx0" brushRef="#br2" timeOffset="-150382.101">21037 809 850,'4'-10'760,"-4"10"-85,5-14-96,-5 14-93,4-9-83,-4 9-70,0 0-7,0 0-5,0 0-7,0 0-27,9 6-2,-9-6-38,4 16 6,-1-7-63,-1 3 50,1-3-75,-1 4-54,2 0 37,0 1-27,1 1-12,0-2-26,-1 0-12,1 1-16,0-2-4,0-2-9,0 0-15,0 0-18,1-3-16,0 1-19,-1-1-59,-5-7 35,14 9-84,-14-9-19,13 2-48,-13-2-36,19-4-54,-10-2-50,4-1-54,-2-3-29,1-4-40,2-1-13,-1-4-61,-2-1-100,-1-6-326,-2 0-551</inkml:trace>
  <inkml:trace contextRef="#ctx0" brushRef="#br2" timeOffset="-150081.281">21055 648 391,'-21'4'585,"-1"5"-71,3-3-44,-2 2-36,6 0-73,1-2-20,0 3-22,4-2-27,2-2-30,3 3 14,5-8-26,-5 13-25,5-13-22,5 8-17,-5-8-35,13 5-8,-1-2-33,-12-3 4,23 0-24,-7-1 27,-1-3-10,0 1 31,1-1-20,-2-1 26,0 0-31,-2-3 28,0 1-43,-2-1 35,-1-2-62,-2-1 28,-1 0-60,-3 0 35,-1-2-60,-2 13 47,-1-23-57,0 11 47,-3 2-65,0 1 43,-1 0-49,-4 0 38,3 2-49,-3 3 27,-1-1-56,10 5 6,-17-3-47,17 3-20,-17 3-57,7-1-46,10-2-45,-12 10-75,12-10-62,-6 13-51,6-13-45,0 11-92,0-11-639,5 15-840</inkml:trace>
  <inkml:trace contextRef="#ctx0" brushRef="#br2" timeOffset="-149827.326">21366 560 872,'0'0'751,"0"-12"-67,0 12-70,0-14-53,0 14-45,0-13-28,0 13-57,0 0-51,-2-13-74,2 13-59,0 0-54,0 0-8,0 0 38,0 0-67,0 0 41,2 18-75,-1-6 40,0 4-27,2 2-15,-2 5-24,2 3-7,-1 1-22,1 0-66,1 4 54,-1 1-62,1-2 53,-1-3-59,-1 0 48,1 0-100,0-1 28,-1 0-103,1-1-40,-2-2-83,0-3-77,-1-3-61,-1-1-63,-2 0-71,0-3-56,-4-2-101,-1-1-573,-2-3-873</inkml:trace>
  <inkml:trace contextRef="#ctx0" brushRef="#br2" timeOffset="-149611.141">21220 985 56,'-5'-15'641,"2"0"-146,3-2-68,2 0-40,4-3-52,2 1-50,5 0-32,3-2-21,5 3-3,2 1 6,2 2 0,1 4 23,3 1 6,3 2 13,-4 6 15,3 2-21,-2 2 28,6 4-14,-1 2 19,-3 3-80,-2 0 18,-3 1-43,1 3-28,-4-2-20,-3 3-95,-3-3 49,-2 3-64,-3-2 52,-1 1-82,-5-2 54,1 1-66,-3-2 15,-2 0-111,0-2-52,-2-10-111,0 21-83,0-21-121,-6 14-162,6-14-141,-10 9-731,1-4-1128</inkml:trace>
  <inkml:trace contextRef="#ctx0" brushRef="#br2" timeOffset="-149363.701">21644 784 373,'4'-13'780,"1"1"-102,2-1-26,0 0-87,4-4-59,1 0-50,0-1-33,1 2-40,-2-4-41,1 2-58,-2 0-15,1 1-31,-2 1-27,-2 3-32,2-2-29,-6 4-43,1 0-15,-1 2-23,-3 9-24,-3-16 0,3 16-35,-10-9-34,10 9-31,-22-2-31,7 5-46,0 1-30,-6 4-42,0 3-46,-1 0-30,0 3-47,0 3-43,4-5-52,3 3-67,1 2-219,1-3-336,6 1-659</inkml:trace>
  <inkml:trace contextRef="#ctx0" brushRef="#br2" timeOffset="-148677.536">22254 778 671,'13'-7'689,"-4"-3"-60,-4 4-110,-3-5-72,-2 11-44,0-13-41,-4 4-13,-2 2-56,-3 2-50,-1 1-15,-2 3-30,-2 0-12,0 2-44,-4 4 5,2 0-31,-3 3 0,0 3-31,2 1 14,-1 1-28,4 1 7,-1 1-18,3 0-3,3-1-30,2 0 13,1 1-21,3-2 16,1-1-23,4-1 20,-1-1-18,3 0 13,2-3-20,2 0 18,1-2-29,0 0 12,2-4-51,-11-1 3,23-1-26,-10-2 6,-2 1-28,3-5 14,-2-1-11,0 0 16,-2-3 2,-1 1 17,-3-4 7,-1 2 2,1 0 21,-2 4 27,-1-3 0,-3 11 34,4-15-25,-4 15 7,2-11-5,-2 11 18,0 0-11,0 0 35,0 0-7,0 0 19,-7 11-23,7-11 16,-2 16-22,2-16 8,3 20-18,-1-10 8,1 2-30,2 0 18,2-2-22,0 2 21,2-1-26,0-1 13,4-1-47,-2-1-17,3 0-43,0-3-18,1-2-39,1-1-45,1-2-7,-3-1-44,4-1 3,-2-3-12,1 0-23,0-7 9,0-1-45,1-5 36,-1-2 29,-2-2 21,-1-2 52,-1-5 32,-2 0 8,1-5 89,-5 1 25,0-2 55,-2-4 86,-1 2 79,-1 2-12,-3 1 42,0 5 63,0 2 5,-2 1 25,1 4-45,-2 2 8,2 4-11,0 3-51,-2 0-44,3 13-37,-5-13 21,5 13 25,0 0 10,0 0-2,-11 10 52,8 5-63,2 2 55,-2 7-58,2 5 32,1 5-7,0 2 30,0 3-82,1-1-155,1 0 0,-1 6 0,3-7 0,-2-1 0,1-3 0,1 0 0,-2-2 0,3-6 0,-2-2 0,1-2 0,-2-3 0,1-2 0,-1-2 0,1-3 0,0 0 0,-3-11 0,3 18 0,-3-18 0,8 11-413,-8-11-224,0 0-163,9 6-217,-9-6-667,0 0-1355</inkml:trace>
  <inkml:trace contextRef="#ctx0" brushRef="#br2" timeOffset="-147675.054">23731 763 820,'-1'-13'709,"1"0"-32,-3 2-75,2 0-40,-3-2-42,0 3-81,2 1-51,-2 0-85,4 9-20,-9-9-61,9 9 9,-14 0-24,8 5-1,-3 6 6,0 0 2,-2 7-19,2 2-20,0 0-26,2 0-16,2 1-24,1 1-25,1-1-15,3-4-14,2 2-10,-1-2-3,4 1-11,0-4-1,5 0-5,1-3-11,1-2 6,4 0-6,0-4-2,4-3-20,1-2-27,3-2-23,2-3-24,-2-2-38,5-4 24,-3-1-13,-1-2 31,-1-2-13,-5 0 28,0-2-8,-6 1 27,1 1-13,-5 5 34,0-1-23,-3 2 32,-1 0-23,-5 10 23,7-11-23,-7 11 27,0 0-5,0 0 14,0 0-18,-4 11 17,4-11-6,-3 19 29,3-19-23,0 22 28,0-22-30,2 22 26,0-11-23,2 0 24,1-1-31,3 1 29,-1-1-21,2-2 20,2-1-23,1-1 22,1 0-22,0-3 22,0-1-24,2-4 18,-1 1-23,4-3 28,-3-1-27,2 0 23,-2-4-17,2-2 21,-3 0-26,0-4 26,-2 1-23,-3-3 17,-1-1 2,0-1-21,-5 2 29,-2 1-29,0 1 36,-1 2-25,-1 0 25,-2 1-35,0 4 26,-3-3-32,-1 3 18,-1 2-27,0 2 30,8 4-23,-23-1 1,13 3-75,-4 5-27,2-2-83,-1 2-54,0 2-66,3 2-58,0 0-67,2 0-59,3 0-33,1-1-137,2 1-394,2-11-683</inkml:trace>
  <inkml:trace contextRef="#ctx0" brushRef="#br2" timeOffset="-147320.813">24442 782 209,'15'-9'857,"-4"-1"-140,1 0-50,-2 1-97,0-1-11,-3-1-64,0 3-39,-3-3-85,0 1-10,-1 1-49,-3 9-1,2-15-87,-2 15-12,-2-13-75,2 13 11,-8-8-63,8 8 36,-13-1-78,13 1 31,-17 4-52,8 0 28,-2 2-11,2 2-9,-1 3 3,2-2-8,2 4-8,2-1-22,1 0 25,3 1-46,0 0 65,2 0-55,2 1-42,1 0 19,2-2-30,2 1 23,-1-1-10,2 0 31,-1-1-15,2 0 31,-4 0-26,2-3 32,0 0-20,-4 0 25,0-2-24,-5-6 33,9 12-19,-9-12 32,8 9-10,-8-9 36,2 10-35,-2-10 32,0 0-33,-7 12 21,7-12-34,-14 7 23,14-7-27,-19 6 27,8-3-54,0-2-22,-3 0-70,1 1-57,13-2-67,-26 0-100,14-3-93,-1 2-125,2-3-114,0 0-697,3-2-975</inkml:trace>
  <inkml:trace contextRef="#ctx0" brushRef="#br2" timeOffset="-147051.216">24858 627 349,'4'-13'913,"-1"4"-134,-1-2-63,-2 11-62,0-22-58,0 22-68,-4-20-51,4 20 3,-4-17-101,4 17 21,-2-14-134,2 14 3,-3-10-116,3 10 15,0 0-57,0 0 25,0 0-47,0 0 48,3 20-60,-1-5 48,1 4-23,2 1-19,0 4-13,4 5-3,-4 0-5,3 0-57,-3 0-5,4-1 0,-4 1 0,1-4 0,-2-1 0,1-1 0,-1-2-107,0-2-71,0-3-129,-2 0-93,2-4-89,-4 0-111,0-12-153,-4 19-940,4-19-1370</inkml:trace>
  <inkml:trace contextRef="#ctx0" brushRef="#br2" timeOffset="-146904.043">24607 882 742,'-9'-9'795,"9"9"-135,-8-13-86,8 13-109,1-12-74,4 5-65,4 0-42,1-1-64,6-1-32,3 2-37,5-1-31,-2 0-33,2 2-87,2-1-103,1 2-114,-1 0-115,9 0-135,-7 2-758,5 0-833</inkml:trace>
  <inkml:trace contextRef="#ctx0" brushRef="#br2" timeOffset="-146302.573">25496 692 945,'0'0'851,"0"0"-122,0 0-125,0 0-118,0 0-100,0 0-38,0 0-33,0 0-40,0 13-6,5-2-53,-1 0-16,1 4-58,2-1 6,0 1-47,-1-1 5,3 4-27,-2-2 14,0-1-37,-2-1 18,1-2-39,-2 0 13,-1-1-23,2-2 20,-1-1-9,-4-8 58,4 13-82,-4-13 20,0 0-23,1 10 19,-1-10-31,0 0 19,0 0-22,0 0 19,-9-9-22,9 9 30,-3-14-25,3 14 57,-3-22-26,3 10 18,3-1-1,0-3-10,3 0-12,0 2-36,1-2 44,7 1-46,-3 2 31,5 2-27,0 1 37,2 5-18,-1 0 51,4 3-6,-1 2-3,-2 2 3,5 1-13,1 4-1,-4 3-4,-1-1-9,1 3 4,-5-2-11,1 2-3,-5-1 4,-2 0-59,0 0 63,0-2 0,-5 0-59,1-1 65,-5-8-62,5 16 61,-5-16-59,2 12 51,-2-12-60,0 0 63,-5 12-20,5-12-50,0 0 34,-11 4-43,11-4 49,0 0-45,-11-6 44,11 6-46,-9-9 58,6-1-40,3 10 36,-2-20-38,2 20 45,1-25-7,3 11 1,-2-1-34,5 0 36,0 1-34,1 0 46,4 0-43,2 2 46,1 0-21,3 3 41,-3 2-32,2 1 67,3 4-8,-3 0 5,2 2 6,-2 2-7,2 2-14,-3 2-4,-1 3-9,1-1-8,-3 2 1,-2 3-1,-1-1-10,-3 2-9,-1 0-34,0 1-56,0-1-139,-2 1-84,-2 0-113,0-2-114,-1 1-165,-1-1-140,2-2-673,-2-11-1132</inkml:trace>
  <inkml:trace contextRef="#ctx0" brushRef="#br2" timeOffset="-145848.079">26524 851 276,'13'-16'763,"-1"2"-92,-2 3-52,-1-2-78,-4 0-49,2 2-64,-3 1-24,-1 2-69,-3 8-62,-5-15-55,5 15-8,-12-10-31,12 10 8,-21-4-45,9 5 13,-3 4-22,0 0 2,0 2-35,-3 4 27,3 2-47,-4-1 16,6 2-41,-1 1 15,1-2-39,3 0 13,4 1-23,-1 0 16,5-4-27,0 1 32,2-11-34,2 21 26,0-13-28,5 0 14,-1-2-49,4-1 7,-1-2-37,2 0-4,1-1-33,-12-2-5,27-2-26,-17-1-17,7-2 7,-4 1 24,2-4 12,-1-1-7,-1-3-2,1 1 16,-5 0 9,0-1 16,2 2 26,-4 0-3,-1 2 32,-1 1-5,-5 7-21,9-11 10,-9 11 14,0 0 3,0 0 23,0 0-3,0 0 12,9 4-2,-9-4 1,4 12-7,-4-12 6,1 12-12,-1-12-2,6 14 5,-6-14-3,8 16 5,-8-16 0,12 14-8,-7-7 1,1-1-18,2 0-19,1-1-44,-9-5-24,15 8-33,-3-6-33,-12-2-31,17 3-34,-17-3-34,23-3-15,-12 1-49,3-3 39,-1-1-45,3-2-12,-3-2-86,3-4-246,-1 1-188</inkml:trace>
  <inkml:trace contextRef="#ctx0" brushRef="#br2" timeOffset="-145600.651">26919 689 796,'0'-20'418,"-2"3"-53,0 0 42,-4-1-51,2 2-23,-2 0-17,3 1 9,-3 3 36,2-1-41,-1 3-26,0 1-16,1 0-53,1 0-27,3 9-44,-6-10-8,6 10 18,0 0 2,0 0 3,-11 7 10,11-7-2,-5 17 13,4-4-35,1 0 23,-2 4-68,2 2 52,0 2-26,0 0-16,0 2-73,0 3 47,0 0-72,0-1 60,0-1-84,0-1 68,2 2-84,-1-6 83,1-1-78,1 2 53,1-4-82,-1-1 41,3 0-68,-2-3 5,5-2-55,1 0-20,-2-3-61,1-2-48,5-1-18,-3-2-73,3-2-34,-1-1-37,-2-1-34,5-3-38,-3-1-127,4-4-579,-3-2-799</inkml:trace>
  <inkml:trace contextRef="#ctx0" brushRef="#br2" timeOffset="-145384.463">26633 751 879,'-17'5'731,"1"-2"-97,3-1-120,4 0-97,9-2-37,-14 5-24,14-5-43,0 0-54,0 0-67,11 5-27,-11-5-35,25-2-24,-11 1-22,5-1-17,0 0-32,3-1-40,-4 1-41,7 0-46,0-1-84,-1-1-72,1 0-82,-5 2-64,0 0-56,-2-1-115,2 1-362,-3 0-501</inkml:trace>
  <inkml:trace contextRef="#ctx0" brushRef="#br2" timeOffset="-144945.537">27034 771 622,'0'0'841,"-12"-1"-94,12 1-102,-8-5-89,8 5-54,0 0-78,-7-10-53,7 10-76,4-11-27,-4 11-46,11-9-17,-2 6-50,3-2-4,1 5-36,1 0 11,1 0-42,6 3 6,-3 1-18,3 2 28,0 1-41,2 1 21,-6 0-40,4 2 40,-3 0-67,-3-1 29,-4 1-39,1 0 29,-1-2-35,-2 0 20,0-1-55,-2 1 10,-1-2-26,-6-6 6,7 11-46,-7-11-18,0 0 1,0 0-5,-2 13-14,2-13-8,0 0-11,-11 3 10,11-3 20,-7-5 20,7 5-4,-11-8 28,11 8 14,-7-17 8,5 6 8,0 3 12,2-5 5,0 1 15,2-2 8,2-1 17,1 2-6,2-1 5,0 1 6,5 1-2,-1 1 14,2 3 4,1 0 1,1 2 19,-2 3 4,3 2 1,-1 1 21,3 2-15,-2 2 9,0 2-18,0 2 13,1 3-24,-2 0-15,-2 2 1,1 0-7,-1 1-4,-4 0-4,-3-2-17,2 2-45,-2-1-54,-2-1-68,-1-4-82,-3-8-93,0 18-135,0-18-100,-7 14-690,7-14-876</inkml:trace>
  <inkml:trace contextRef="#ctx0" brushRef="#br2" timeOffset="-144697.948">27407 597 892,'2'-13'755,"0"1"-56,3 0-93,-3 0-58,0 1-77,2 0-30,-4 0-67,5-1-36,-5 12-47,1-18-43,-1 18-46,-1-15-35,1 15-34,-7-12-33,1 6-19,6 6-17,-16-6-17,16 6-10,-21-2-16,21 2 3,-24 6-22,11-3-52,-1 7-42,1-3-74,-1 4-62,3-2-83,-2 3-91,1 2-94,5-4-60,-2 3-216,0-1-311,7 0-701</inkml:trace>
  <inkml:trace contextRef="#ctx0" brushRef="#br2" timeOffset="-144243.492">27516 662 353,'0'0'893,"23"-1"-96,-23 1-90,25-1-103,-12 0-78,-1-1-52,3 4-61,-1-2-17,1 2-77,2 1-26,0 0-60,1 1-4,0 1-75,2 4 6,-2 0-67,-3-2 19,-1 2-56,-2 0 28,1 2-45,-2-1 18,-2 1-47,-2-1 34,0 0-40,-3 0 37,-3-1-45,3 0 43,-4-9-57,4 14 35,-4-14-52,0 13 30,0-13-33,0 0 36,0 11-29,0-11 15,0 0-32,0 0 17,0 0-24,0 0 13,0 0 0,-4-9 19,4 9-16,0-17 22,0 6-12,4-1 22,-3-5-19,1-1 24,2-4-24,-1-1 9,2-1 13,-1 0-12,0-1 3,2 1 4,-1 3 1,-1 3-4,0 1 4,-1 3-1,0 1-8,-1 4-4,-2 9 12,3-12-1,-3 12-2,0 0 17,0 0 18,2 15 32,-2-15 37,0 26-36,-2-9 44,2 1-22,2 2 29,-2 0-43,2 3 57,-2 0-68,4 0 62,1 0-72,0-4 56,-1-2-80,5 1 64,0-3-75,0-1 56,0-3-59,4-1 51,-1-2-66,1-2 15,1-2-118,3-2-66,-2 1-128,2-4-162,-1-1-233,-3 1-241,6-3-632,-1-2-1223</inkml:trace>
  <inkml:trace contextRef="#ctx0" brushRef="#br2" timeOffset="-143062.604">29385 843 446,'0'0'713,"5"-12"-95,-5 12-44,8-15-78,-3 6-22,-5 9-52,5-17-6,-2 7-56,-1 0-24,-2 10-30,3-18-29,-3 18-19,-3-18-38,1 9-18,2 9 27,-12-15-108,3 9 32,0 1-63,-6 0 26,1 3-61,-3 2 28,-1 2-60,-1 0 52,-2 7-60,0 1 42,1 2-57,-2 2 52,5 0-59,1 1 45,2 0-50,0 2 49,3-2-54,4-1 52,2 0-53,2-3 53,3-11-55,3 21 65,2-11-70,2 0 36,4-2-71,3-3 10,0-2-54,4-1-23,1-3-9,-1 0-14,1-4-1,3-1-5,-2-2 7,2-1 22,-3-3 15,0-1 21,-1 1 17,-3-2 14,-1-1 14,-1-1 19,-1 1 33,-3 3 18,-2-1 45,1 2 20,-3 3 24,1-1-3,-1 1-14,-5 8-18,8-11-25,-8 11-11,7-6 1,-7 6-2,0 0 32,0 0-35,6 11 18,-6-11-32,4 16 17,-4-16-30,2 19-1,1-6-3,1-1-10,0 1-55,-1 0-47,3 0-35,1-2-44,-2 1-52,2-4-50,-1 0-52,1-1-20,-7-7-27,15 9 2,-15-9-31,13 2 38,-13-2-1,12-1 63,-12 1 31,11-8 70,-11 8 59,9-13 90,-4 6 54,-2-6 74,0 4 31,0-3 85,-1 1 23,-1 0 48,2 1 18,-3 10 6,4-17-18,-4 17-46,2-14-32,-2 14-43,0 0 12,7-10 9,-7 10-22,0 0-14,11 9 21,-11-9-16,11 11-15,-6-2-16,1 1-6,0 0-13,-1 2-9,1-3-16,-1 0-6,0 2-5,0-4-11,-1 3-12,-4-10 4,6 15-4,-6-15 4,5 10 2,-5-10 1,4 9 11,-4-9 5,0 0-6,0 0-13,0 0 1,0 0-8,0 0-3,0 0 1,8-10 2,-8 10-8,5-18 4,-1 7-3,0-4 4,1 3-1,1-2 3,3-3 2,1 2 1,0 0 3,3 0 8,-3 2 3,2 3 10,2 1 6,-1 2 9,1 0 14,0 2 18,0 3-1,-1 1 6,1 2 31,-1 2-53,-1 3 36,2 2-65,-3 1 33,0 0-52,-1 3 39,-2 1-77,-2-1-27,1 2-93,-3 1-71,-1-1-88,0-3-108,0 2-121,-1-1-20,2 1-43,-1-1-188,0-3-318,5 0-709</inkml:trace>
  <inkml:trace contextRef="#ctx0" brushRef="#br2" timeOffset="-142523.831">30455 727 5,'12'-14'848,"-1"-3"-159,-2 2-40,-2-1-62,-3 3-107,0 1-49,-3 0-75,-1 12-36,-2-19-83,-2 9-27,4 10-39,-15-10 1,4 8-23,11 2 3,-27 1-23,11 1-12,-1 3-22,-2 5-15,1-1-2,-1 4-15,0 0 1,0 4 3,1 1-24,2 1 1,2-3-12,3 4-10,1-2-2,1 0-1,1 0-3,3-2-4,2 0-3,2-4 3,1 1-1,3-1 6,1-2-1,2-1 1,3 0-11,2-3 2,0-1-11,0-1-13,4-3-12,0-1-12,4-1-4,-2-3-15,0-1-1,5-4 7,2-2-6,-1-3 10,0-4-1,-1 0 11,0-2-3,-2-6 5,2-1 23,-3-2-12,-2-1 14,-1-2-8,-3 0 22,-4 1-12,1 1 24,-2-3-10,-4 3 23,0-2-2,-3 7 12,-2 0 3,-1 1 6,1 5 14,-2 2-6,0 0-13,-1 5-7,-2-2-4,0 7-10,0 0 28,6 7 4,-14-1 27,6 6-16,0 3 39,-1 5-41,2 4 46,-3 1 11,2 8-9,0 3 70,2 0-62,1 2 50,1 1-57,3 1 47,1-4-67,2 5 26,4-3-65,1-1 48,2-2-55,2 0 39,2-2-70,4-2-13,-1-4 0,5-2 0,-1-4 0,1-1 0,-1-5 0,-1-1 0,1-4 0,-3 1 0,0-3 0,0 0 0,-1-3-34,1 0-192,-3-3-191,5-5-166,-6 3-243,1-8-1098,0-1-1656</inkml:trace>
  <inkml:trace contextRef="#ctx0" brushRef="#br2" timeOffset="-141458.485">20093 2011 200,'-9'-8'1027,"9"8"-204,0 0-82,-10-8-47,10 8-74,0 0-112,0 0-80,0 0-29,-14 5 25,14-5-39,-8 17-55,2-3-45,1 1-35,1 1-35,0 2-23,0-1-34,2 3-21,-1-2-27,2-1-24,-1 2-19,2-1-9,2 1-15,-1-2-32,2-3-11,-1 1-54,2-4-33,0 0-38,2-2-69,2-4-62,0 0-71,-8-5-78,16 4-33,-16-4-98,19-4-31,-10-2-49,1 0-149,-2-4-439,1-2-812</inkml:trace>
  <inkml:trace contextRef="#ctx0" brushRef="#br2" timeOffset="-141173.279">19958 1905 34,'-12'4'811,"2"0"-143,0 0-40,10-4-79,-14 8-62,14-8-51,-12 7-34,12-7-41,-9 6-11,9-6-35,0 0-31,0 0-39,0 0-31,0 0-24,17 0-12,-7-4-19,0 0-33,3-4-17,0-1-2,0 1-19,-1-1-7,0-1-8,-2 0 19,-1 0 11,0-1-19,-1-1-14,-5 2-9,1 0-3,-1 0-14,-3 10-9,0-19-15,0 19-1,-4-14-9,-1 7 12,5 7-16,-11-6-6,11 6-2,-16 1 4,6 3-4,0 1-49,-1 5-45,1-1-61,-1 4-51,2-1-62,1 2-71,1 0-78,3 1-98,1 0-74,3-1-62,4-2-684,1 1-939</inkml:trace>
  <inkml:trace contextRef="#ctx0" brushRef="#br2" timeOffset="-140888.097">20455 1874 566,'9'-10'858,"-2"-1"-85,0 2-80,-4 0-77,1 1-37,-4 8-64,3-13-55,-3 13-46,0 0-59,-3-12-36,3 12-40,0 0-41,0 0-23,-15 8-22,10 3 5,0-1-16,-2 4-14,2 3 11,-1 4-28,1 1-4,0 0-54,2 3-93,1 0 0,0 0 0,2 1 0,2-3 0,-1 3 0,3 2 0,0-3 0,3 1 0,2-3 0,1-4 0,1 0 0,1-2 0,0-2 0,1-5 0,-1 0 0,1-3-174,1-1-110,-2 0-63,2-6-82,-3 1-42,2-2-91,-3-2-77,2 0-35,-2-2-120,-2-1-408,-1-1-812</inkml:trace>
  <inkml:trace contextRef="#ctx0" brushRef="#br2" timeOffset="-140719.006">20284 2084 511,'-16'3'845,"3"-2"-126,13-1-72,-16 1-97,16-1-81,-14 0-75,14 0-63,0 0-63,0 0-49,0 0-38,5-9-33,4 5-38,4-2-16,2-1-42,4 0-65,4-1-78,5-3-94,0 1-134,0-1-151,2-2-97,-2 2-661,0-3-836</inkml:trace>
  <inkml:trace contextRef="#ctx0" brushRef="#br2" timeOffset="-140518.412">20694 1680 305,'-4'-11'857,"-2"2"-95,6 9-42,-7-13-80,7 13-63,-4-10-70,4 10-82,-4-10-64,4 10-59,0 0-54,0 0-16,0 0 9,0 0-17,0 0-26,0 0-25,13 7-42,-7 1 1,2 4-40,0 0-16,2 3-16,2 1-15,-2 1-63,0 2-66,3-1-62,-3 2-90,1-2-90,0 2-133,-1 1-188,1 2-163,1 2-645,0 0-1071</inkml:trace>
  <inkml:trace contextRef="#ctx0" brushRef="#br2" timeOffset="-140117.339">21302 2038 955,'0'0'808,"9"-14"-54,-9 14-87,4-13-64,-4 13-70,0-13-70,0 13-29,-3-15-24,-1 8-48,-1-1-43,-1 1-53,-2 2-30,-1-1-36,0 2-29,-2 0-27,-2 1-20,-1 3-30,1 0-11,-2 0-25,-1 0-12,1 5-12,-1-2-9,-1 4-1,3-2-5,-1 1-7,3 2 2,0 1-9,1 1 1,3 0-5,2 0 0,1 1 4,5-11-7,-2 21-7,5-11-16,2-1-8,3 4-13,1-2-24,4-1-1,2 2-13,3-2 1,1 1-12,2-2 20,0 0 8,1 0 20,0 0-2,-1-1 20,-2-1 22,-2 0-9,-3 0 6,-1-3 44,-2 1 1,0 0 26,-11-5 5,11 8 5,-11-8-6,0 0-14,0 0-7,-2 13-3,2-13-11,-16 7 3,5-5-3,-2-2-27,-2 3-12,1-3-54,-5 0-53,-1 0-75,-1-3-104,-2 1-81,-2-2-185,1-2-217,-7 1-877,2-2-1322</inkml:trace>
  <inkml:trace contextRef="#ctx0" brushRef="#br2" timeOffset="-139468.848">22386 2084 858,'0'0'754,"-11"-7"-74,11 7-74,-5-6-61,5 6-56,0 0-57,1-12-77,-1 12-17,15-8-40,-4 6-8,4 1-12,5-1-18,2 4-32,4 1-36,1 2-32,4 2-23,-2 2-32,-1-1-15,-1 4-26,-2 1 0,-4-3-28,-3 1-6,0 1 6,-4-1-13,-3 0-2,-2-2-4,-2 1 5,-3-1-9,-4-9 5,1 17 14,-1-17-25,-5 15 2,5-15 1,-11 12-1,11-12 1,-11 7 19,11-7 24,-14 3 14,14-3 5,0 0 7,-19 0 15,19 0-6,-11-8-16,11 8-27,-7-12 0,7 12-22,-5-16-15,5 16-8,1-19 0,3 10 0,0-2 0,3-3 0,3 3 0,1-1-90,2-1-63,2 0-48,0 1-60,2 0-47,-3 4-55,5-1-56,-1 2-39,-1 2-42,4 0-52,3 2-67,-3 3-175,2-2-291,0 2-702</inkml:trace>
  <inkml:trace contextRef="#ctx0" brushRef="#br2" timeOffset="-138651.394">23185 2171 577,'0'0'786,"7"8"-87,-7-8-53,0 0-57,10 5-74,-10-5-52,0 0-62,17-3-42,-17 3-19,14-8-51,-4 2-37,-1 1-21,2-2-33,1 0-17,-2-1-7,0 1-17,0 0-12,0-1-34,-3-1 8,1 2-11,-2-1-8,-6 8-8,8-11-23,-8 11-9,4-12-16,-4 12-10,0 0-8,-5-12-11,5 12-1,-11-3-4,11 3-5,-16 0-1,16 0 4,-21 7-5,11-3 10,-3 4 5,1-1 7,0 0 8,-1 4 7,2-2 7,-1 1 4,2 2 0,1-1 4,1 0-21,1 3-34,-1-2 0,4-2 0,2 2 0,-1 0 0,4-2 0,1 2 0,2-1 0,2 2 0,3-3 0,2 1-47,7-3-110,0 1-53,4-1-68,3-4-48,2-2-17,3-1-15,0-1 14,2 0-8,5-3 47,0-1 24,-1-1 36,2-1 39,2-3 32,0 0 38,-1-4 26,0 0 22,-4-3 16,-1-1 26,-2-1 28,-3 0 36,-5 1 4,-2-3 50,-4 2 9,-3 1 26,-3 0 29,-3 2-8,-2 1 8,-3 2-22,-4-1-1,0 13 10,-5-19-10,-2 11 12,-1 2-29,-4 1 17,-2 3-9,0 1 4,-4 1-4,-1 3-1,-5 2 4,0 2 7,-5 4-16,0 0-7,1 1-11,1 4-17,2-1 5,1 0-21,1 2-2,3-3-18,5 2 2,1-2-9,2 2-2,4-3-2,1 0 0,3-2-9,3 0 5,3-1-31,1 1-9,4-5-19,0 2-18,3-4-5,3 0-23,0-3-4,3-1-25,2-1-1,3-3-35,3-1 17,-1-2-17,4-3 36,0-2-38,-3-1 5,1-2 13,-2-2-5,-2-3 6,-1 1 1,-2-2 22,-1-4 15,-2 0 27,-3-1 9,-3-1 17,1 1 7,-6-1 26,-1 1 20,-1 0 27,-2 1 1,-2 0 20,-1 1 24,-1 2 14,-1 1 9,0 1-3,-1 4 14,0 3 17,1-1-3,-3 4-15,2 1-8,0 1 4,6 8 7,-13-7 6,13 7 0,-14 4 2,14-4 18,-12 13-4,7-3 12,0 4-7,1 3 4,2 1-12,0 5-24,1 1-17,1 1-15,0 1-33,3 3-5,1 0-5,-1 3 2,5-3-14,-2 0-11,2 0-48,0-2-25,3 1-37,-2-3-19,1-2-44,2-3-38,-1-2-79,3-2-21,-1-2-49,0-1-20,1-4-12,0-1-17,1-1 15,-2-2-57,1-4 42,-1-1-35,1 0 18,-2-1-300,-1-4-224</inkml:trace>
  <inkml:trace contextRef="#ctx0" brushRef="#br2" timeOffset="-138281.538">24150 2198 1087,'7'-14'279,"-2"1"-21,-3 1 18,1 0 10,-1 0 20,0 0-7,-2 12-8,2-18-20,-2 18-7,2-16-33,-2 16 2,0 0-22,-3-12-6,3 12 12,0 0 7,0 0-28,-6 7-24,6-7-25,-4 10-28,4-10-18,-2 15-17,2-15-15,2 14-8,-2-14-12,4 15-2,-1-6-16,1-1 1,-4-8-11,12 12 3,-6-5-10,-6-7 3,16 8-8,-16-8 7,17 6-20,-6-3-16,-11-3-29,23-2 4,-11 0-22,1-1 1,0 0-8,1-4 5,-1 0 6,1-1 0,-3-2 15,3-1 4,-5-1 12,0-1-3,-1 0 21,-1 0 8,0 1 16,-2 0 26,-1 2 26,1 2 28,-5 8 0,8-17 29,-8 17 6,6-14-14,-6 14-10,5-9-40,-5 9-15,0 0 16,0 0 38,0 0-7,0 0-16,0 0-6,0 0-4,7 11-7,-7-11-11,1 15-8,-1-15-20,1 18 8,0-7-13,-1-11 0,2 22-19,-1-12-53,-1-10-48,3 21-55,0-11-52,-3-10-90,4 19-43,0-11-85,-4-8-42,9 14-53,-9-14-169,14 10-470,-14-10-779</inkml:trace>
  <inkml:trace contextRef="#ctx0" brushRef="#br2" timeOffset="-137780.197">24857 2014 474,'10'-14'697,"-1"2"-88,0 0-28,-2 0-76,-2 2-48,-3 0-53,1 0-42,-3 10-47,3-16-14,-3 16-52,-3-13-18,3 13-39,-8-7-9,8 7-17,-12-3 10,12 3-35,-17 3 13,8 0-12,-2 4 2,0 1-23,-1 2-7,1 1 11,-1 4 9,2 1-19,-4-1-8,4 4-36,1-4 1,0 4-28,4-4-4,0 1-8,1 0-9,3-2-1,1-1-10,1 0-30,1-1-6,2 0-32,1-3-11,3 1-28,2-3-13,-1-1-19,3-3-30,0 1-8,3-3-31,0-1-8,3-3-21,2 0 3,2-2-5,1-4 29,3-1 13,0-3 20,0 0 7,-1-3 31,0-2 5,2-3 26,-3-2 9,1-2 39,-8 2-10,0-1 42,-2-1 30,-3 2 28,0-1 31,-3 2 5,-1 2 36,-3 1 1,1 2 13,-1 2 8,-2 0 9,0 3 16,-2 0-23,1 3 14,-2 9-28,2-15-25,-2 15-21,0 0 40,-2-10-22,2 10 25,0 0 16,-5 10-15,5-10-1,-4 19-23,4-7-12,-2 5-12,2 1-8,0 1-17,-3 0-6,3 3 5,0-2-15,0 2-19,0-1 12,3 2-22,-3 1 10,2-4-15,-2-1-11,3-1-44,0-1-25,-2 0-32,1-1-33,2-2-16,-2-1-54,3-1-24,0-2-56,0 0-51,1-1-78,-1 0-50,3-3-84,-3 1-127,-5-7-380,11 8-683</inkml:trace>
  <inkml:trace contextRef="#ctx0" brushRef="#br2" timeOffset="-137479.362">25091 2075 472,'-10'-4'701,"10"4"-176,-10-8-102,10 8-82,0 0-68,3-15-50,5 11-42,4-4-33,4 1-36,6-2-22,1 0-9,6 0-22,0-1 1,3 0 11,-2 1 10,1 1 6,0 2 33,-1-1-7,-5 4-10,1-2-11,-1 3 8,-3 2 8,-5 0 13,2 0 22,-3 4 13,-3 1-11,0 3 29,-1-1-38,-3 3 42,0 2-24,0 0-25,-3 2-13,1-1-17,-1-1-9,2 2-15,-2-1-16,1-2-11,-2 4-5,4-3-13,-2-2-3,-1 2-4,3-3-11,-2 0-25,2-1-31,-2 0-39,1-2-31,2-2-53,-1 2-42,1-3-80,1-1-107,0 1-55,1-5-102,-12 2-203,21-3-321,-8-2-692</inkml:trace>
  <inkml:trace contextRef="#ctx0" brushRef="#br2" timeOffset="-137178.519">25665 1856 397,'-12'5'756,"2"-2"-123,10-3-58,-16 9-71,16-9-81,-11 8-58,11-8-14,-7 6-9,7-6-52,0 0-21,0 0-43,-2 12-3,2-12-26,0 0 9,11 5-28,-11-5 25,13 0-15,-13 0-11,18-3-18,-18 3-5,14-3-10,-14 3-4,14-10-30,-6 5-17,-8 5-20,9-16-10,-9 16-16,5-15-1,-5 15-22,0-20-2,0 20-12,-2-19-18,2 19-17,-7-17-23,7 17-38,-9-14-38,9 14-60,-9-10-20,9 10-36,-18-4-51,18 4-55,-18 3-59,8 1-60,-1 1-39,0 2-57,0 2-737,2 0-900</inkml:trace>
  <inkml:trace contextRef="#ctx0" brushRef="#br2" timeOffset="-136775.523">25881 1980 664,'0'0'612,"0"0"-101,7-7-48,-7 7-71,0 0-37,0 0-32,0 0-19,-9-7-26,9 7-24,0 0-33,-19 5-39,19-5-14,-18 9-26,10-4-19,1 2-1,-1-1-14,0 1-19,1 2-7,3-3-21,-3 3-10,5-1 19,2-8-6,0 16-1,0-16-18,7 14-3,0-6-6,5-3-6,2 0-3,2-1-10,4-1-3,-2-1-10,4-2-7,1 0-5,-2 0 5,4-2 2,1-1-24,-2-2 39,-1-2-6,-4 2 1,0-2-13,-1-3 46,-5 1-10,0 0 32,-3-2-15,-1-1 13,-1 0-23,-4-2 25,0 3-4,-2-1 5,-4 2-32,2 10 14,-4-21-25,-1 12 14,-2 0-30,-2 3 11,0 1-22,-4 1 23,2 4-14,-2 0 9,-2 0-23,2 3 22,-2 1-48,3 1-23,1-1-63,0 1-20,2 0-40,2 2-40,0-2-43,7-5-29,-7 12-30,7-12-41,1 10-2,-1-10-49,10 10 24,-10-10-56,17 9-475,-7-6-493</inkml:trace>
  <inkml:trace contextRef="#ctx0" brushRef="#br2" timeOffset="-136392.051">26330 1971 628,'10'-3'602,"-10"3"-72,19-5-28,-19 5-98,14-3-58,-14 3-71,13 0 38,-13 0-33,14 3-44,-14-3-9,17 8-24,-7-3-27,-3 0 13,1 2-12,-1-1-22,1 2-39,-2 0 12,0-1-14,-1 0-22,-1 1-17,-4-8-4,8 14-7,-8-14-1,6 12-4,-6-12-3,5 9 16,-5-9 8,2 10 32,-2-10 2,0 0 1,0 0-17,0 0-7,0 0-9,0 0 1,0 0-6,0 0-22,0 0 4,-9-7 24,9 7-19,-4-16-8,1 6-20,0-3 2,3-2-6,0-2-7,1 0 7,4-2-17,-1-2 4,1 1-3,1 1 1,5 0-2,1 1-2,-1 1-6,5 1 1,-1 4 1,3 0 8,-2 4-2,0 1 6,1 2 0,2 4 7,-1 2-13,-3-1 8,6 5 1,-6 2 4,5 1-2,-1 4 1,-2-2-5,0 4-5,-4 1 1,1 1 1,-1 1-3,-3-1 0,0 2 4,-5-3-40,-1 2-47,0-3-73,-4 2-84,2-3-109,-2-1-118,-2 1-162,-2-3-161,0-1-919,-1 1-1368</inkml:trace>
  <inkml:trace contextRef="#ctx0" brushRef="#br2" timeOffset="-136091.251">27571 1776 838,'14'8'1006,"-1"0"-69,-3-1-104,0-2-44,-4 0-174,1 0-17,-7-5-59,14 7-69,-14-7-47,9 7-49,-9-7-45,10 5-51,-10-5-116,8 5-162,-8-5 0,0 0 0,9 5 0,-9-5 0,0 0 0,0 0 0,11 4 0,-11-4 0,0 0 0,0 0 0,0 0-73,0 0-445,0 0-147,0 0-184,0 0-1070,0 0-1647</inkml:trace>
  <inkml:trace contextRef="#ctx0" brushRef="#br4" timeOffset="-111791.115">14443 4238 479,'0'0'450,"7"-6"-47,-7 6-67,0 0-16,0 0-33,0 0-24,11-5-27,-11 5-12,0 0-17,0 0-5,0 0-8,0 0 5,0 0 2,0 0 2,0 0 11,0 0-14,9-3-6,-9 3-1,0 0 8,0 0-13,0 0-1,0 0-11,0 0-7,0 0-6,0 0-11,0 0-5,0 0-15,0 0-6,0 0-18,0 0-3,0 0-23,-11 4 3,11-4-13,-11 3-8,11-3-18,-13 4-16,13-4 5,-19 3-10,10-2-2,9-1-13,-22 3 6,9-1-7,13-2 4,-23 4-4,11-3-3,1 0 7,-3 2-11,1-1-11,2 0 27,-3-1-21,3 2 14,-1-2-15,2 1 3,-2 0 5,12-2-11,-20 1 13,20-1-7,-17 4 11,17-4-12,-15 2-1,15-2 3,-14 1 10,14-1-10,-14 3 2,14-3 1,-13 1-1,13-1 2,-13 2-2,13-2 6,-13 2 4,13-2-10,-12 4 6,12-4-1,-13 2 13,13-2 8,-12 4 0,12-4 4,-12 3-9,12-3 4,-11 1-12,11-1 5,-12 3-4,12-3 5,0 0-4,-13 4 3,13-4 4,0 0-7,-11 2 7,11-2-8,0 0-4,0 0 1,-12 4 0,12-4-8,0 0 3,0 0 5,0 0-3,0 0 0,-11 2-7,11-2 6,0 0-2,0 0 13,0 0 39,-6 7-7,6-7-17,0 0-10,0 0-2,0 0 4,-2 14-6,2-14-21,0 0 0,0 13 0,0-13 0,0 0 0,2 15 0,-2-15 0,0 14 0,0-14 0,0 14 0,0-14 0,2 17 0,-2-17 0,2 15 0,-2-15 0,0 18 0,0-18 0,2 20 0,-2-20 0,2 22 0,-1-13 0,-1 4 0,1-1 0,-1 0 0,1 0 0,-1 0 0,0 1 0,2-1 0,-2 3 0,0-2 0,2 0 0,0 1 0,-2 1 0,2 0 0,1 1 0,-2-1 0,1 1 0,0 1 0,0-1 0,0-1 0,-2 2 0,2 0 0,0-1 0,-1 0 0,-1-1 0,0 2 0,2 0 0,-2-3 0,2 3 0,-2-2 0,0 1 0,0-1 0,0-1 0,0 3 0,0-2 0,0 0 0,0 2 0,-2-1 0,2-1 0,0 0 0,0-1 0,0 1 0,0-1 0,0 0 0,0 1 0,-2-2 0,2 1 0,0 0 0,0-2 0,0 3 0,0-3 0,0 2 0,0-1 0,-1-1 0,1 2 0,0-2 0,-2 2 0,0-3 0,2 3 0,0-2 0,0-1 0,0 2 0,0-1 0,-2 1 0,2-1 0,-2 0 0,2 0 0,0 0 0,0 0 0,0 0 0,-2 0 0,2-12 0,0 23 0,-2-13 0,2 2 0,0 0 0,-1-1 0,1 1 0,-1-2 0,1 2 0,-2 0 0,0-2 0,2 2 0,0 0 0,0-12 0,-2 24 0,2-24 0,-2 22 0,2-22 0,0 22 0,-2-10 0,2-12 0,-1 22 0,1-9 0,-1-3 0,1 2 0,-1 1 0,1-13 0,-2 22 0,2-10 0,0 0 0,0-12 0,0 23 0,0-11 0,0-12 0,0 23 0,0-23 0,2 21 0,-2-21 0,0 21 0,1-10 0,-1-11 0,0 19 0,0-19 0,0 20 0,0-20 0,0 17 0,0-17 0,1 18 0,0-8 0,-1-10 0,2 18 0,-2-18 0,0 20 0,0-9 0,0-11 0,2 18 0,-2-18 0,2 21 0,-2-21 0,0 18 0,0-18 0,4 21 0,-4-21 0,2 19 0,-2-19 0,4 21 0,-4-21 0,4 21 0,-4-10 0,2 1 0,1 0 0,-3 0 0,4 1 0,-4-1 0,2 1 0,0 0 0,0 1 0,-1-1 0,1-1 0,0 2 0,0-1 0,1-1 0,-3 0 0,2 1 0,1 0 0,-1-1 0,-2-2 0,2 4 0,-2-3 0,2 1 0,0 2 0,-2-2 0,3 0 0,-2 1 0,0-2 0,1 1 0,0 3 0,-2-2 0,2 0 0,0 0 0,-2-2 0,4 3 0,-3-1 0,0 2 0,-1-3 0,0 2 0,0-1 0,2 0 0,-2 1 0,0-1 0,2 0 0,-2-1 0,0 2 0,0 0 0,0-3 0,2 3 0,-2-1 0,0-1 0,2 2 0,-2 0 0,0-2 0,0 2 0,0-1 0,0 1 0,0 0 0,0-1 0,-2 2 0,2 0 0,-2 3 0,2-2 0,-4 1 0,4-1 0,-2 1 0,-2 1 0,2 0 0,0 0 0,-2 0 0,2 0 0,-3 1 0,1 2 0,-1-1 0,3 0 0,-5 0 0,4 0 0,-1 0 0,-2 1 0,3 0 0,-3 0 0,2 0 0,-2-1 0,2-1 0,-1 2 0,1-3 0,0-2 0,0 2 0,-2-1 0,2 0 0,2-1 0,-3 1 0,3-2 0,-2 2 0,2 0 0,0-2 0,-1-1 0,0 3 0,1-5 0,0 5 0,0-2 0,-1 0 0,1-1 0,2 0 0,-2 1 0,0-1 0,0-1 0,1 1 0,0 0 0,0-2 0,-1 2 0,0 1 0,2-2 0,-2 1 0,0 1 0,2-3 0,-3 2 0,2-1 0,-1 0 0,0 0 0,2 1 0,-2 0 0,0-1 0,0-1 0,2 5 0,-2-2 0,1-3 0,0 2 0,0 0 0,-1-1 0,0 3 0,0-3 0,0 1 0,0-2 0,1 2 0,-2-1 0,-1 0 0,4 1 0,-4 0 0,4-1 0,-3-1 0,1 2 0,0-1 0,0 0 0,2 1 0,-2-1 0,0-1 0,1 3 0,0-1 0,-2-1 0,3 0 0,-2 3 0,2-3 0,-3 0 0,3-1 0,-2 3 0,2-1 0,0-3 0,-2 2 0,2 0 0,-1-1 0,0 0 0,1 0 0,-3 0 0,3 0 0,0-12 0,0 24 0,0-12 0,-2-2 0,2-10 0,0 19 0,0-19 0,0 23 0,0-23 0,0 18 0,0-18 0,0 18 0,0-18 0,-2 16 0,2-16 0,0 14 0,0-14 0,0 13 0,0-13 0,0 14 0,0-14 0,0 13 0,0-13 0,-2 16 0,2-16 0,0 16 0,0-16 0,0 17 0,0-17 0,2 17 0,-2-17 0,0 16 0,0-16 0,2 17 0,-2-17 0,0 15 0,0-15 0,2 16 0,-2-16 0,3 16 0,-3-16 0,1 16 0,-1-16 0,3 15 0,-3-15 0,2 16 0,-2-16 0,3 14 0,-3-14 0,2 13 0,-2-13 0,0 12 0,0-12 0,4 11 0,-4-11 0,1 11 0,-1-11 0,0 0 0,2 13 0,-2-13 0,0 0 0,2 11 0,-2-11 0,0 0 0,0 0 0,2 11 0,-2-11 0,0 0 0,0 0 0,0 0 0,2 9 0,-2-9 0,0 0 0,0 0 0,0 0 0,9 8 0,-9-8 0,12 1 0,-12-1 0,20 2 0,-5-2 0,3 0 0,3-2 0,8 2 0,-2-1 0,6 0 0,1-2 0,4 0 0,-1 1 0,-1-1 0,2-1-670,-1 1-518,7-3-805,-2 0-1746</inkml:trace>
  <inkml:trace contextRef="#ctx0" brushRef="#br4" timeOffset="-108181.512">21335 3927 312,'0'0'606,"0"0"-69,0 0-46,0 0-30,0 0-39,0 0-43,0 0-20,0 0-48,0 0-4,0 0-35,0 0-17,0 0-27,0 0-13,0 0-19,0 0-5,0 0-21,0 0-9,0 0-11,0 0-15,0 0-5,0 0-14,0 0-6,0 0-8,0 0-7,0 0-2,0 0 10,17 1-4,-17-1-7,23-1-28,-9 1-13,-1 0 2,3 0-18,-2 0-1,4 0-9,-2 0 3,0 0-7,-1 0-6,1 0-1,-1 1-6,2-1 14,-3 2-11,0-2 7,-1 1-8,-13-1 3,23 1 3,-23-1 2,18 0-4,-18 0-1,15 1 2,-15-1-1,13 2 3,-13-2 5,0 0 5,16 0-1,-16 0 5,0 0-5,12 3 7,-12-3-4,0 0 1,0 0 0,14 1 1,-14-1 2,0 0-4,0 0-3,0 0 1,10 3 0,-10-3-4,0 0-2,0 0 1,6 7 49,-6-7-71,0 0 0,0 0 0,2 13 0,-2-13 0,0 0 0,0 16 0,0-16 0,-2 12 0,2-12 0,-1 13 0,1-13 0,-1 17 0,1-17 0,-1 17 0,1-17 0,-2 19 0,2-7 0,-1-2 0,1 3 0,1 1 0,-1-3 0,0 2 0,0 0 0,0 0 0,2 0 0,-2 1 0,1 0 0,-1-1 0,1 1 0,0 1 0,1-3 0,-2 1 0,1 1 0,2 0 0,-3-1 0,2-1 0,-1 2 0,1-2 0,0 2 0,-1-2 0,1-1 0,-1 2 0,0 0 0,1-2 0,-1 1 0,0 0 0,-1-12 0,1 21 0,-1-21 0,2 23 0,-1-12 0,-1-11 0,0 22 0,0-22 0,1 21 0,-1-21 0,2 19 0,-2-19 0,0 21 0,0-21 0,0 21 0,1-11 0,-1-10 0,0 19 0,0-19 0,0 18 0,0-18 0,1 21 0,0-11 0,-1-10 0,2 22 0,-2-22 0,0 22 0,1-11 0,-1-11 0,0 19 0,0-19 0,4 21 0,-4-21 0,1 20 0,-1-20 0,2 18 0,1-7 0,-3-11 0,3 18 0,-3-18 0,3 18 0,-3-18 0,3 20 0,-3-20 0,4 18 0,-1-8 0,-1 1 0,-2-11 0,3 18 0,-1-7 0,1-2 0,-2 3 0,-1-12 0,2 20 0,0-10 0,-1 1 0,-1-11 0,1 22 0,1-9 0,-2 0 0,1 2 0,-1-2 0,0 1 0,1 3 0,0-2 0,-1 2 0,0 0 0,0 2 0,0-2 0,0 2 0,0 2 0,0-1 0,0 0 0,-1 1 0,1 3 0,-1 1 0,1-1 0,-1 0 0,-1 2 0,1-3 0,0 3 0,-1-2 0,1 1 0,0-1 0,0 0 0,-1-2 0,1-1 0,1-1 0,-2 1 0,0-1 0,1-1 0,1 2 0,-1 0 0,0-2 0,1 0 0,-2 0 0,2 1 0,-1-2 0,0 2 0,-1-2 0,2 1 0,-1-2 0,-2 3 0,3-1 0,-2 0 0,1-1 0,-1 2 0,1-1 0,0-1 0,1 1 0,-2 0 0,0 1 0,2-3 0,-4 2 0,3 1 0,0-2 0,-1 0 0,0 2 0,1-2 0,-1 2 0,0-1 0,0-2 0,0 3 0,1-1 0,-2-2 0,0 3 0,2-2 0,-1 0 0,-1 1 0,-1-1 0,2 0 0,-1 1 0,1-1 0,-1 0 0,0 0 0,1-1 0,-1 0 0,1 2 0,-1-2 0,1 0 0,-2 1 0,1 0 0,1-1 0,1 1 0,-2 0 0,2-1 0,-2 0 0,2 3 0,-1-1 0,0-2 0,1 2 0,-1 0 0,0 0 0,0-1 0,1 0 0,-1 2 0,-1-2 0,2 3 0,0-3 0,-1 1 0,1 1 0,0-2 0,1 2 0,-1 0 0,-1-2 0,2 1 0,-1 1 0,0-1 0,-1-1 0,1 1 0,1 0 0,-1-1 0,-2 3 0,2-3 0,0 0 0,-1 1 0,0-1 0,-1 1 0,0 1 0,1-2 0,0 0 0,0 2 0,0-2 0,1 1 0,-2 1 0,2-3 0,-1 4 0,1-4 0,1 4 0,-1-3 0,0 2 0,-1-1 0,1 1 0,1-1 0,-3 0 0,3 1 0,-1-2 0,0 2 0,1 0 0,-1-1 0,-2 1 0,2 0 0,0 0 0,-1-1 0,2 1 0,-1 0 0,0 0 0,-1 1 0,2 1 0,-1-1 0,0-1 0,1-1 0,0 2 0,-1-1 0,1 0 0,0 0 0,1 1 0,-1-2 0,0 1 0,1 0 0,-1 0 0,0 1 0,0-1 0,1-1 0,-1 1 0,0 1 0,2 0 0,-2 0 0,0-3 0,0 3 0,0-5 0,0 7 0,0-6 0,1 2 0,-1 0 0,0-2 0,1 1 0,-1 1 0,2-1 0,-2 0 0,0-1 0,0 1 0,0-2 0,0 1 0,1 0 0,-2-2 0,2-1 0,-1 1 0,0-1 0,0-1 0,0 0 0,0 0 0,0 1 0,0 0 0,0-3 0,0 1 0,1 0 0,-1-1 0,0 1 0,0-12 0,0 22 0,0-22 0,3 21 0,-3-21 0,0 20 0,0-20 0,1 19 0,-1-19 0,0 18 0,0-18 0,1 16 0,-1-16 0,1 16 0,-1-16 0,2 14 0,-2-14 0,1 12 0,-1-12 0,0 0 0,1 16 0,-1-16 0,0 0 0,2 13 0,-2-13 0,0 0 0,0 0 0,1 12 0,-1-12 0,0 0 0,0 0 0,0 0 0,1 10 0,-1-10 0,0 0 0,0 0 0,0 0 0,0 0 0,0 0 0,0 0 0,0 0 0,0 0 0,1 11 0,-1-11 0,0 0 0,0 0 0,0 0 0,0 0 0,0 0 0,0 0 0,0 0 0,0 0 0,0 0 0,0 0 0,0 0 0,0 0 0,0 0 0,0 0 0,0 0 0,0 0 0,0 0 0,0 0 0,0 0 0,0 0 0,0 0 0,0 0 0,0 0 0,0 0 0,0 0 0,0 0 0,0 0 0,0 0 0,0 0 0,0 0 0,0 0 0,0 0 0,0 0 0,0 0 0,0 0 0,0 0 0,0 0 0,2 10 0,-2-10 0,0 0 0,0 0 0,0 0 0,0 0 0,0 0 0,5 9 0,-5-9 0,0 0 0,0 0 0,0 0 0,2 10 0,-2-10 0,0 0 0,3 10 0,-3-10 0,0 0 0,3 12 0,-3-12 0,0 0 0,3 11 0,-3-11 0,0 0 0,3 11 0,-3-11 0,0 0 0,0 0 0,1 12 0,-1-12 0,0 0 0,1 12 0,-1-12 0,0 0 0,0 13 0,0-13 0,0 0 0,2 14 0,-2-14 0,0 0 0,-2 15 0,2-15 0,0 0 0,2 13 0,-2-13 0,0 0 0,0 11 0,0-11 0,0 0 0,0 0 0,0 12 0,0-12 0,0 0 0,0 0 0,0 0 0,0 14 0,0-14 0,0 0 0,0 0 0,-2 11 0,2-11 0,0 0 0,0 0 0,0 13 0,0-13 0,0 0 0,0 0 0,0 13 0,0-13 0,0 0 0,0 0 0,0 0 0,0 13 0,0-13 0,0 0 0,0 0 0,0 0 0,0 12 0,0-12 0,0 0 0,0 0 0,0 0 0,-1 11 0,1-11 0,0 0 0,0 0 0,0 0 0,0 0 0,0 0 0,0 0 0,0 12 0,0-12 0,0 0 0,0 0 0,0 0 0,0 0 0,0 0 0,-1 11 0,1-11 0,0 0 0,0 0 0,0 0 0,-2 11 0,2-11 0,0 0 0,0 0 0,0 0 0,-1 11 0,1-11 0,0 0 0,0 0 0,0 0 0,0 0 0,-2 11 0,2-11 0,0 0 0,0 0 0,0 0 0,0 0 0,0 0 0,0 0 0,0 0 0,0 0 0,0 0 0,-3 9 0,3-9 0,0 0 0,0 0 0,0 0 0,0 0 0,0 0 0,-13-2 0,13 2 0,-17-1 0,5-1 0,-6 0 0,0 0 0,-7-4 0,-6 1 0,-5-2 0,-8-2 0,-1-1 0,-6-2 0,2 0 0,1 1 0,2 0-967,5 1-1310,7 3-2069</inkml:trace>
  <inkml:trace contextRef="#ctx0" brushRef="#br4" timeOffset="-103199.07">15158 4737 327,'0'0'580,"0"0"-80,9-5-41,-9 5-19,0 0-45,0 0-37,10-8-8,-10 8-23,0 0-32,0 0-15,8-4-27,-8 4-10,0 0-16,0 0-22,0 0-7,0 0-15,0 0 26,9-5-55,-9 5 5,0 0-31,0 0 13,0 0-15,0 0-10,0 0-8,0 0 7,0 0 1,0 0-9,0 0 0,0 0-2,0 0 5,0 0-5,0 0 0,0 0-14,-6 7 4,6-7 1,-8 6-7,8-6 3,-5 6-15,5-6-57,-8 8-20,8-8 0,-10 9 0,3-2 0,1 1 0,-2-3 0,0 2 0,2-1 0,-1 0 0,-1 1 0,-1 2 0,-1-3 0,1 3 0,-3-1 0,2 2 0,0-1 0,-4-1 0,2 2 0,-2-2 0,0 2 0,-1 0 0,-3-1 0,2 1 0,-1-1 0,2-1 0,-2 0 0,3-1 0,-2 0 0,1 0 0,1 0 0,0-2 0,0-1 0,-1 0 0,2 2 0,-1-3 0,4 0 0,-2 0 0,-2-1 0,3 0 0,-3-1 0,14-1 0,-25-1 0,11-1 0,3 1 0,-3-1 0,2-2 0,0 3 0,0-5 0,-1 1 0,0-1 0,3-1 0,-1 0 0,-1-3 0,4 2 0,1-3 0,0 0 0,0 0 0,4 1 0,1-2 0,-2 1 0,4 0 0,0 1 0,2-1 0,1-1 0,-1 4 0,2-3 0,1 3 0,2-1 0,0 1 0,1 1 0,1-1 0,3 1 0,-1 3 0,2-1 0,-2 2 0,2 1 0,0 2 0,1 0 0,0 0 0,-1 1 0,3 3 0,-2 1 0,2 2 0,-3-1 0,4 2 0,-4 1 0,2 3 0,0-1 0,-2 2 0,0 0 0,0 2 0,1-2 0,-2 1 0,2 2 0,-3-1 0,2-1 0,-1 0 0,-1-1 0,2 2 0,0-4 0,-2 2 0,1-2 0,-2-1 0,1 0 0,1 0 0,-1-1 0,1-1 0,1-1 0,-1 0 0,1 0 0,0-2 0,1-1 0,-2-1 0,3-1 0,-2 1 0,2-2 0,-2-1 0,2 0 0,-2-1 0,1-1 0,-1 0 0,4-2 0,-2 0 0,-1 1 0,0-2 0,-1-1 0,-1 1 0,0-2 0,0 2 0,-1-5 0,-1 4 0,0-2 0,-1-1 0,-1 0 0,-2-2 0,2-1 0,-4 2 0,1 0 0,-3 0 0,1-2 0,0 0 0,-2 3 0,-1-4 0,0 13 0,-1-21 0,-2 10 0,-2 0 0,2 0 0,-2 0 0,-2 0 0,-1 1 0,0 0 0,-2 0 0,-1 2 0,-2 1 0,1-2 0,-1 2 0,-1 2 0,1-2 0,0 2 0,-2-1 0,4 3 0,-2-1 0,2 0 0,-2 1 0,3 1 0,-1-1 0,0 1 0,11 2 0,-17-5 0,17 5 0,-15-1 0,15 1 0,-13-3 0,13 3 0,-13 2 0,13-2 0,-11 2 0,11-2 0,0 0-112,-14 5-355,14-5-47,0 0-47,-14 6-89,14-6-82,-5 6-200,5-6-408,-8 6-942</inkml:trace>
  <inkml:trace contextRef="#ctx0" brushRef="#br4" timeOffset="-99303.828">16868 4745 713,'0'0'579,"0"0"-49,0 0-31,1-13-34,-1 13-46,0 0-29,1-10-16,-1 10 8,0 0-42,2-14-28,-2 14 2,0 0-39,1-13 11,-1 13-4,0 0-15,0-11-18,0 11-12,0 0-13,1-11-20,-1 11-13,0 0-16,0 0-30,1-12-34,-1 12-19,0 0 16,0 0-80,0 0-28,0 0 0,0 0 0,-1 12 0,1-12 0,0 12 0,0-12 0,-2 14 0,-1-5 0,0 0 0,1 3 0,-2-3 0,2 3 0,-2-1 0,0 3 0,0-1 0,-1 0 0,1 0 0,-2-1 0,2 0 0,0-1 0,0 0 0,0 0 0,1-2 0,0 2 0,-1-2 0,-1 0 0,3 0 0,-2 1 0,4-10 0,-5 14 0,5-14 0,-6 12 0,6-12 0,-2 8 0,2-8 0,0 0 0,-5 13 0,5-13 0,0 0 0,0 0 0,-5 11 0,5-11 0,0 0 0,0 0 0,0 0 0,-1 10 0,1-10 0,0 0 0,0 0 0,0 0 0,0 0 0,0 0 0,13 0 0,-13 0 0,12-1 0,-12 1 0,15-2 0,-15 2 0,20-5 0,-8 3 0,1 0 0,1-1 0,2 0 0,1 1 0,0 0 0,2-1 0,-1 1 0,0-1 0,1-1 0,-2 2 0,2-1 0,-1 0 0,-2 1 0,1 0 0,-2-2 0,2 1 0,-2 0 0,-2 1 0,0-1 0,-2 1 0,1-1 0,-2 1 0,-10 2 0,20-3 0,-20 3 0,17-4 0,-17 4 0,15-4 0,-15 4 0,13-1 0,-13 1 0,12-5 0,-12 5 0,0 0 0,13-3 0,-13 3 0,0 0 0,10-3 0,-10 3 0,0 0 0,0 0 0,9-5 0,-9 5 0,0 0 0,0 0 0,0 0 0,0 0 0,0-12 0,0 12 0,0 0 0,-6-8 0,6 8 0,-7-6 0,7 6 0,-8-8 0,8 8 0,-9-9 0,9 9 0,-9-7 0,9 7 0,-9-9 0,9 9 0,-9-6 0,9 6 0,-6-7 0,6 7 0,0 0 0,-11-7 0,11 7 0,0 0 0,-8-5 0,8 5 0,0 0 0,0 0 0,0 0 0,-10-6 0,10 6 0,0 0 0,0 0 0,-8 7 0,8-7 0,-2 9 0,2-9 0,-3 12 0,3-12 0,-1 17 0,1-17 0,-2 17 0,2-17 0,0 20 0,0-20 0,2 21 0,-2-9 0,0-12 0,0 22 0,1-10 0,0-2 0,-1 2 0,2-2 0,0 3 0,-1-1 0,2 0 0,-1-1 0,0 0 0,0 2 0,1-3 0,-2 1 0,2 0 0,-2 0 0,1-1 0,1-1 0,-3-9 0,3 18 0,-3-18 0,2 15 0,-2-15 0,5 14 0,-5-14 0,1 10 0,-1-10 0,3 10 0,-3-10 0,0 0 0,3 12 0,-3-12 0,0 0 0,0 0 0,1 12 0,-1-12 0,0 0 0,0 0 0,0 0 0,0 0 0,0 0 0,0 0 0,0 0 0,0 0 0,0 0 0,0 0 0,0 0 0,0 0 0,0 0 0,0 0 0,0 0-217,-3-11-692,3 11-203,0 0-765,3-9-1598</inkml:trace>
  <inkml:trace contextRef="#ctx0" brushRef="#br4" timeOffset="-97621.292">18612 4775 479,'-2'-12'594,"2"12"-15,0 0-4,-2-10-52,2 10-39,0 0-13,0-13-34,0 13-1,0 0-48,-2-15-11,2 15-32,0 0-15,-2-13-12,2 13-32,0 0-22,-1-13-7,1 13-23,0 0-32,0 0-38,-1-11-32,1 11-25,0 0-8,0 0-5,0 0-78,0 0-16,0 0 0,0 0 0,2 15 0,-2-15 0,3 14 0,0-3 0,-1 1 0,-1-1 0,2 5 0,-2 0 0,2 0 0,-1 1 0,1-1 0,-1 1 0,0 0 0,0-1 0,1 1 0,-2-3 0,0 3 0,2-4 0,-2 1 0,1-2 0,-1 0 0,0 0 0,-1-12 0,3 20 0,-3-20 0,2 16 0,-2-16 0,3 16 0,-3-16 0,1 13 0,-1-13 0,2 10 0,-2-10 0,0 0 0,2 12 0,-2-12 0,0 0 0,0 0 0,2 12 0,-2-12-98,0 0-446,0 0-130,0 0-134,0 0-212,0 0-578,0 0-1250</inkml:trace>
  <inkml:trace contextRef="#ctx0" brushRef="#br4" timeOffset="-96834.681">19010 4828 130,'0'0'724,"0"0"-140,0 0-48,-6-9-65,6 9-42,0 0-45,-2-10 8,2 10-39,0 0-24,-1-10-32,1 10-30,0 0-19,1-12-27,-1 12-16,5-9-13,-5 9-5,8-11 21,0 7-11,0-1 0,3 0 9,0 1-41,2 0-8,3 0 6,-2 0-27,0 3-18,1-1-20,0 2-16,-2 0-18,-1 3-10,2 0-9,-1 0-6,1 3 3,-2-1-6,-2 2 2,-1 0-10,0 3 3,-3-3 16,0 3 0,1 2-4,-4-1-42,-3 0-1,0 1 0,-3 2 0,-3-2 0,-1 3 0,1-1 0,-4 3 0,-3-2 0,0-1 0,-1 3 0,0-3 0,0-1 0,0 0 0,0 0 0,0-1 0,2-2 0,0 0 0,0-3 0,2 3 0,-2-3 0,5 0 0,-2-2 0,9-5 0,-16 12 0,16-12 0,-11 7 0,11-7 0,-10 7 0,10-7 0,-8 5 0,8-5 0,0 0 0,-8 7 0,8-7 0,0 0 0,0 0 0,0 0 0,0 0 0,0 0 0,0 0 0,12 6 0,-12-6 0,20-3 0,-20 3 0,24-2 0,-11 1 0,5-1 0,-1-2 0,1 1 0,1 1 0,-1-1 0,0 1 0,0 0 0,-1-1 0,-1 1 0,2 0 0,-5 1 0,0-1 0,-1 1 0,1 0 0,-2 0 0,-11 1 0,19-3 0,-19 3 0,14-2 0,-14 2 0,14-2 0,-14 2 0,12-1 0,-12 1 0,0 0 0,13-1 0,-13 1 0,0 0 0,13 0 0,-13 0 0,0 0 0,0 0 0,0 0 0,11-3 0,-11 3 0,0 0 0,0 0 0,0 0 0,0 0 0,0 0 0,11-2 0,-11 2 0,0 0 0,0 0 0,0 0 0,0 0 0,0 0 0,0 0 0,0 0 0,0 0 0,-10-3-418,10 3-170,0 0-83,-14 0-103,14 0-170,0 0-577,-18-2-1153</inkml:trace>
  <inkml:trace contextRef="#ctx0" brushRef="#br4" timeOffset="-95108.227">20659 4659 320,'0'0'587,"0"0"-64,0 0-30,0 0-38,0 0-19,0 0-17,0 0-27,0 0-12,0 0-17,0 0-30,0 0 1,0 0-35,0 0 4,0 0-23,0 0-3,0 0-5,0 0-24,0 0-8,0 0-2,0 0-13,0 0-1,0 0-23,0 0-26,0 0-27,0 0-122,0 0-26,-11-4 0,11 4 0,0 0 0,-8-5 0,8 5 0,0 0 0,-12-5 0,12 5 0,-8-5 0,8 5 0,-9-3 0,9 3 0,-9-4 0,9 4 0,-10-3 0,10 3 0,0 0 0,-12-5 0,12 5 0,0 0 0,0 0 0,-12-4 0,12 4 0,0 0 0,0 0 0,0 0 0,0 0 0,0 0 0,0 0 0,0 0 0,0 0 0,0 0 0,0 0 0,0 0 0,9 7 0,-9-7 0,15 6 0,-4-2 0,0 0 0,1-1 0,2-1 0,0 2 0,3 0 0,0-2 0,0 0 0,1 0 0,-1-1 0,2 1 0,-2 0 0,0-1 0,0-1 0,-2-1 0,2 1 0,-3-2 0,1 0 0,-2 1 0,-1 0 0,0 0 0,-12 1 0,20-4 0,-20 4 0,16-4 0,-16 4 0,13-6 0,-13 6 0,10-6 0,-10 6 0,6-7 0,-6 7 0,6-7 0,-6 7 0,0 0 0,4-12 0,-4 12 0,0 0 0,0 0 0,0 0 0,-2-13 0,2 13 0,0 0 0,0 0 0,-11-1 0,11 1 0,-10 4 0,10-4 0,-12 6 0,12-6 0,-13 11 0,6-3 0,0-2 0,1 5 0,-2 1 0,-1-1 0,3 5 0,-1-2 0,2 1 0,-1 1 0,0 1 0,0 0 0,1 0 0,0-1 0,1 2 0,0 0 0,0 0 0,0-1 0,1 2 0,2-1 0,-2 0 0,2 0 0,0-1 0,1 1 0,0-2 0,0-1 0,0-1 0,0 0 0,0 1 0,0-3 0,1 0 0,-1 0 0,0 0 0,0-12 0,1 21 0,-1-21 0,0 18 0,0-18 0,0 14 0,0-14 0,0 13 0,0-13 0,0 0 0,0 16 0,0-16 0,-4 10 0,4-10 0,-4 7 0,4-7 0,0 0-397,-7 9-87,7-9-84,0 0-123,0 0-119,0 0-848,-13-4-1324</inkml:trace>
  <inkml:trace contextRef="#ctx0" brushRef="#br4" timeOffset="-94591.539">20704 4925 290,'0'0'724,"-13"3"-121,13-3-46,-13 2-72,13-2-32,0 0-47,-15 0-45,15 0-34,0 0-34,-13 2-30,13-2-30,0 0-24,0 0-22,-10 2-21,10-2-20,0 0-18,0 0-14,0 0 0,0 0 3,0 0-3,0 0-12,0 0 0,0 0 0,0 0-4,0 0-18,0 0 14,0 0-10,14 4 4,-14-4-12,17 0-10,-17 0 1,21 0-9,-8 0-6,2 0-8,1-1-5,3 1 5,-1-2-1,2 1-6,1 0 23,-2 0-35,1-1 5,1 2 3,-3-2 0,1 2-16,-5-3 17,1 3 21,-2-3 11,1 2 11,-2 0 8,-12 1 12,21-2-84,-21 2-13,16-2 0,-16 2 0,15 0 0,-15 0 0,12-3 0,-12 3 0,0 0 0,13-2 0,-13 2 0,0 0 0,12 0 0,-12 0 0,0 0 0,0 0 0,0 0 0,13-2 0,-13 2 0,0 0 0,0 0 0,0 0 0,0 0 0,0 0 0,11-3 0,-11 3 0,0 0 0,0 0 0,0 0 0,0 0 0,0 0 0,0 0 0,0 0-33,-14 0-492,14 0-75,0 0-82,-11 2-116,11-2-956,0 0-1444</inkml:trace>
  <inkml:trace contextRef="#ctx0" brushRef="#br4" timeOffset="-91065.906">14889 6211 141,'0'0'737,"0"0"-142,0 0-38,0 0-12,2-12-42,-2 12-19,0 0-60,0 0-4,0 0-68,0-13 7,0 13-38,0 0 0,0 0-20,0 0-18,0 0-42,0 0-28,1-12-35,-1 12-34,0 0-6,0 0 23,0 0 23,-5 15-5,5-15-30,-4 17-16,2-6-5,-1 1-128,1 0 0,-1 2 0,0 1 0,1-1 0,-1 1 0,1-3 0,1 1 0,-3 1 0,2-2 0,0 0 0,2 0 0,0-12 0,-1 21 0,1-21 0,-1 16 0,1-16 0,-2 14 0,2-14 0,-1 13 0,1-13 0,0 0 0,0 14 0,0-14 0,0 0 0,5 8 0,-5-8 0,0 0 0,13 1 0,-13-1 0,10-2 0,-10 2 0,15-5 0,-15 5 0,16-5 0,-5 2 0,1-1 0,-12 4 0,21-4 0,-10 1 0,-11 3 0,21-2 0,-21 2 0,20-1 0,-20 1 0,21 1 0,-21-1 0,21 4 0,-21-4 0,17 8 0,-6-6 0,-4 3 0,0 0 0,2 2 0,-2-2 0,-7-5 0,11 14 0,-11-14 0,10 15 0,-10-15 0,5 15 0,-5-15 0,5 16 0,-5-16 0,0 17 0,0-17 0,-4 17 0,4-17 0,-6 17 0,2-9 0,-2-1 0,-1 2 0,-2-3 0,0 4 0,-2-3 0,-3 2 0,4-2 0,-3-1 0,-2 1 0,2-2 0,-3-1 0,1 1 0,0 0 0,-2-3 0,1 0 0,3 1 0,-4-3 0,4 0 0,-2 0 0,2-3 0,-1 2 0,3-2-507,2-2-60,-1-2-93,2 1-74,1-1-106,3-2-708,0 1-1186</inkml:trace>
  <inkml:trace contextRef="#ctx0" brushRef="#br4" timeOffset="-90649.255">14946 6203 294,'0'0'743,"0"-12"-114,0 12-53,0 0-60,0 0-39,0 0-60,0 0-41,-2-12-44,2 12-30,0 0-55,0 0-7,0 0-37,0 0 23,0 0-15,10-5 18,-10 5-18,12-2-28,-12 2-10,18-1-16,-6 1 1,1 0 40,1-2-45,6 1 29,-2-1-34,4 0-21,1 1 5,-1-2-1,5 0-12,-3 3-18,-2-1-101,-1-1 0,-1 2 0,0-2 0,-2 1 0,-3 0 0,-2 1 0,1-1 0,-3-1 0,-11 2 0,21-1 0,-21 1 0,15 0 0,-15 0 0,14-1 0,-14 1 0,12 0 0,-12 0 0,0 0 0,15-3 0,-15 3 0,0 0 0,0 0 0,14 0 0,-14 0 0,0 0 0,0 0 0,0 0 0,10-2 0,-10 2 0,0 0 0,0 0 0,0 0 0,0 0 0,0 0 0,0 0-462,0 0-264,0 0-144,-15-2-1063,15 2-1666</inkml:trace>
  <inkml:trace contextRef="#ctx0" brushRef="#br4" timeOffset="-86137.163">17241 6283 275,'0'0'653,"9"-5"-94,-9 5-37,0 0-40,13-5-49,-13 5-19,0 0-25,9-5-44,-9 5-17,0 0-38,0 0 9,0 0-30,0 0 19,14 3-3,-14-3 0,0 0-10,0 0-1,3 11-37,-3-11 1,-4 10-14,4-10-2,-8 14-1,3-7-23,-2 1-21,-2 2-168,0 0-9,0 1 0,-1-1 0,-3-2 0,2 4 0,-3 0 0,0 0 0,-1-2 0,0 2 0,0-2 0,2-1 0,-2 1 0,2 0 0,0-3 0,-3 5 0,2-5 0,-2 2 0,2-3 0,-1 1 0,2 0 0,-2 0 0,2-2 0,-2 1 0,2-2 0,-2 1 0,3-3 0,1 1 0,-2 1 0,1-3 0,0-1 0,12 0 0,-22 0 0,9 0 0,3-4 0,0 2 0,0-2 0,-1 1 0,2-2 0,-1-2 0,2 2 0,2-2 0,-1 0 0,1-1 0,1 1 0,0-3 0,2 1 0,3 9 0,-3-17 0,3 17 0,1-19 0,1 9 0,1 0 0,2 1 0,3-4 0,1 2 0,0-2 0,2 4 0,2-1 0,1-2 0,3 2 0,-2 0 0,2 3 0,-2 0 0,1 0 0,1 4 0,0 0 0,1 1 0,-3 0 0,0 2 0,2 3 0,-1 1 0,0-1 0,0 6 0,-1-1 0,1 2 0,0 0 0,0 3 0,-2 0 0,1-1 0,0 2 0,0-1 0,-2 0 0,2 0 0,-2-1 0,-2-2 0,2 1 0,-1-1 0,2-2 0,-3 1 0,3-1 0,-1-1 0,1-2 0,0 0 0,0-1 0,0-1 0,0-1 0,0-2 0,0 0 0,3 0 0,-2-5 0,3 1 0,-2 1 0,0-3 0,0-2 0,0 1 0,-2-1 0,1-1 0,0-2 0,-3 0 0,-1-1 0,-1 0 0,-1-1 0,-3 0 0,-1 0 0,-2-2 0,-1 3 0,-2 1 0,0-1 0,-3 1 0,-1-1 0,-2 0 0,-1 2 0,-5-1 0,2 1 0,-2 0 0,-3 3 0,1 0 0,-2-1 0,-1 4 0,-2-1 0,0 0 0,-1 2 0,0 2 0,-2 0 0,3-1 0,-1 4 0,-1-1 0,5 0 0,-2 2-256,2-1-278,1 4-112,1 0-142,3 5-260,2-5-511,2 1-1200</inkml:trace>
  <inkml:trace contextRef="#ctx0" brushRef="#br4" timeOffset="-84817.916">19107 6283 130,'10'-8'757,"-10"8"-134,8-8-47,-8 8-30,7-6-27,-7 6-57,8-8-14,-8 8-51,6-7-25,-6 7-49,0 0-19,8-5-59,-8 5-4,0 0-29,0 0 19,0 0-22,0 0 1,0 0 3,5 8 11,-5-8-24,-5 12-6,0-6-16,0 2-2,-3 4-17,-1-2-117,0 2-42,-2 0 0,-1 2 0,-1 0 0,-2 0 0,1 0 0,-1 0 0,-1-1 0,1 0 0,1-1 0,-3 0 0,3-1 0,0-2 0,1 1 0,1-2 0,-1-1 0,-1 1 0,2 0 0,1-2 0,-1-2 0,2-1 0,0 2 0,10-5 0,-21 3 0,21-3 0,-19 0 0,19 0 0,-18-3 0,8-2 0,1 2 0,1-1 0,1-2 0,-2-2 0,3 2 0,-1-1 0,2-2 0,-2 1 0,3-2 0,0 1 0,0 1 0,1-1 0,2-3 0,1 12 0,-1-20 0,1 20 0,0-19 0,0 19 0,4-19 0,-4 19 0,6-17 0,-6 17 0,9-14 0,-4 8 0,1-2 0,2 2 0,2 0 0,-1 1 0,0 0 0,3 2 0,-1 0 0,1 2 0,2 1 0,-1 0 0,0 3 0,2-1 0,1 4 0,-2-1 0,3 2 0,-3 0 0,2 3 0,1 1 0,-2-1 0,1 1 0,0 0 0,-1 0 0,0 0 0,0-1 0,-1 0 0,2 1 0,-2-2 0,-2 0 0,2 0 0,1 1 0,-3-3 0,4 0 0,-4 1 0,5-1 0,-4 0 0,2-2 0,-1 0 0,1 0 0,0-2 0,-1 1 0,-2-4 0,2 2 0,-1-2 0,-1 0 0,2 0 0,-1-2 0,-1-1 0,1 1 0,1-3 0,-1 0 0,-1-1 0,0 0 0,-1-1 0,-2-2 0,-1 1 0,-1-2 0,-1 2 0,-2-3 0,-1 1 0,-2 1 0,0-4 0,-2 2 0,-2 1 0,1-2 0,-2-2 0,-3 2 0,0 2 0,-2-3 0,0 3 0,-1 0 0,-3 0 0,0 1 0,-1 2 0,0-2 0,1 2 0,-2-1 0,1 3 0,0 0 0,1 0 0,0 1 0,3 1 0,0 1 0,-2-1 0,12 3 0,-18-2 0,18 2-106,-15 0-377,15 0-19,-14 2-72,14-2-113,-13 5-106,13-5-804,-9 7-1251</inkml:trace>
  <inkml:trace contextRef="#ctx0" brushRef="#br4" timeOffset="-82342.599">20465 6185 264,'3'-11'642,"-3"11"-109,0 0-54,0 0-25,0 0-20,1-13-13,-1 13-39,0 0-35,2-9-10,-2 9-14,0 0 0,7-11-3,-7 11 23,0 0-51,7-8 25,-7 8-51,0 0 21,8-8-49,-8 8 11,0 0-53,0 0-3,8-4-31,-8 4 64,0 0-63,0 0-163,10 11 0,-10-11 0,5 13 0,-1-4 0,0 3 0,0 0 0,-1 3 0,0-1 0,2 3 0,-2 0 0,0 0 0,1 0 0,-1 3 0,-1-4 0,1 2 0,0-1 0,-1 2 0,1-2 0,-1 0 0,-1 0 0,2 0 0,-2-1 0,0-1 0,-1 0 0,2-3 0,-1 2 0,-1-2 0,0 0 0,1-1 0,-1-11 0,0 21 0,0-21 0,0 17 0,0-17 0,-1 17 0,1-17 0,0 11 0,0-11 0,0 0-575,1 13-134,-1-13-96,0 0-105,0 0-733,8 6-1305</inkml:trace>
  <inkml:trace contextRef="#ctx0" brushRef="#br4" timeOffset="-81540.439">20977 6272 182,'6'-9'786,"-1"1"-133,0-1-58,-2 2-62,1-3-41,0 1-51,-4 9-44,5-17-17,-2 8-16,-3 9-31,4-18-11,-4 18-56,1-19 4,-1 19-63,0-16 35,0 16-74,-1-16 42,1 16-65,-4-17 18,4 17-33,-7-16 9,7 16-48,-9-13 16,9 13-30,-12-12 17,4 8-42,0-1 34,8 5-30,-19-5 24,19 5-40,-18-1 30,18 1-50,-21 1-20,9 1 0,2 0 0,1 2 0,-2 1 0,2 1 0,0 0 0,-1 2 0,0 1 0,4-1 0,0 0 0,0 2 0,2-1 0,0 1 0,4-10 0,-3 20 0,2-9 0,2 1 0,2-2 0,-1 0 0,4 3 0,0-1 0,1 0 0,1-1 0,2 1 0,0 0 0,2 1 0,3-1 0,-1 1 0,3-2 0,-2 1 0,2-2 0,-3 1 0,1-1 0,-2 1 0,1-3 0,-1 1 0,-2-1 0,1 0 0,-3 1 0,0-1 0,-2-1 0,0-2 0,-2 2 0,0 0 0,-5-7 0,9 13 0,-9-13 0,4 11 0,-4-11 0,1 10 0,-1-10 0,-3 12 0,3-12 0,-8 8 0,8-8 0,-13 9 0,4-3 0,-1-2 0,10-4 0,-20 5 0,20-5 0,-23 2 0,23-2 0,-22 2 0,10-4 0,12 2 0,-22-2 0,12-3 0,-1 0 0,2 0 0,1-2 0,1-1 0,1-3 0,1 1 0,4-2 0,0 0 0,1-3 0,2 1 0,2-1 0,1 1 0,0-3 0,1 2 0,2 1 0,0 2 0,2-5 0,-1 4 0,0 1 0,1 0 0,-1-2 0,1 2 0,0 1 0,-1 1 0,0-1 0,0 4 0,-1-2 0,-8 9 0,12-13 0,-12 13 0,11-11 0,-11 11 0,8-10 0,-8 10 0,6-7 0,-6 7 0,7-5 0,-7 5 0,0 0 0,6-8 0,-6 8 0,0 0 0,0 0 0,7-8 0,-7 8 0,0 0 0,0 0 0,0 0 0,0 0 0,0 0 0,0 0 0,0 0 0,0 0 0,0 0 0,0 0 0,0 0 0,0 0-504,0 0-284,-13 6-100,13-6-1007,-12 9-1620</inkml:trace>
  <inkml:trace contextRef="#ctx0" brushRef="#br4" timeOffset="-77899.651">14795 7553 207,'0'0'755,"-4"-13"-161,4 13-35,0 0-33,-2-15-23,2 15-17,-1-11-49,1 11-10,-2-14-34,2 14-11,0-14-28,0 14-17,-1-15-9,1 15 21,-1-13-36,1 13 0,-2-12-3,2 12 19,0 0-40,-2-14-289,2 14 0,0 0 0,-4-11 0,4 11 0,0 0 0,0 0 0,0 0 0,-3-10 0,3 10 0,0 0 0,-3 9 0,3-9 0,-6 15 0,4-6 0,-1 1 0,1 4 0,1 3 0,-2-1 0,1 1 0,1 1 0,-1 0 0,2 0 0,-1-1 0,-1 1 0,2 0 0,0 0 0,-1-1 0,1 0 0,0-2 0,0 0 0,0-1 0,1 0 0,-1 0 0,0-2 0,0 1 0,0-13 0,2 23 0,-2-23 0,0 20 0,0-20 0,0 15 0,0-15 0,1 14 0,-1-14 0,0 11 0,0-11 0,0 0 0,2 13-182,-2-13-626,0 0-123,0 0-1044,0 0-1719</inkml:trace>
  <inkml:trace contextRef="#ctx0" brushRef="#br4" timeOffset="-74236.108">17191 7400 120,'0'0'796,"0"0"-158,9-6-54,-9 6-62,0 0-21,0 0-21,0 0-60,0 0-16,0 0-60,0 0-2,0 0-47,0 0-22,0 0 0,0 0 4,0 0 1,0 0-54,1 12 37,-1-12-50,-10 11 16,4-4-53,-3 4 7,-3-2-56,1 1 20,-3 2-49,-3 0-96,-2 0 0,1 0 0,-2 1 0,-1-3 0,2 1 0,-1 1 0,0-2 0,0-1 0,1 1 0,1-4 0,1 2 0,2 0 0,0-3 0,-1 1 0,2-3 0,3 0 0,-2-1 0,1 0 0,1-1 0,11-1 0,-23-1 0,12-2 0,0 0 0,1 0 0,0-2 0,1-2 0,-1-1 0,0-1 0,2-1 0,0-1 0,0-1 0,2-1 0,0-1 0,2 0 0,0 1 0,0-4 0,3 3 0,0 0 0,1 0 0,0 2 0,1-1 0,1 2 0,4-3 0,-3 2 0,4 0 0,0 3 0,1 1 0,0 3 0,0-2 0,2 3 0,-10 4 0,20-1 0,-20 1 0,24 0 0,-11 4 0,3 1 0,-1 3 0,3 0 0,0 5 0,2-2 0,-1 4 0,2 2 0,0-2 0,-1 3 0,0 0 0,0-3 0,0 3 0,0-1 0,-2 0 0,2-3 0,-2 2 0,-1-3 0,1-1 0,-2 1 0,1-2 0,2-1 0,-2-1 0,-2 0 0,-1-1 0,3-3 0,-3 2 0,4-4 0,-3 0 0,2 1 0,-1-4 0,0 0 0,-2 0 0,5-2 0,-4-3 0,2 2 0,-2-2 0,0-1 0,0-2 0,-3-2 0,0 1 0,0-3 0,-3 0 0,-1-2 0,-1-1 0,-1-1 0,-4-1 0,0-1 0,-2 1 0,-3-3 0,1 3 0,-6-3 0,2 2 0,-3 0 0,-1 1 0,-2 2 0,-1-1 0,-1 4 0,0-1 0,-3 3 0,2-1 0,0 3 0,-1 3 0,-1-1 0,1 2 0,-2 1 0,-1 3 0,5 0 0,-4 0-86,3 3-239,0 2-72,0 1-57,2 0-65,2 3-94,1-1-57,1 1-132,3 0-573,2 1-974</inkml:trace>
  <inkml:trace contextRef="#ctx0" brushRef="#br4" timeOffset="-73271.37">19188 7345 748,'0'0'625,"0"0"-79,0 0-24,0 0-31,0 0-34,0 0-15,0 0-41,0 0-19,0 0-51,0 0 3,0 0-27,0 0-2,0 0-12,-11 2-20,11-2 6,-13 13-55,5-6 14,-1 3-47,-3-1 13,0 5-46,-3-3 16,0 3-32,-2 2-18,0-3-124,-2 4 0,0-1 0,0 1 0,-2-2 0,5-1 0,-2 0 0,0-2 0,0 1 0,0-2 0,0 1 0,2-3 0,0 2 0,1-2 0,1-2 0,0 0 0,1 0 0,2-2 0,-2-1 0,3-1 0,0 0 0,10-3 0,-21 4 0,21-4 0,-20-2 0,20 2 0,-19-5 0,11 0 0,0-2 0,2-2 0,-3 1 0,4-3 0,-2 0 0,2-1 0,1-1 0,2-3 0,-1 4 0,2-1 0,1 1 0,1-1 0,2-3 0,0 3 0,3-1 0,-1 3 0,3-1 0,0 2 0,0 0 0,1 2 0,1 1 0,-1 2 0,1-1 0,3 3 0,-1 3 0,-12 0 0,25 0 0,-11 3 0,2 0 0,0 2 0,1 4 0,2-2 0,-1 1 0,1 3 0,-1 0 0,1 0 0,-1 2 0,0-1 0,0-1 0,-2 2 0,2 0 0,-1-2 0,1 2 0,-2-2 0,0 0 0,-2-4 0,0 2 0,0 1 0,0-5 0,-1 1 0,1-1 0,0 0 0,-1-3 0,-1 1 0,2 0 0,-1-3 0,0 0 0,1-3 0,-1 0 0,2-1 0,-2-1 0,1 0 0,-1-3 0,-1 0 0,-1-2 0,-1-1 0,0-1 0,-2 2 0,-2-3 0,-1 1 0,1 0 0,-5-1 0,0 0 0,-1 2 0,-1-2 0,-2 1 0,-2 0 0,0-2 0,-3 2 0,-2 0 0,0 2 0,-2 0 0,0 1 0,-1 2 0,-2-2 0,0 3 0,0 1 0,1-2 0,-1 4 0,1-1 0,0 2 0,2-1 0,1 3 0,11 0 0,-23 0 0,23 0 0,-19 1-151,19-1-290,-19 7-64,9-3-115,1 1-146,2 1-232,-1 0-496,0 0-1121</inkml:trace>
  <inkml:trace contextRef="#ctx0" brushRef="#br4" timeOffset="-68404.969">14858 8571 10,'0'0'753,"0"0"-175,2-11-61,-2 11-28,0 0-21,2-12-31,-2 12-7,0 0-37,2-13-21,-2 13-39,0 0 11,0-16-26,0 16 42,0 0-60,0-11 9,0 11 12,0 0-10,0 0-12,0-13-10,0 13-8,0 0-10,0 0-263,0 0-8,1-13 0,-1 13 0,0 0 0,0 0 0,0 0 0,0 0 0,0 0 0,0 0 0,0 0 0,-1 15 0,1-15 0,-1 17 0,0-7 0,1-10 0,-2 24 0,2-12 0,-2 2 0,2 2 0,0 0 0,-2 1 0,2 0 0,2 0 0,-2 2 0,2-2 0,0 0 0,-1 0 0,0 0 0,0 0 0,1-1 0,-1 0 0,3-3 0,-3 0 0,2-1 0,-2 0 0,1 0 0,0-1 0,0-2 0,-2-9 0,4 19 0,-4-19 0,2 15 0,-2-15 0,3 12 0,-3-12 0,1 11 0,-1-11 0,0 0 0,2 11 0,-2-11 0,0 0 0,0 0 0,0 0 0,5 9-38,-5-9-616,0 0-88,0 0-68,0 0-139,0 0-634,0 0-1231</inkml:trace>
  <inkml:trace contextRef="#ctx0" brushRef="#br4" timeOffset="-67687.413">15259 8626 686,'6'-6'732,"-1"-3"-59,1 2-55,-6 7-62,6-12-49,-6 12-34,8-10-36,-8 10-42,5-10 17,-5 10-73,5-8 19,-5 8-38,0 0-25,5-11-22,-5 11-21,0 0-27,0 0-57,3-8 3,-3 8-13,0 0-15,0 0-143,0 0 0,-5 9 0,5-9 0,-7 15 0,3-7 0,0 4 0,-2 0 0,2 2 0,-2 1 0,3-1 0,-1 1 0,1 0 0,0-1 0,-1 1 0,1-1 0,1 0 0,1-1 0,1 1 0,-1-1 0,1-2 0,1 1 0,0 1 0,1-1 0,1 0 0,-1-3 0,3 0 0,0 0 0,0 0 0,1-2 0,2 0 0,0-2 0,-1 0 0,2 0 0,3-1 0,-2-1 0,-10-3 0,22 3 0,-11-3 0,2 0 0,-13 0 0,22-3 0,-8 1 0,-3-2 0,3-1 0,-1 1 0,0-1 0,1-2 0,-3 2 0,2-3 0,-1 2 0,-2-1 0,0 1 0,-1 0 0,0-1 0,0 0 0,-2 1 0,1-2 0,-1 0 0,0 0 0,0 1 0,-1-2 0,-1-1 0,-1 2 0,2-1 0,-4-3 0,3 4 0,-3-3 0,1-1 0,-1 2 0,-1-2 0,-1 12 0,0-22 0,0 9 0,0 13 0,-1-21 0,0 11 0,0-2 0,-2 1 0,-1 0 0,1 1 0,-2 1 0,0-1 0,-1 1 0,0-1 0,-3 3 0,0-5 0,-1 4 0,0 0 0,-2 2 0,1-2 0,-3 1 0,2 2 0,-1 0 0,-1-2 0,3 5 0,-2-2 0,1 1 0,0 0 0,0 1 0,1 1 0,11 1 0,-23-4 0,23 4 0,-22 0 0,22 0 0,-22 3 0,22-3 0,-20 4 0,9-1 0,0 0 0,2 1 0,0-2 0,9-2 0,-17 8-465,10-3-284,0 2-129,7-7-1045,-12 5-1652</inkml:trace>
  <inkml:trace contextRef="#ctx0" brushRef="#br4" timeOffset="-64980.295">16841 8638 358,'0'0'525,"0"0"-92,0 0-59,0 0-32,0 0-35,0 0-20,0 0-23,0 0-10,0 0-14,0 0 0,0 0-8,0 0-11,0 0-6,0 0-24,0 0-18,0 0-9,0 0-12,0 0-7,0 0-9,0 0-12,0 0-3,0 0-3,0 0-7,0 0-5,0 0-10,0 0-5,0 0 0,0 0-9,0 0-11,0 0-2,-8-6 17,8 6-35,0 0 5,0 0-25,0 0 31,0 0-44,0 0 32,0 0-43,0 0 34,0 0-17,0 0 5,0 0-39,0 0 38,0 0-39,0 0 37,0 0-45,0 0 38,0 0-33,0 0 34,0 0-37,0 0 30,0 0-28,0 0 42,0 0-45,0 0 37,0 0-35,0 0 36,0 0-38,0 0 37,0 0-43,0 0 45,0 0-24,0 0 18,0 0-35,0 0 40,0 0-41,0 0 37,0 0-37,0 0 42,0 0-42,0 0 39,0 0-42,0 0 39,0 0-33,0 0 40,0 0-36,0 0 30,0 0-36,0 0 39,0 0-37,0 0 39,0 0-40,0 0 32,0 0-34,0 0 45,0 0-44,0 0 34,0 0-36,0 0 44,0 0-43,0 0 39,0 0-35,0 0 42,0 0-43,0 0 38,0 0-38,0 0 37,0 0-30,0 0 32,0 0-45,0 0 36,0 0-28,0 0 38,0 0-44,0 0 43,0 0-39,0 0 38,0 0-38,0 0 39,0 0-41,0 0 40,0 0-41,0 0 44,0 0-46,0 0 35,0 0-29,0 0 41,0 0-43,0 0 41,0 0-38,0 0 45,0 0-41,0 0 39,0 0-39,0 0 44,0 0-43,0 0 45,0 0-46,0 0 46,0 0-51,0 0 48,0 0-48,0 0 48,0 0-51,0 0 48,0 0-46,0 0 46,0 0-51,0 0 46,0 0-43,0 0 40,0 0-45,0 0 41,0 0-10,0 0 14,0 0-48,0 0 51,0 0-46,0 0 46,0 0-46,0 0 46,0 0-47,0 0 48,0 0-47,0 0 46,0 0-45,0 0 37,0 0-37,0 0 46,0 0-50,0 0 49,0 0-45,0 0 46,0 0-45,0 0 46,0 0-50,0 0 48,0 0-44,0 0 46,0 0-48,0 0 38,0 0-32,0 0 42,0 0-52,0 0 52,0 0-46,0 0 43,0 0-45,0 0 42,0 0-39,0 0 43,0 0-47,0 0 48,0 0-45,0 0 36,0 0-37,0 0 63,0 0-43,0 0 71,0 0-52,0 0 54,-6 8-56,6-8 48,0 0-51,0 0 50,0 0-46,0 0 25,0 0-25,0 0 39,0 0-44,0 0 41,0 0-32,0 0 28,0 0-43,0 0 35,0 0-33,0 0 44,0 0-39,0 0 40,0 0-33,0 0 32,0 0-38,-8 5 30,8-5-38,0 0 29,0 0-35,0 0 32,0 0-33,0 0 27,0 0-35,0 0 30,0 0-33,0 0 32,0 0-36,0 0 36,0 0-38,0 0 40,0 0-40,0 0 36,0 0-38,0 0 41,0 0-40,0 0 38,0 0-37,0 0 34,0 0-33,0 0 28,0 0-33,0 0 38,0 0-36,0 0 42,0 0-42,0 0 37,0 0-36,0 0 33,0 0-38,0 0 40,0 0-34,0 0 39,0 0-34,0 0 28,0 0-36,0 0 34,0 0-28,0 0 33,0 0-32,0 0 32,0 0-34,0 0 36,0 0-36,0 0 35,0 0-36,0 0 35,0 0-31,0 0 32,0 0-33,0 0 35,0 0-42,0 0 41,0 0-35,0 0 31,0 0-31,0 0 48,0 0-50,0 0 35,0 0-35,0 0 35,0 0-31,0 0 35,0 0-39,0 0 38,0 0-38,0 0 40,0 0-31,0 0 27,0 0-34,0 0 31,0 0-31,0 0 36,0 0-36,0 0 37,0 0-38,0 0 37,0 0-36,0 0 32,0 0-29,0 0 30,0 0-33,0 0 36,0 0-37,0 0 33,5-8-32,-5 8 23,0 0-23,0 0 35,4-10-36,-4 10 36,0 0-34,7-9 41,-7 9-27,0 0 39,6-12-27,-6 12 39,6-9-22,-6 9 40,7-8-68,-7 8 0,6-10 0,2 5 0,-8 5 0,11-13 0,-3 9 0,2-1 0,-1-2 0,3 2 0,-1 0 0,2 1 0,1-3 0,0 2 0,1 1 0,1 0 0,-2 3 0,0-1 0,0 2 0,0 2 0,0-1 0,0 2 0,0 2 0,-1 0 0,-2 2 0,0 0 0,-1 2 0,-2 1 0,-2 2 0,-1-2 0,-1 2 0,-2 0 0,-2 0 0,0 1 0,-5 2 0,2 1 0,-4-1 0,-2 1 0,-1 2 0,-2-1 0,1 0 0,-2-1 0,0-1 0,-1 1 0,2-2 0,-1-1 0,-1-1 0,2 0 0,0-2 0,0 0 0,0-1 0,0-1 0,0 1 0,1-2 0,2 0 0,1-1 0,-1-2 0,0 1 0,9-5 0,-15 8 0,15-8 0,-15 7 0,15-7 0,-12 5 0,12-5 0,-11 4 0,11-4 0,0 0 0,-12 5 0,12-5 0,0 0 0,-9 5 0,9-5 0,0 0 0,0 0 0,0 0 0,0 0 0,0 0 0,0 0 0,0 0 0,0 0 0,17-5 0,-17 5 0,21-4 0,-8 3 0,1-1 0,4 0 0,0-2 0,2 3 0,0-2 0,1 2 0,1 0 0,0-1 0,-2 2 0,2-1 0,1 0 0,-3 0 0,1 1 0,-1-1 0,-2 1 0,1-1 0,-1-2 0,-4 3 0,0 0 0,2 0 0,-5-1 0,3 1 0,-14 0 0,20-1 0,-20 1 0,16-2 0,-16 2 0,13 0 0,-13 0 0,12-1 0,-12 1 0,0 0 0,13 0 0,-13 0 0,0 0 0,0 0 0,14 0 0,-14 0 0,0 0 0,0 0 0,0 0 0,0 0 0,13 0 0,-13 0 0,0 0 0,0 0 0,0 0 0,0 0 0,0 0 0,0 0 0,12-2 0,-12 2 0,0 0 0,0 0 0,0 0 0,0 0 0,-8-7 0,8 7 0,0 0 0,-12-4 0,12 4-704,-10-3-280,10 3-1063,-14-4-1808</inkml:trace>
  <inkml:trace contextRef="#ctx0" brushRef="#br4" timeOffset="-60351.956">19153 8502 28,'0'0'489,"0"0"-99,0 0-101,0 0-25,0 0-76,0 0-5,0 0-61,0 0 12,0 0-63,0 0 13,0 0-46,0 0 19,7-5-34,-7 5 18,0 0-32,0 0 21,0 0-38,0 0 27,0 0-46,0 0 5,0 0-82,0 0-68,0 0-134,0 0-263,0 0-81</inkml:trace>
  <inkml:trace contextRef="#ctx0" brushRef="#br4" timeOffset="-59164.21">19066 8499 566,'0'0'501,"0"0"-35,0 0-39,0 0-10,-11 2-47,11-2-12,0 0-6,0 0-21,0 0-28,-8-4-26,8 4-19,0 0-5,0 0-19,0 0-8,-5-10-26,5 10 20,0 0-43,0 0 26,1-14-54,-1 14 31,2-9-42,-2 9 25,7-11-11,-7 11-14,7-15-9,-2 8-2,2 0-2,-1-1 1,2 0-6,1 0-7,-1 1-31,2 1 29,-1 0-34,0 1 20,1-1-72,0 1-25,0 4 0,-10 1 0,19-3 0,-19 3 0,17 0 0,-17 0 0,17 8 0,-10-3 0,0 2 0,0 0 0,-2 2 0,-2 1 0,1-1 0,-3 1 0,-1 3 0,-1-1 0,0 0 0,-3 0 0,-1 2 0,-3 0 0,2-1 0,-3-1 0,1 3 0,-2-4 0,1 1 0,0-2 0,-1 2 0,1-1 0,0-4 0,1 2 0,1-2 0,0-1 0,1 1 0,6-7 0,-11 8 0,11-8 0,-10 6 0,10-6 0,-7 6 0,7-6 0,0 0 0,0 0 0,0 0 0,0 0 0,0 0 0,0 0 0,0 0 0,0 0 0,9-6 0,-9 6 0,15-4 0,-15 4 0,17-2 0,-17 2 0,22-1 0,-22 1 0,25 1 0,-14 0 0,1 2 0,-1-1 0,0 2 0,0 0 0,-1 0 0,-1 3 0,0-1 0,-1 1 0,-2-2 0,1 2 0,-1 0 0,-1 0 0,-5-7 0,6 15 0,-6-15 0,4 14 0,-4-14 0,2 14 0,-2-14 0,-4 14 0,4-14 0,-8 16 0,3-9 0,-3 0 0,1 0 0,-4 1 0,-1-2 0,0 2 0,-2-3 0,1 2 0,-1-2 0,-2 0 0,-1-1 0,0 1 0,0-2 0,-2 0 0,0-2 0,-1 0 0,1 0 0,-2-1 0,1-1 0,1 0 0,-3-3 0,-1 1 0,0-2 0,0-1 0,0-1 0,1-1 0,2-1 0,-2 1 0,3-1 0,2 1 0,2 3 0,2-2-123,-1 1-306,4 1-47,0 2-91,0-2-94,10 5-119,-15-7-852,15 7-1290</inkml:trace>
  <inkml:trace contextRef="#ctx0" brushRef="#br4" timeOffset="-57876.123">20770 8639 480,'0'0'550,"0"0"-66,14-2-54,-14 2 15,0 0-41,13-2 7,-13 2-11,9-4-15,-9 4-15,12-4-23,-12 4-14,0 0-11,11-4-6,-11 4 23,0 0-57,0 0 19,13-3-42,-13 3 31,0 0-44,0 0 26,0 0-48,0 0 29,0 0-205,0 0-48,0 0 0,-10 10 0,2-5 0,0 0 0,-2 2 0,-1-1 0,-1 5 0,-2-4 0,-1 4 0,-2 0 0,0 0 0,0 1 0,-2-1 0,-1 1 0,1 2 0,-1-3 0,0 1 0,0-1 0,2 1 0,-2-1 0,1-1 0,1 1 0,0-2 0,0 0 0,3-2 0,-1 0 0,2 1 0,1-4 0,-1 3 0,4-3 0,-1 0 0,-1 0 0,12-4 0,-20 6 0,20-6 0,-17 3 0,17-3 0,-15-2 0,15 2 0,-13-5 0,13 5 0,-13-8 0,13 8 0,-10-14 0,10 14 0,-8-16 0,8 16 0,-5-18 0,5 18 0,-3-16 0,3 16 0,0-17 0,0 17 0,3-18 0,0 9 0,-3 9 0,6-17 0,-1 8 0,0 2 0,2-1 0,-1 2 0,0-2 0,2 3 0,0 0 0,1 0 0,-2 0 0,-7 5 0,17-6 0,-17 6 0,17-2 0,-17 2 0,17 1 0,-17-1 0,20 4 0,-9-1 0,-1 2 0,1 1 0,1 2 0,1-1 0,0 0 0,0 2 0,1 0 0,-3 0 0,2 1 0,0 0 0,-2-1 0,2 2 0,-3-2 0,2 1 0,1 1 0,-2-3 0,0 2 0,1-2 0,-2 0 0,2-1 0,-1 1 0,0-2 0,1 0 0,-1 1 0,0-4 0,1 1 0,-2 0 0,1 0 0,2-2 0,0 0 0,0-1 0,-2 1 0,3-2 0,-1 0 0,0 0 0,2-2 0,-2 0 0,3 0 0,-3-2 0,3 0 0,-4 1 0,4-2 0,-6 2 0,4-4 0,-4 3 0,-1-2 0,0 0 0,0 1 0,-1-2 0,-3-1 0,1 1 0,-1 0 0,-1-4 0,0 3 0,-3-2 0,-1 10 0,0-22 0,-1 10 0,-2 0 0,0 0 0,-4-3 0,2 3 0,-3-1 0,-1 0 0,-2 3 0,-1-2 0,1 1 0,-4 2 0,1 1 0,-3 2 0,2-1 0,-3 2 0,-1 2 0,2 1 0,-2 0 0,2 2 0,-2 2 0,-1 0 0,2 3-899,-5 0-1400,5 0-2093</inkml:trace>
  <inkml:trace contextRef="#ctx0" brushRef="#br1" timeOffset="-36444.786">23376 3401 122,'0'0'664,"0"0"-96,-14-2-19,14 2-23,0 0-51,-13-3-9,13 3-57,0 0-13,0 0-48,-12-2-31,12 2-35,0 0-29,0 0-30,0 0-32,0 0-31,0 0 24,0 0 17,0 0-32,0 0-19,19 1 15,-8 0-29,0 2-11,5 1-19,-2 1-5,4 0-26,-3 2-20,2-2-5,1 4-12,-1-1-13,-2 1 0,-2-1-4,0 1-14,0 1 12,-3 0-7,-1 1 6,0-1-16,-4-2 12,-1 3-4,-1-2 4,-3-9-6,1 17 6,-1-17-11,-4 16 6,4-16-5,-8 13-4,8-13 1,-10 10 8,10-10-4,-9 8 9,9-8-11,-10 4 9,10-4 5,0 0-11,-11-3-11,11 3 13,-5-7-8,5 7-2,0-12 3,0 12-3,3-16 0,1 7 1,2-1-1,2-1-10,0 0 4,2-2 8,5 0-1,0 1-3,1-1-14,3 1-38,-1 1-55,3 1-55,-1 0-57,-1 1-65,3 2-70,-2 0-73,0 1-120,-3 2-49,1 1-80,0 2-674,-4 0-955</inkml:trace>
  <inkml:trace contextRef="#ctx0" brushRef="#br1" timeOffset="-35178.943">23994 3493 471,'0'0'744,"0"0"-110,0 0-39,9 6-73,-9-6-72,0 0-51,13-3-67,-13 3-14,17-4-57,-8 0-12,0-1-37,2 0-14,1 0-38,-1-2-17,2 0-25,0-1-13,-1-1-20,0 1-9,-2 1-20,0-2 6,-2 3-4,0-1 5,-8 7-2,11-11-5,-11 11-11,5-12-2,-5 12-19,0 0-7,-2-9-3,2 9-4,-12-3 2,12 3 9,-14 2 16,5 2 5,-1-1 21,0 0 13,-1 3-5,-1 1-7,1 1 21,-1 1-1,3 0 8,-1 0-14,-1 3-14,4-2-6,0 1-19,1 1 0,1-2-13,0-1 14,2 2-21,3-11-5,0 18 5,0-18-13,9 16-19,-3-9-33,3 1-68,2 0-8,5-2 18,2-1-46,4 2-55,2-4-44,4 1-61,2-3 12,2-2-25,3-2 4,3-1 10,-2-1 19,2 0 43,4-3 36,-1-4 20,-3 1 20,0 0 27,-2-3 25,-8 2 33,-1 1 28,-1-4 34,-3 2 29,-8 0 55,1 1 41,-3-1 17,-1 1 34,-5 3 8,-1-1 26,-1 0-47,-5 10 20,1-14-14,-1 14 12,-4-10-2,4 10-2,-11-5 9,11 5 8,-20-3-22,7 6 2,-5-1-12,0 4-5,-3 1-15,-1 1-11,0 1-14,1 0-19,-1 4-13,3-2-13,1-1 9,0 2-31,4 0-8,2-3-5,1 1-1,4 0 0,-1 0-2,8-10-5,-4 14-5,4-14-28,4 13-13,-4-13-20,13 9-32,-13-9-16,19 3-14,-5-3-30,0-1-30,4-1 1,0-3-29,1-2 26,3 1-28,-2-3 8,-1-1 9,2-1-3,-3-2 9,2-1-18,-2-2 33,-3-2 11,2-3 34,-4 0 20,1-2 22,-7 1 15,1-1 31,-1 0 16,0-1 40,-4-2 31,-1 2 35,1 2 36,-3 2 26,0 0-22,-2 1 37,0 3-4,0-2 40,-4 4-39,4 0 8,-2 4-27,0-1-3,-1 4-21,5 7 7,-8-11-8,8 11 18,0 0-10,-19 4 19,19-4 5,-10 15-1,5-3-7,-3 4-11,3 2 1,0 4-7,1 2 15,0-2-8,3 2-20,0 0-14,0 1-18,2-3-14,0 2-5,1-2-7,2-1-12,1 0-7,-1-4-4,3 1-6,0-2-3,0-1-2,2-3-7,-2 1-17,5-2-18,-2-1-11,4-2-10,-4-2-3,2-1-11,1 0 0,-3-3-1,4 1 4,-14-3 8,23 0 2,-10 0-9,-2-5 12,2 2 0,0-4 2,-2 0-10,1-3 15,-3-1-1,-2-2 15,2 1-4,-1-2 12,-1 3-4,-2-2 15,-2 3-8,2 1 13,-2 1-4,-3 8 19,5-17 0,-5 17 6,4-12-9,-4 12 4,0 0-4,0 0 11,0 0 14,0 0 11,0 0 2,0 0 10,-5 12 14,5-12-2,-3 18-1,1-7-21,0 1 3,0-2-15,2 2-8,0 3-5,-3-3-3,6 2 4,-3 0-4,4-2-6,-2 1 1,1-1 6,2 0-14,-3-4 0,4 2-34,-1-2-33,-5-8-36,12 12-35,-12-12-50,17 7-23,-17-7-40,15 3-29,-15-3-48,17-3 23,-7-1 2,0 1 1,-3-2 5,4-3 2,-2 0 29,0-2 7,-2-2 18,2 3 52,-3-4 57,-1 2-20,0 0 106,-1 0 45,0 0 33,0 0 76,-4 11 34,3-19 32,-3 19 21,3-16 24,-3 16 25,4-14 18,-4 14-33,0-11-17,0 11-42,0 0-12,2-13-3,-2 13 29,0 0-14,0 0 19,0 0 1,0 0-4,4 11-8,-4-11-27,3 12-17,-3-12-21,2 15-17,-2-15-15,2 20-8,-1-10-14,0 2-8,3-3-4,-3 3-17,-1-12-20,5 20 5,-5-20-11,2 20-54,-2-20-59,4 15-49,-4-15-75,2 14-72,-2-14-124,3 11-109,-3-11-60,0 0-118,2 14-577,-2-14-892</inkml:trace>
  <inkml:trace contextRef="#ctx0" brushRef="#br1" timeOffset="-34878.119">25501 3427 198,'2'-9'775,"2"1"-100,-4 8-68,8-14-92,-8 14-24,2-15-57,-2 15-3,0-14-68,0 14-51,-2-12-56,2 12-2,-5-12-14,5 12-28,-4-10-21,4 10-29,-5-7-14,5 7-21,0 0-9,-13-3-19,13 3-8,-12 5-10,5 2 9,1-1 15,-1 2-2,2 2-7,-3 1-9,3 1-11,-1 2-20,1-1 1,0 0-12,1 0-12,1-1-10,3 0-8,-2 2 5,2-14-9,2 22-21,-2-11-26,3-1-44,-3-10-45,9 15-31,-9-15-34,11 11-71,-3-7-52,-8-4-53,17 4-30,-17-4-24,19 0-15,-19 0 2,21-4-71,-9 1-6,-1-1-538,-3-1-665</inkml:trace>
  <inkml:trace contextRef="#ctx0" brushRef="#br1" timeOffset="-34561.905">25613 3477 622,'0'0'529,"0"0"-66,0 0-19,12-4-51,-12 4-59,11-5-37,-11 5-25,11-4-20,-11 4-23,15-8-26,-5 4 2,-4-1-48,3 0 1,3 0-50,-6-2 17,3 2-45,-4-2 7,4 2-14,-4-2 10,-5 7-29,9-12 2,-9 12-1,6-12-3,-6 12-21,2-10 0,-2 10-20,0 0 16,-4-9-23,4 9 11,0 0-15,-15 0 19,15 0-3,-13 7 30,5-3 11,1 2 25,-2 1-1,2 2 9,-2 1-2,3 0-3,-4 1-14,6 1 5,-2-2-11,3 0-16,-1 2-6,0-3-1,3 2-14,1-11-5,0 18 7,0-18-13,5 15-4,-5-15 1,7 14-33,-7-14-28,13 11-45,-13-11-36,20 9-48,-4-5-1,0 0-82,4-3-94,7 3-85,0-2-80,1 0-162,0-2-447,6 0-743</inkml:trace>
  <inkml:trace contextRef="#ctx0" brushRef="#br1" timeOffset="-34007.052">26537 3227 275,'0'0'712,"0"-18"-88,0 18-33,0-15-59,0 15-35,0-14-65,0 14-14,0 0-55,0-16-52,0 16-63,0 0-41,0 0-55,0-12-7,0 12-25,0 0 16,0 0-8,0 0-8,0 15-13,0-15-7,0 21 0,0-9-4,2 1 4,0 4-5,-2 1-5,0 0-20,2 0-1,0 0-23,-2 1 1,0-2-17,2 1-1,0-1-13,-2-2 21,2 0-30,-2-1 12,0-1-14,0-1 10,0-12-13,2 21 7,-2-21-5,2 15 8,-2-15-1,0 14 10,0-14-11,0 0-2,2 13 4,-2-13 3,0 0-15,0 0 12,0 0 17,0 0-31,0 0-10,13-6 7,-13 6-17,12-11 7,-5 4-10,1-1 25,1 1-25,5-3 11,-1 3-21,1-3 11,1 3-1,2-2 6,-2 2 2,3 1 6,1 1-7,-2 0 14,1 3-11,0 0 15,-4 0-10,-1 2-18,3 1 26,-3 0 0,1 1 0,-3 0 8,0 2-4,-1 1 33,-2-1-7,-1 3 16,-7-7 20,6 13 6,-6-13-13,0 13 4,0-13-3,-6 14-7,1-6-4,-1 0-11,2-1-11,-4 1-10,-1-1 6,3 0-14,1-2 5,-4 1-19,9-6-42,-13 8-45,13-8-44,-9 7-50,9-7-67,-10 6-69,10-6-102,0 0-75,0 0-28,0 0 10,0 0-140,0 0-555,0 0-823</inkml:trace>
  <inkml:trace contextRef="#ctx0" brushRef="#br1" timeOffset="-33490.097">27040 3395 63,'0'0'877,"7"-11"-198,-7 11-86,7-6-92,-7 6-52,0 0-43,0 0 2,0 0-24,0 0-43,0 0-52,0 0-36,0 0-54,-1 13-25,1-13-36,0 0-17,0 15-28,0-15-7,3 12-19,-3-12-6,7 12-12,-7-12-8,11 12-8,-11-12 0,15 8-7,-15-8-4,17 6-9,-17-6 4,24 4-7,-24-4-5,20 0-13,-20 0 7,23-1-6,-11-2 3,-1 1-5,1-3 8,0-2-5,-1 0 8,3-1-12,-3-1 4,0 0 2,-1 0 1,-1 0 7,-1 0-3,-1 1 10,0 1 4,0 0 9,-7 7 29,10-12 4,-10 12-9,9-9-16,-9 9-16,8-6 3,-8 6 8,0 0 14,8 5 14,-8-5 5,3 12 18,-1 0-6,0 0 48,0 3 21,-2 4-9,2 3-3,-2 4 22,0-1-2,0 1-4,0 1-11,0 2-31,-2 1-103,0 3 0,0 0 0,0-1 0,0-2 0,-3 0 0,1-5 0,0-1 0,-4-1 0,3-1 0,-3-1 0,1-4 0,-3 0 0,0-3 0,1-2 0,-5 0 0,1-4 0,-1 1 0,-1-2 0,-1-2 0,0-2 0,-2 0 0,1-1 0,-2 0 0,1-1 0,0-2 0,0-1 0,3 1 0,-1 0 0,3 0 0,0-1 0,0 2 0,13 0 0,-24-3 0,24 3 0,-16-1 0,16 1-46,-16 1-737,16-1-130,-17 5-269,17-5-484,-14 1-1334</inkml:trace>
  <inkml:trace contextRef="#ctx0" brushRef="#br4" timeOffset="-10343.602">8654 10926 757,'0'0'605,"0"0"-78,-10 2-40,10-2-60,0 0-29,-11 5-42,11-5 4,0 0-46,-11 5-5,11-5-39,0 0 8,-9 5-45,9-5 17,0 0-18,0 0-25,-11 4-20,11-4-25,0 0-28,0 0-21,0 0 18,0 0-54,0 0-7,0 0-4,0 0 0,0 0 2,0 0-2,10-4-12,-10 4-15,17-7 0,-6 2 32,3-2-49,1 0 32,4-3-45,1 0 37,4-2-49,3-1 41,0 0-42,1-2 44,5-1-50,2-1 32,-2 0 5,1 1-7,2-1 1,-1-1-7,1 1-4,2 0 0,-1 0-38,0-1 44,1 1-40,4-1 41,-1 1-38,2-1 41,1-1-40,1 1 40,9-5-39,-2 1 40,0 0-42,1 0 39,-1 0-39,2-2 41,-1 1-42,1-2 13,1 1-3,3-1 38,0 0-48,1-3 45,0 2-41,1-1 42,0 1-37,0-1 30,1 0-34,1-1 34,-1 0-8,2-1 3,2 0-1,0 0-2,3-2-35,1 0 49,0-1-53,1 1 49,0-1-43,1-2 31,-1 2-32,0-2 43,-2 1-40,0-1 37,-2 2-34,1-1 41,-1-1-39,-1 2 35,0-1-40,2 1 39,-2-1-38,0 0 40,1 2-52,-1-2 56,0 2-12,0 0-7,-2 1 8,0-2-2,0 4-2,-3-1-40,1 2 44,-4 0-39,1 3 45,-6-2-34,-10 8 33,-2-2-30,-3 3 31,-3 0-28,-7 4 28,-6 0-35,0 4 51,-6 0 7,1 1 57,-5 1-33,1-1-5,-3 4-18,-1-2-9,-8 6-6,12-9-3,-12 9-5,9-9-7,-9 9-5,6-5-40,-6 5-40,0 0-68,7-10-55,-7 10-88,0 0-104,0 0-70,0 0-101,-11-3-119,11 3-174,-15 4-559,15-4-1014</inkml:trace>
  <inkml:trace contextRef="#ctx0" brushRef="#br4" timeOffset="-9425.477">8777 10503 85,'3'-10'709,"-3"10"-135,5-15-51,-5 15-16,6-13-12,-6 13-45,5-10-15,-5 10-52,4-11-7,-4 11-61,4-9 0,-4 9-19,0 0-23,4-10 2,-4 10-58,0 0-28,0 0-13,0 0-23,4-10-16,-4 10-8,0 0 26,0 0-24,0 0 44,-6 12-25,6-12 26,-7 17-60,0-2 11,0-1-49,-2 3-7,-2 3-71,-3 4 0,2 0 0,-4 3 0,2-2 0,-5 4 0,2 1 0,0 1 0,-1-1 0,2-5 0,-3 5 0,4-5 0,0-1 0,-2 1 0,2-2 0,-1 1 0,0-2 0,0 2 0,0-4 0,2 0 0,1-2 0,0-1 0,1-1 0,1 1 0,-1-3 0,2-1 0,3 0 0,-2-1 0,1-2 0,0 1 0,3-2 0,0-1 0,0-2 0,0 2 0,5-8 0,-9 9 0,9-9 0,-5 10 0,5-10 0,-5 9 0,5-9 0,0 0 0,-7 9 0,7-9 0,0 0 0,0 0 0,-1 13 0,1-13 0,0 0 0,6 9 0,-6-9 0,10 7 0,-10-7 0,15 6 0,-15-6 0,21 4 0,-8 0 0,4-1 0,-1-1 0,5 0 0,4 0 0,0 0 0,3 3 0,3-4 0,3 3 0,4-2 0,-1 2 0,2 0 0,0-1 0,0 1 0,-2-1 0,0 1 0,0 0-419,-1 0-223,-2 0-121,-3 3-202,-6-2-743,0 0-1385</inkml:trace>
  <inkml:trace contextRef="#ctx0" brushRef="#br4" timeOffset="-6363.493">9296 9078 526,'-4'-13'826,"0"4"-139,1 0-36,0 0-53,0-2-36,3 11-42,-6-13-36,6 13-77,-4-14 13,4 14-85,-4-10 7,4 10-58,0 0-47,-2-12-25,2 12 18,0 0 5,0 0 16,6 8-29,-6-8-60,9 18-162,-3-5 0,-1 3 0,2 4 0,-1 0 0,2 1 0,-3 4 0,1-1 0,-1-1 0,1 2 0,0-2 0,-2 1 0,0-1 0,-2 1 0,2-2 0,-3 0 0,2-2 0,-2-2 0,0 0 0,1-1 0,-2-1 0,0-2 0,0-1 0,0-1 0,0 0 0,0-12 0,0 17 0,0-17-125,0 13-374,0-13-8,0 0-95,0 0-84,0 0-70,0 0-87,0 0-480,-5-10-926</inkml:trace>
  <inkml:trace contextRef="#ctx0" brushRef="#br4" timeOffset="-6116.056">9324 9123 346,'-4'-17'758,"1"3"-103,1 0-47,-1 1-58,1 2-44,-1 1-49,3 10-77,-2-17-50,2 17 7,1-11-20,-1 11 21,8-6-29,-8 6 12,14 0-45,-2 1 4,1 3-14,2 0-27,2 2-24,4 3-29,-1 0-27,-1 2-22,3 0-8,-2 1-37,-2 0-92,1 1 0,-1-1 0,0 0 0,-2 0 0,-1 0 0,-1 0 0,-3-2 0,0 0 0,-2-1-179,-1 0-108,-1-1-69,-2 1-65,-1-1-128,-4-8-162,3 14-98,-3-14-737,-3 13-1186</inkml:trace>
  <inkml:trace contextRef="#ctx0" brushRef="#br4" timeOffset="-5946.758">9368 9372 852,'-15'4'813,"15"-4"-118,0 0-101,0 0-53,-10-3-56,10 3-36,0 0-53,5-8-16,0 1-71,3 0 12,5-3-83,1-2 7,5-2-95,2-2 12,1-1-30,3 0-31,-1-1-67,-1 1-81,0-2-91,0 1-87,1 0-83,-2 0-170,0 1-106,-2-2-124,2 3-694,-4-1-1004</inkml:trace>
  <inkml:trace contextRef="#ctx0" brushRef="#br4" timeOffset="-5583.398">9905 8886 937,'0'0'858,"0"0"-128,5-7-90,-5 7-67,7-7-70,-7 7-48,7-12-80,-3 4-8,0-1-78,1-1 7,1-2-84,1 1 11,-2-2-90,0-2 34,0 1-56,-1-1 32,1 1-7,-2-1-24,-2 1-21,-1 1-37,0-1 14,-1 1-5,-2 2-7,-2-3-6,0 1-11,-1 6-9,-1-3-7,1 4-2,-4 1-14,10 5 2,-20-3 0,20 3-3,-20 2-1,10 1-33,0 2 48,2 4-31,0-1 50,0 4-24,4 1 63,0 3-21,2 1 42,2 1-26,2 2-15,2 2-58,2 0 0,-1 3 0,1-3 0,1 1 0,1-1 0,0 1 0,3 0 0,0 1 0,3-2 0,-2-3 0,0 0 0,-1-2 0,2-2 0,-2 1 0,-1-1 0,2-4-70,-3 0-347,-2-1-77,0-1-127,-2-1-34,1 0-83,-6-8-102,1 14-545,-1-14-985</inkml:trace>
  <inkml:trace contextRef="#ctx0" brushRef="#br4" timeOffset="-5160.622">9798 9208 112,'0'0'957,"-19"1"-217,19-1-97,-12-3-131,12 3-11,0 0-62,-9-6-39,9 6-40,4-11-45,1 3-8,2-4-53,4-2 4,4-1-71,3-4 0,4-1-69,4-4 5,0 0-57,3-3 19,-1 3-60,0-2-19,0 2-56,-1-1-8,2 1-24,-1 0-32,2 0-35,-3 0-31,-5 7-3,0-3-11,-3 2-5,-2 3 7,-3 0 28,-1 1 34,-2-1 31,-4 3 12,0 0 26,-3 0 29,-1 1 44,-2 0 30,-2-1 33,-1 0-23,0 2 81,-2-4-14,-2 3 42,-1-1 25,2 0-6,-1 2 30,-1 1-23,1 0 59,1 1-13,0 1-10,5 7 0,-8-10-45,8 10-3,-6-9-50,6 9-18,0 0-6,0 0 17,0 0 6,0 0 0,-7 7 11,11 3-34,0-1-101,1 6 0,2 2 0,-1 2 0,2 1 0,2 4 0,-1 0 0,0 0 0,2 0 0,-2 2 0,0-6 0,0 2 0,0-3 0,-1 1 0,-1-2 0,2 0 0,-2-3 0,0-1 0,1-1-19,0-1-387,-3-1-116,1 0-36,-2-2-116,-4-9-118,6 14-859,-6-14-1317</inkml:trace>
  <inkml:trace contextRef="#ctx0" brushRef="#br4" timeOffset="-4960.07">10216 8993 517,'0'0'828,"0"0"-130,-18 0-68,18 0-95,0 0-24,-12-6-55,12 6-51,0 0-30,0-13-56,5 4-22,3-1-61,4-3-11,3-2-73,-1-2-7,5 0-61,2-1 15,-3-1-53,2 1 12,0-1-82,0 1-18,1-2-59,5-3-39,-6 4-62,7-4-57,-6 5-86,-1 1-34,-1 1-50,-2 2-15,0 1-85,-2 1-67,-1-1-381,0 1-571</inkml:trace>
  <inkml:trace contextRef="#ctx0" brushRef="#br4" timeOffset="-4258.032">10594 8661 379,'0'0'767,"0"0"-78,0 0-16,6 10-90,-6-10-36,0 0-50,14-2-68,-14 2-45,16-8-60,-7 2-17,2-2-65,1-1 14,0-1-79,1-3 13,1 1-75,-2-1 25,1-1-17,-3 3-14,-1-1-17,0-1-17,-3 1-10,2 0-8,-4 3-1,-1-1 14,-3 10-35,4-15 11,-4 15-32,-1-12 20,1 12-40,0 0 10,-8-9 5,8 9-17,-10 4 15,10-4 3,-10 8 13,3 0 6,2 0 19,1 2 26,-2 1 27,4 2-36,-2 1 37,1 1-16,3-1 29,-1-1-58,2 0-57,1 1 0,0 0 0,1-2 0,1-1 0,2-1 0,-1-2 0,3 1 0,-1-1 0,2-4 0,0 0 0,3-2 0,-12-2 0,25 0-118,-8-3-88,-2 0-97,0-1-36,1-3-8,0 0-47,-3-1 51,2-1-3,-3 0 17,-2-1 14,2 2 50,-5-4 40,-1 0 46,-1-1 44,-3 2 46,1-1 73,-6-1 49,2-2 9,-3 1 113,1 0-6,-2 0 35,0 2-9,2 2 11,0-2 1,0 2-22,3 10-16,-5-17-49,5 17 12,0-13-31,0 13 28,7-9-13,-7 9 29,11-5-1,-11 5-8,18 0-7,-8 5 3,2-1-9,2 2-9,0 1 0,0 2-9,-1 0-16,3 2-12,-2 0 3,-1 0-20,-3-1 0,-1 2-3,0-3 6,0 0 3,-2 0-2,-1-2 22,-2 0 12,-4-7 21,10 10 7,-10-10-12,0 0-21,1 13-12,-1-13-10,0 0-51,0 0 0,0 0 0,0 0 0,-14-6 0,9-1 0,5 7 0,-8-17 0,3 7 0,-1-1 0,2-2 0,2-2 0,-1-2 0,3 5 0,0-5 0,5 0 0,-2 0 0,4-3 0,1 2-197,2-1-163,3 1-68,0 1-104,1 1-170,0 0-261,5 0-623,-2 3-1236</inkml:trace>
  <inkml:trace contextRef="#ctx0" brushRef="#br4" timeOffset="-3678.472">9719 10972 1256,'0'0'902,"-11"-3"-104,11 3-57,0 0-71,-12-1-70,12 1-122,0 0 5,-9 8-68,9-8-11,-2 16-59,2-5 4,2 3-58,0 1-13,2 4-97,1 3-181,3-1 0,-2 1 0,1-1 0,-1 1 0,3-1 0,-1 0 0,-1 0 0,1-3 0,2-1 0,-1 1 0,0-4 0,0-2 0,-1 0-235,-3-3-221,0-1-100,-5-8-65,9 13-96,-9-13-127,0 0-667,0 0-1139</inkml:trace>
  <inkml:trace contextRef="#ctx0" brushRef="#br4" timeOffset="-3324.251">9693 11114 316,'-4'-21'784,"3"4"-172,1-2-40,3 1-45,1 0-28,4-2-59,1 2-22,2 0-33,5-3-13,0 5-52,1 2-8,0 2-68,1 2 4,0 0-64,-4 6 6,1 1-54,-2 1 28,-13 2-56,22 3 33,-13 1-61,-3 1 26,0 4-40,-2 1 3,-3 3-40,-1 0 22,-5 5-45,-1 2 32,-3 1-43,-1 1 38,-3 2-46,0-2 40,-1-3-47,1-2 39,2 0-47,-2-2 50,3-3-50,0-1 53,2 0-48,2-2 46,0-2-53,1 0 50,5-7-48,-6 8 51,6-8-41,0 0 53,9 8-33,-9-8 51,13 4-38,-13-4 53,21 3-22,-8-3 42,3 0-37,-2 0 31,2 0-48,4 0 22,-3-1-41,2 1 26,-2-2-11,1 1-75,-4 0-6,3 1-101,-3-2-27,1 1-94,-2 1-71,2-3-68,-2 3-45,2-1 22,1 0-60,0-2-87,-3 1-162,3 0-474,-1-3-826</inkml:trace>
  <inkml:trace contextRef="#ctx0" brushRef="#br4" timeOffset="-2976.576">10303 10972 511,'-3'-10'715,"1"1"-79,2 9-41,-8-15-61,8 15-58,-9-7-39,9 7-36,-11-3-31,11 3-23,-11 5-27,11-5-7,-11 13-62,4-5 20,4 3-85,0-1-2,0 2-49,2 1 25,0 0-80,1 0 31,2-1-57,1 2 21,1-1-46,1 0 27,2-1-50,0-2 46,2 0-54,2-3 43,-2-2-47,3-1 33,-1-1-57,1-1 30,1-4-48,-1-1 59,3-1-51,0-2 49,-2 0-43,1-4 54,-2 0-50,0 1 46,-2 0-39,-2-2 52,0 1-51,-5 1 61,2-3-3,-5 12 12,2-20-51,-5 11 48,-2-3-27,-1 2 39,-2-1-49,-1 3 37,-2 1-42,0 1 33,1 2-45,-3 1 38,13 3-43,-25 3 39,12-2-45,-2 4 31,2 1-64,0 1-10,0 2-91,2 1-46,-1 1-92,2-2-72,2 3-135,2 0-105,1-2-151,5-10-703,-5 13-1076</inkml:trace>
  <inkml:trace contextRef="#ctx0" brushRef="#br4" timeOffset="-2452.974">10487 10871 909,'0'0'794,"-2"-13"-76,2 13-91,0 0-64,0-16-93,0 16-74,0 0-61,0 0-12,0 0-41,0 0 2,11 4-80,-11-4 21,9 14-75,-3-6 16,0 2-82,3 1 38,-2-1-65,2 0 23,-1-1-52,1-1 39,2 1-56,-3-1 39,2-3-47,-1-1 41,0-1-49,2-1 43,-11-2-57,19-2 54,-7 0-50,-2-2 44,3-2-61,-3-2 38,1-1-47,-1-3 30,0 2-23,-3-2 44,0 0-43,0-1 45,-3-1-35,-1 3 46,-1-3-46,-2 2 48,1 1-6,-1 11 3,0-19-10,0 19-6,0-14-4,0 14-4,0 0-39,2-12 49,-2 12-40,0 0 43,0 0-34,0 0 42,9 9-44,-9-9 51,10 11-63,-10-11 60,10 13-46,-10-13 45,12 12-42,-12-12 43,15 10-42,-6-7 44,-9-3-46,16 4 49,-16-4-47,19 0 45,-8-3-46,-1 0 47,2-2-47,0-1 44,0-2-14,1-1 5,-2-1 24,0-1-3,1 0 22,-3-1 7,-1 0 20,-2-2-3,0 1 24,-3 0 4,-2 2-13,-1-3-8,0 14-6,-2-23-3,-2 12-5,-1 1-13,0 1-13,-3 2-11,1-1-9,-4 3-10,2 1-10,9 4-9,-19-5 0,19 5-3,-20 2-65,20-2-53,-22 3-57,13 1-122,-1 1-111,2 1-105,-1 0-161,1 1-182,0 1-743,1-2-1253</inkml:trace>
  <inkml:trace contextRef="#ctx0" brushRef="#br4" timeOffset="-2136.501">11501 10253 1017,'-8'-9'888,"0"4"-136,1-1-69,7 6-63,-10-11-34,10 11-121,-8-8-28,8 8-120,-7-7-1,7 7-61,0 0 33,0 0-36,0 0 2,7 15-58,-2-5 14,3 1-46,2 6 5,-1 1-61,2 1 11,0 0-54,2 1-35,-3-1-30,2 0 0,-1-1 0,-1 1 0,2-2-30,-2-1-117,-2-4-74,-1 0-111,1-2-71,-2-1-25,0-2-165,-6-7-44,6 10-64,-6-10-167,0 0-339,0 0-816</inkml:trace>
  <inkml:trace contextRef="#ctx0" brushRef="#br4" timeOffset="-1788.808">11499 10364 219,'-10'-17'791,"1"-2"-161,1 1-44,3-2-65,2 1-43,2 1-60,2 0-38,2 0-41,2 0-18,4 0-25,2 1 16,3 2-42,4 3 33,-2 0-66,4 4 26,-2 0-44,0 5-41,0 0-20,-3 3-22,2 3-17,-3 2-13,0 2-16,-3 2-10,-2 2-13,-2 2-7,-2 0-13,-3 4-44,-3-1 30,-2 2-36,-4 2 25,0-1-31,-3 2 24,0-3-30,-2 0 29,2-1-5,0-2 3,-1-3-3,3-1-3,1-1 14,-1-2-44,2-1 44,6-7-5,-9 10-3,9-10-1,-5 8-33,5-8 35,0 0-21,0 0 37,8 5-32,-8-5 44,0 0-31,20 0 33,-20 0-3,20 0-8,-20 0 1,25 0-2,-11-1-4,2-1 0,1 1-18,0 0-2,1-2-41,0 1-90,-2-1-11,1 2-97,0-5-49,-2 3-76,0-1-80,-1 0-117,-1 0-33,1-1-10,-1 0-86,-3 2-603,1-1-889</inkml:trace>
  <inkml:trace contextRef="#ctx0" brushRef="#br4" timeOffset="-1503.614">12019 10304 167,'12'-10'724,"-12"10"-127,12-12-88,-7 6-28,1-2-55,0 0-28,2-1-29,-2-3-33,1 2-32,-1 0-18,-1-3-22,1 2-15,-4 1 2,2-1-25,-4 1 29,0 10-60,0-20 33,0 20-83,-2-14 48,2 14-70,-8-12 10,8 12-55,-10-8 25,10 8 2,-13-2-12,13 2-19,-14 3-3,5 1-10,2 2-34,-2 3 35,2 0-14,0 1 18,-1 2-8,2 3-37,0-3 19,3 2-33,-1 0 24,2-2-35,2 1 25,0-1-66,0-1-3,4 0-60,0-1 6,1-3-77,4 0-19,-1-1-63,2-1-42,0-1-26,3-3-27,0-1 38,3-1-62,2-2-25,2 1-53,3-6-70,-1-1-51,5-3-429,-1-4-607</inkml:trace>
  <inkml:trace contextRef="#ctx0" brushRef="#br4" timeOffset="-1049.134">12456 10028 357,'10'-21'644,"-4"1"-71,-2 1-65,-1 2-9,-3 2-19,0 0-42,-3 2-45,-1 3-35,0-1-45,-4 5-15,0-2-22,-1 4 5,9 4-50,-19-4 9,9 7-62,-1-1 29,-3 4-73,3 3 35,-1 1-9,1 3-22,-2 1-8,3 3-21,2 0-18,-1 2-10,2 0-56,0 1 40,3-3-55,1-1 37,1 1-49,1 0 44,2-4-56,1 2 49,1-1-53,1 0 28,-1-4-68,4 0 34,-1-3-67,1-1 21,-7-6-63,15 6 1,-15-6-35,17 0-13,-17 0-15,20-7-19,-10 2-15,-1-4-11,3-2-11,-3-1-5,-1 1 35,2-2 18,-5-3-3,1-1 25,-2-3 12,-1 1 27,-1-2 40,-2 0 8,-2-3 35,-3-2 7,-1-3 49,-1 0 25,-4 0 32,-1 0 34,-2 2 21,-1 1 66,-1 1 17,3 3-4,-3 1-7,3 4 11,2 3 3,-1 2-4,2 1-13,1 1-25,1 3-17,8 7-10,-9-4 25,9 4-10,0 0 38,-6 7-57,6-7 43,6 15-70,-2-1 40,5 0-50,-1 3 31,1 2-19,1 0-19,4 2-15,-1 4 13,2-2-37,-2-1-9,3 1-19,-3-1-35,1-2-59,-3-3-95,0-1-64,2 1-83,-3 0-147,0-4-77,-2 4-85,-2-2-181,1 0-536,-3 0-952</inkml:trace>
  <inkml:trace contextRef="#ctx0" brushRef="#br4" timeOffset="201.147">12694 9878 10,'0'0'738,"-6"-7"-172,6 7-61,-7-10-3,7 10 9,-6-6-66,6 6-3,-10-8-25,10 8-29,-7-7-13,7 7-52,0 0-2,-10-3-66,10 3 40,0 0-22,-8 7-18,8-7 8,0 15-55,0-15-2,2 19-45,4-7 2,-2 1-38,0 0-25,3-2-13,-1 3-13,4-2-13,-1-2-12,-1 0-10,2-1-5,-1-1-34,0-1 0,0-3 0,4 0 0,-4-2 0,-9-2 0,23-1 0,-12-1-20,-1-3-79,2 0 24,-3-4-34,3-1 7,-3-1-14,-1-2-8,0 1-24,-2-2 56,-3 0-33,1-2 53,-2 2-21,-2-3 50,0 2-22,-2 1 40,2-3-30,-4 5 56,1 0-9,3 2 49,0 10-29,-4-17 37,4 17-41,-2-10 58,2 10-38,0 0 55,0 0-50,0 0 54,0 0-18,0 0-10,6 12-3,1-6-12,-3 2-12,1 1-4,1 0-8,4 0-1,-3 1-7,1 0-12,2-2-66,-1-2-76,-1 1-84,1-2-79,0 0-129,0-2-82,-9-3-109,19 4-113,-19-4-696,15 0-1046</inkml:trace>
  <inkml:trace contextRef="#ctx0" brushRef="#br4" timeOffset="718.193">13110 9522 446,'-4'-14'864,"0"2"-168,-2 2-50,2 0-48,0 3-59,-1-1-75,5 8-58,-13-6-29,13 6-22,0 0 1,-18 3-64,11 4 15,3 0-72,-4 5 43,4 3-47,0 0 14,2 2-43,-1 1 5,1 2-51,2 1 7,2 0-35,1 1-128,-1-1 0,4 0 0,-1-2 0,4-3 0,0 0 0,0-5 0,3-1 0,-3-2 0,4 1 0,3-6 0,-5-1-48,5-2-124,-1 0-70,-1-4-5,1-1-39,3-2-16,-6-1-3,2-1 1,-2-3-55,3-1 3,-5-1-16,-1-2 29,-1 0 7,-4 1 41,0-3 31,1 0-15,-5-2 64,0 0 16,0 0 72,-2-3 23,-1 0 74,-3 1 43,0 0 72,-2 2 47,1 2 51,1 3 26,-4 1 39,3 2 22,1-1-8,-3 4-11,2 0 13,2 2-3,-1 1-20,6 6 9,-9-8-36,9 8 40,0 0-58,0 0 39,-10 5-66,10-5 45,4 13-45,-2-4 33,4 3-63,1 3 18,-1-1-44,4 3 6,-3 1-42,3 1 5,-1 0-40,3-1 18,-1 0-40,-1 0 25,1 1-42,-1-2-4,2 0-43,-1-4-44,-2 0-25,-2-1-41,2-2-83,-2 0-54,-1-3-30,-2 1-66,-4-8-7,10 13-71,-10-13-30,2 9-43,-2-9-22,-4 9-113,4-9-396,-12 8-685</inkml:trace>
  <inkml:trace contextRef="#ctx0" brushRef="#br4" timeOffset="1157.017">13167 9706 1001,'-16'-5'588,"2"1"-61,-2-3-62,5 2-75,-3-4-34,6 0-65,1-2-44,1-1-62,4 2-13,2-3-30,2-4-43,2 0-27,1-2-12,3-2-13,2 0-58,5-4 35,1-2-22,-1 2-17,2 0-4,-2 0-3,1 2 6,-1 0 4,-5 6 5,1-2 7,0 2-31,-5 4 103,2 0-14,-2 3 86,-1-1-1,-1 2 17,-4 9-8,7-14-18,-7 14-12,7-12-11,-7 12 8,0 0-14,6-5 23,-6 5-17,0 0 45,11 7-59,-11-7 36,12 11-47,-5-3 38,-3 0-35,5 4 32,0-2-71,0 2 42,-2 0-59,1-2 43,-2 1-60,2-1 37,-3 0-50,1-1 56,-1 1-17,2-4-55,-7-6 61,5 12-13,-5-12-1,4 9-5,-4-9-19,0 0-9,0 0-60,0 0 56,0 0-45,-14-7 53,7 2-47,1-4 54,-1-3-8,-2-1 2,2-2-1,-2-2 2,5 1-1,-2-1 24,3-1 28,3 2-10,0-1 24,2 2 21,3-2 21,1 3 17,3 0 22,5 4-22,-1 0-131,1 3 0,4 0 0,0 3 0,-3 2 0,4 2 0,1 1 0,-3 1 0,0 3 0,0 1 0,-1 2 0,-3-1 0,1 1 0,-1 1 0,-4 1 0,1 0-761,-4 3-400,-1-4-814,-1 2-1718</inkml:trace>
  <inkml:trace contextRef="#ctx0" brushRef="#br4" timeOffset="4127.444">2871 11504 170,'6'-7'685,"-6"7"-116,8-4-54,-8 4-52,0 0-35,10-6-28,-10 6-40,0 0-17,10-7-44,-10 7-21,0 0-19,0 0 13,9-4-24,-9 4 14,0 0-32,0 0 15,0 0-21,0 0-7,8-5 0,-8 5-4,0 0-2,0 0 0,0 0-20,0 0-19,0 0-20,0 0-22,0 0-23,-12 0-15,12 0-64,-15 1-28,15-1 0,-19 4 0,5-2 0,1 0 0,-2 3 0,-1-2 0,-1 1 0,0-2 0,-2 4 0,2-2 0,-1 1 0,-1 0 0,1-1 0,0 1 0,0 0 0,2 0 0,-2-1 0,3 2 0,-2-2 0,3 0 0,0 0 0,4 1 0,-1-3 0,0 1 0,1-1 0,1 2 0,9-4 0,-18 4 0,18-4 0,-14 4 0,14-4 0,-14 4 0,14-4 0,-12 2 0,12-2 0,-11 4 0,11-4 0,0 0 0,-13 3 0,13-3 0,0 0 0,-12 4 0,12-4 0,0 0 0,0 0 0,-11 4 0,11-4 0,0 0 0,0 0 0,0 0 0,-9 4 0,9-4 0,0 0 0,0 0 0,0 0 0,-8 6 0,8-6 0,0 0 0,0 0 0,-4 11 0,4-11 0,0 0 0,-2 9 0,2-9 0,0 0 0,0 17 0,0-17 0,-2 12 0,2-12 0,2 13 0,-2-13 0,1 14 0,-1-14 0,1 18 0,-1-18 0,3 21 0,-3-21 0,1 21 0,-1-9 0,0 1 0,2-1 0,-2 2 0,1-2 0,-1 2 0,1-1 0,-1 1 0,1 1 0,-1-1 0,2 1 0,-2 1 0,1 1 0,-1-1 0,0-2 0,1 2 0,1 1 0,-2-4 0,1 5 0,0-2 0,-1 1 0,1 0 0,1 0 0,-2 1 0,0-1 0,0 1 0,1 1 0,-1-2 0,-1 1 0,1 0 0,0 1 0,0 0 0,0 1 0,0-1 0,0 1 0,0-1 0,0 3 0,0-2 0,0 1 0,1 19 0,0-17 0,1 1 0,-2-3 0,2 2 0,-2 1 0,4 0 0,-3-1 0,1 1 0,0 0 0,1 0 0,-1-1 0,-1 2 0,2-3 0,-1 2 0,0-1 0,0-1 0,1 1 0,0-1 0,0 1 0,0-2 0,-1-2 0,1 1 0,-1-2 0,2 2 0,-1-2 0,-1 2 0,1 0 0,0-1 0,-3 0 0,5 3 0,-4-2 0,1 1 0,1 3 0,-2-4 0,1 2 0,-2 3 0,0-1 0,2-1 0,-4 3 0,4-1 0,-4 0 0,2 1 0,0-1 0,-2 1 0,1 0 0,-2-1 0,2 1 0,-1 1 0,-3-1 0,5-1 0,-3 1 0,0 1 0,1-1 0,-1 1 0,1-1 0,-1 0 0,1 2 0,-1 0 0,0-1 0,0 3 0,-1 2 0,1-6 0,-1 0 0,2 2 0,-2-3 0,2 2 0,-3 0 0,3-1 0,-1 1 0,0-1 0,-1 1 0,1-1 0,1-1 0,-1 2 0,1-3 0,-1 2 0,1 1 0,-1-1 0,2 0 0,-2-1 0,2 0 0,-3 1 0,3-2 0,0 1 0,-1 0 0,1 0 0,0 0 0,-1-1 0,2 0 0,-1 0 0,1 0 0,0 0 0,0-4 0,-1 2 0,1-1 0,0 4 0,0-1 0,0 0 0,0 1 0,-1-2 0,1 2 0,0-1 0,-2 2 0,1 24 0,0-26 0,-1 3 0,1-1 0,0-1 0,0 1 0,-1-2 0,1 3 0,0-2 0,-1 3 0,-1 0 0,2-2 0,-1 2 0,0-2 0,0 4 0,0 0 0,-1-1 0,2-1 0,0 0 0,-2 0 0,0 3 0,2-3 0,-1-1 0,-1-1 0,-1 2 0,3 0 0,-1-1 0,-1 0 0,0 1 0,1-2 0,1 2 0,-2-2 0,2 1 0,-2 0 0,2 2 0,-2-2 0,2 6 0,-2-6 0,0 4 0,0-3 0,1 5 0,-1-3 0,0-2 0,0 27 0,0-23 0,0-6 0,0 5 0,-1-3 0,4-2 0,-4 1 0,2-1 0,-1 1 0,0-1 0,1 1 0,1-3 0,-2 3 0,2-3 0,-2 3 0,2 0 0,-1-1 0,0 1 0,1-1 0,-2-1 0,2 1 0,-3 1 0,3-1 0,0-1 0,-2 0 0,2 0 0,-2 0 0,2-1 0,-2 0 0,2 0 0,-1-4 0,1 1 0,0-1 0,0-1 0,1 2 0,-1-1 0,1-3 0,0 2 0,0-1 0,-2 1 0,2-2 0,0 0 0,0-3 0,-1 3 0,4-2 0,-5 14 0,1-17 0,1 0 0,0 0 0,-1-2 0,-1 2 0,2-12 0,-2 17 0,2-17 0,0 14 0,0-14 0,-2 12 0,2-12 0,-1 12 0,1-12 0,0 0 0,-1 13 0,1-13 0,0 0 0,0 0 0,-1 11 0,1-11 0,0 0 0,0 0 0,0 0 0,-1 11 0,1-11 0,0 0 0,0 0 0,0 0 0,0 0 0,0 0 0,-3 10 0,3-10 0,0 0 0,0 0 0,0 0 0,0 0 0,0 0 0,0 0 0,9 7 0,-9-7 0,15 2 0,-2 0 0,4-2 0,2 0 0,32 1 0,-12-2 0,2-1 0,12 0-767,4 1-254,0-1-994,8 1-1772</inkml:trace>
  <inkml:trace contextRef="#ctx0" brushRef="#br4" timeOffset="6587.585">9785 12068 316,'0'0'461,"0"0"-59,-8-7-73,8 7-35,0 0-41,0 0-1,-7-7-13,7 7-14,0 0-10,0 0-12,-8-7 35,8 7 4,0 0 3,0 0-6,0 0-22,-9-5-16,9 5-7,0 0-14,0 0-12,0 0 2,0 0-39,0 0 1,0 0-35,0 0 2,-7-5-29,7 5 13,0 0-15,0 0 43,0 0 32,0 0 12,12 2-11,-12-2-18,18 0-16,-5 0-12,1 0-9,0 0 43,3 0-29,-2 0-13,4 0-16,2 0-6,-2 0-6,1 0-11,2 0-7,-3-2-8,3 2-1,-2 0 13,0 0 10,-1-2-4,-2 2-4,-2 2-12,0-2-6,-2 0 2,0 0 0,-13 0-4,23 0-5,-23 0-5,17 0 0,-17 0-6,15 2-1,-15-2 1,13 0 2,-13 0 6,0 0 13,16 3-35,-16-3 0,0 0 0,14 4 0,-14-4 0,0 0 0,10 4 0,-10-4 0,0 0 0,8 5 0,-8-5 0,0 0 0,7 8 0,-7-8 0,0 0 0,7 12 0,-7-12 0,2 10 0,-2-10 0,3 12 0,-3-12 0,1 17 0,-1-17 0,1 18 0,-1-18 0,-1 22 0,1-10 0,0 0 0,0-1 0,-1 4 0,0-3 0,-1 4 0,1-3 0,0 3 0,-1 1 0,1-2 0,0 2 0,-2 0 0,1 1 0,1 0 0,-1 2 0,1-2 0,0 2 0,-2 2 0,2-2 0,0 2 0,-1 2 0,1 0 0,-1 0 0,0 1 0,1-2 0,0 5 0,-1-3 0,0 0 0,0 1 0,1-1 0,0 1 0,0 1 0,-3-1 0,3-1 0,-2 2 0,1 1 0,0-3 0,0 3 0,-1-1 0,1 0 0,-2 4 0,1-1 0,-1 1 0,1-2 0,0-3 0,1 3 0,-1-2 0,0 3 0,1-3 0,-1 5 0,-1-7 0,2 4 0,-2-3 0,0 1 0,2-1 0,-1 0 0,-1-1 0,2 2 0,-1-1 0,1-1 0,-1 1 0,-1 1 0,1-1 0,1 2 0,-3 2 0,0 0 0,1 0 0,0-2 0,-1 3 0,1-2 0,0 3 0,-1-7 0,0 5 0,1-1 0,0-2 0,1-3 0,-1 3 0,0-1 0,-1-1 0,2 1 0,0 1 0,0-1 0,-1-1 0,0 1 0,2 0 0,-2 1 0,-1-3 0,1 3 0,0-2 0,2 1 0,-2 0 0,1 1 0,-1 0 0,-1 3 0,0-4 0,3 1 0,-2-1 0,0-1 0,0 1 0,1 1 0,0-2 0,-1 0 0,0 0 0,-1 1 0,2-2 0,0-1 0,-1 1 0,0 0 0,1-1 0,-1 0 0,0 0 0,0 1 0,1 1 0,-2-2 0,1-1 0,0 1 0,0-1 0,0 1 0,-1 0 0,2-1 0,-3 2 0,3-3 0,0 2 0,-1-1 0,0 0 0,0 1 0,1-1 0,-1 0 0,1-1 0,1 3 0,-2-2 0,3 2 0,-3-2 0,1 1 0,1-1 0,-1 1 0,0 0 0,-1-1 0,1 1 0,0-1 0,0-1 0,0 1 0,0-3 0,1 1 0,-1-2 0,1 2 0,-1-1 0,-1 0 0,3 0 0,-1-1 0,-1 2 0,2-1 0,-1-2 0,0 3 0,1-2 0,-1 0 0,1 1 0,0-1 0,-1 0 0,2-1 0,-1 3 0,0-1 0,1-1 0,0 1 0,-1 0 0,1 1 0,0 1 0,0-2 0,0 1 0,0 1 0,0 0 0,0 2 0,1-2 0,0 1 0,0 3 0,1-1 0,-1-1 0,0 0 0,1 0 0,0 0 0,1-2 0,-1 1 0,0-2 0,0 1 0,2-1 0,-2-1 0,1-1 0,0 0 0,0 2 0,0-3 0,0 0 0,0 1 0,0 0 0,1-1 0,-1 0 0,0 0 0,0-1 0,0 0 0,0-1 0,0 1 0,-2-2 0,3 0 0,-3-1 0,2-1 0,-2 0 0,2 0 0,-2-2 0,2 2 0,-1-2 0,-1 1 0,-1-11 0,3 20 0,-3-20 0,2 19 0,-2-19 0,3 19 0,-3-19 0,1 15 0,-1-15 0,3 15 0,-3-15 0,1 15 0,-1-15 0,1 14 0,-1-14 0,1 12 0,-1-12 0,0 13 0,0-13 0,2 11 0,-2-11 0,0 0 0,0 15 0,0-15 0,0 0 0,0 14 0,0-14 0,0 0 0,0 14 0,0-14 0,0 0 0,0 13 0,0-13 0,0 0 0,0 0 0,0 14 0,0-14 0,0 0 0,0 0 0,-2 13 0,2-13 0,0 0 0,0 0 0,0 14 0,0-14 0,0 0 0,2 12 0,-2-12 0,0 0 0,0 0 0,0 14 0,0-14 0,0 0 0,0 0 0,1 15 0,-1-15 0,0 0 0,-1 10 0,1-10 0,0 0 0,1 12 0,-1-12 0,0 0 0,1 12 0,-1-12 0,0 0 0,2 12 0,-2-12 0,0 0 0,0 0 0,0 14 0,0-14 0,0 0 0,0 0 0,1 13 0,-1-13 0,0 0 0,0 0 0,0 0 0,1 11 0,-1-11 0,0 0 0,0 0 0,0 0 0,1 12 0,-1-12 0,0 0 0,0 0 0,0 0 0,3 13 0,-3-13 0,0 0 0,0 0 0,0 0 0,1 12 0,-1-12 0,0 0 0,0 0 0,0 0 0,0 0 0,0 0 0,0 0 0,0 0 0,0 0 0,-1 12 0,1-12 0,0 0 0,0 0 0,0 0 0,0 0 0,-17 0 0,17 0 0,-26-3 0,4 2 0,-5 0 0,-13-1 0,-10-1 0,-11 3 0,-17-7 0,-6 3 0,-15-5-1283,7 1-893,-6 2-1955</inkml:trace>
  <inkml:trace contextRef="#ctx0" brushRef="#br4" timeOffset="94428.109">11384 13999 282,'0'0'567,"-21"0"-102,21 0-60,-20 1-33,20-1-22,-23 1-41,23-1-4,-19 0-25,19 0-13,-17 0-6,17 0-35,-15 1-29,15-1-28,0 0-24,-17 0-11,17 0-27,0 0-15,0 0-7,-14 0-9,14 0 7,0 0-26,0 0 10,15 2-10,-15-2-16,23 0 5,-2 0-10,2 0-18,5 0 5,4 0 1,6 1-6,2 0-5,12 2 0,2-2-1,5 0-1,5 2 0,13-1 7,4 0-10,5 2-6,1 0 0,3 0 1,0 0-1,4 0 6,3 0 0,1 1-2,2-2-3,-3 1-2,3-1 1,-1-1 1,-2 1-2,-2-1 1,-1-2-5,-4 2 4,-2-3 1,-6 1-10,-5-1 4,-14-1-6,-5 1 19,-4-1-4,-7-1-3,-11 1 2,-5 1 6,-2-2-2,-6 0 0,-2 3-4,-4-3 6,1-2-8,-4 3-2,0-2-4,-2 3 2,-1-4-1,-3 2 7,-8 3 1,19-6-4,-19 6 1,13-4-2,-13 4-4,12-4-3,-12 4-10,10-4-37,-10 4-28,0 0-34,9-2-47,-9 2-67,0 0-43,0 0-47,0 0-59,13 1-53,-13-1-133,0 0-403,0 0-557</inkml:trace>
  <inkml:trace contextRef="#ctx0" brushRef="#br4" timeOffset="94891.721">13920 13837 212,'0'0'634,"-10"-9"-116,10 9-58,-9-8-46,9 8-49,-10-9-49,10 9-9,-10-8-2,10 8-11,-9-7-9,9 7-34,-6-6-13,6 6-42,0 0-9,-10-8-48,10 8-19,0 0 1,0 0 32,0 0-4,0 0 9,0 0-40,0 0 15,0 0-31,9 7 9,-9-7-21,14 7 12,-6-2-25,4 2 5,1 0-15,1 0 13,-1 0-17,6 1 17,0 2 3,0 0-9,1-1-12,2 1-4,-2 0-10,1 0-3,-1-1 5,0 2-9,1 0 38,-4 2-5,3-1-7,-3-1-23,-2 1-4,-1 0-8,-1 0 12,-4-2 9,-1 2 5,-4 0-7,0-1 5,-6 1-11,0 3-4,-8-2-10,1 6-1,-6 0-8,-5 0-5,-3 0-4,-6 4-13,-1-1-42,-5 0-49,3 0-79,-2-1-125,-1 0-84,1-3-137,0 1-235,4 0-284,7-7-520,2 1-1195</inkml:trace>
  <inkml:trace contextRef="#ctx0" brushRef="#br4" timeOffset="95794.125">11890 13123 68,'0'0'835,"5"-10"-149,-5 10-64,6-14-48,-3 4-25,-1 0-30,2 1-31,-1-3-65,0 2-8,-3 10-20,4-19 38,-4 19-46,4-15-3,-4 15-73,0-12-19,0 12-67,0 0 15,0 0-31,-12-1-73,5 9-136,-1 2 0,-6 4 0,3 3 0,-5 5 0,-1 1 0,-2 5 0,-1 0 0,2 0 0,0-2 0,2-2 0,2 1 0,0-3 0,0-1 0,2-2 0,2-1 0,1-1 0,-1 0 0,2-3 0,3-2 0,-1-2 0,2-3 0,0 3 0,4-10 0,-6 9-170,6-9-178,0 0-5,0 0-39,0 0 5,0 0-38,14-9-19,-8-1 3,0 0 18,2-2 28,3-5 9,-1 2 54,-1-5 28,4-3 58,0-1 55,1-2 33,-1-1 51,0 0 50,0-1 86,-2 1 18,2 2 91,-3 5 55,-1-1 15,-1 4 45,-2 3 37,1-1-28,-1 3-7,-2 4-11,-4 8 45,10-9-2,-10 9-10,0 0 45,13 5-44,-13-5-7,9 15 2,-2-3 4,-3 0-56,3 5 6,-1 0-12,2 1-15,-1 2-32,1-2-17,1 0-29,-4 2-60,4-2-62,-1-1 0,-3-1 0,1-2 0,2 1 0,-4-1 0,3-1 0,-3 0 0,1-3 0,1 0 0,-2-2-75,2 1-124,-6-9-61,7 12-34,-7-12-81,8 10-31,-8-10-100,0 0-75,10 6-66,-10-6-126,0 0-517,0 0-894</inkml:trace>
  <inkml:trace contextRef="#ctx0" brushRef="#br4" timeOffset="96016.822">11707 13271 351,'-19'0'864,"19"0"-131,-9 2-74,9-2-47,0 0-56,0 0-49,0 0-66,1 11-12,-1-11-36,14 6-24,-2-3-57,-1-1-21,6 0-40,2 1-46,0-2-39,3-1-34,2 0-26,3-1-26,0-1-32,2 1-57,-2-3-71,7 0-53,-3-2-38,1 0-77,-1 0-23,0 1-37,-1-3-106,1 1-72,-2-1-50,1-1-86,-7 4-126,0-2-339,-4-2-704</inkml:trace>
  <inkml:trace contextRef="#ctx0" brushRef="#br4" timeOffset="96395.791">12401 13105 900,'0'0'746,"0"0"-74,0 0-77,0 0-85,9-5-42,-9 5-70,10-5-32,-10 5-49,17-8-27,-7 4-39,-1-1-43,1-1-21,0-1-11,2 0 8,0-2-56,0 1 25,0-2-54,-3 1 15,2-1-51,-1-1 32,-2 2-58,1-3-6,-3 0 3,2 0 11,-4 3 0,-1-1-7,1-2 0,-4 2-16,0 10 27,-2-19-7,-2 10-6,-1 1-3,-3 0 46,2 1-14,-1 2-1,-1 0 5,8 5 12,-17-4 3,17 4 8,-18 4 16,9 1 14,-1 1-65,1 5-57,-1 3 0,1 1 0,1 7 0,-2-2 0,1 6 0,0 1 0,0 2 0,3-1 0,-1-1 0,2-2 0,1 0 0,0 0 0,-1 0 0,2 1 0,1-2 0,0-2 0,0-2 0,2-1 0,0-2 0,-2 2 0,1-4 0,1-1 0,0-2-103,-2 0-396,2-12-68,0 16-91,0-16-81,-2 13-100,2-13-679,0 0-1149</inkml:trace>
  <inkml:trace contextRef="#ctx0" brushRef="#br4" timeOffset="96781.224">12201 13285 719,'0'0'732,"-9"-9"-107,9 9-60,0 0-70,-1-10-39,1 10-69,9-8-38,0 4-73,1 0-2,7-1-62,3-1-15,5 0-65,-1 1-2,3-1-45,5-1 2,-1 0-43,3 0-2,7-1-65,2-1-14,0 1-41,-3 1-9,-4 0-55,0 0 0,-1-1-24,-2-1-38,-2 1-9,-2 0-25,-5 0-21,-3-1 16,-1 3 45,-2-4 36,-6 1 32,-1 0 52,-1 0 48,-4 0 61,0 0 46,-2 1 72,-4 8 26,3-14 5,-3 14 38,-3-15-1,3 15 34,-6-10-32,6 10 14,-7-10 10,7 10 24,-7-7-20,7 7-13,0 0 5,-13 0 25,13 0-46,-5 9 22,0-1-30,1 4-14,2 1-14,-1 2-11,-1 2-9,2 1-16,-3-1-101,3 5-45,-2 0 0,-1 0 0,2 1 0,-1-2 0,0 2 0,0-3 0,2-1 0,-1 0 0,1-2 0,0 0 0,-4-2 0,6-1-199,-4-2-142,4-1-49,0-11-71,-4 18-122,0-8-105,4-10-138,-5 12-666,5-12-1118</inkml:trace>
  <inkml:trace contextRef="#ctx0" brushRef="#br4" timeOffset="97567.576">12646 13329 454,'-8'-14'822,"8"14"-167,-2-11-54,2 11-75,0-12-87,0 12-39,9-12-73,-2 7-22,0-2-60,2 2-21,5-3-54,0 3-22,1 0-38,2 1-15,-1 0-36,-1 0-29,2 1-57,0 1-44,1 1-37,-5-1-63,2 2-64,0 0-42,1 0-23,-5 0 3,3 0 3,-1 2 56,1-2-9,-1 1 58,1-1 19,-14 0 61,24-1 35,-24 1 69,23-2 43,-23 2 52,24-3 58,-13 1 25,1-1 41,-1-1 27,2-1-2,3 1-11,-3-2-11,2 1-29,0-1 39,1 0-30,-3 1-1,1-2-48,-1 2 5,1-2-27,-1 1 25,-1 2-26,-1-3 13,-3 4-11,1-1 23,-9 4-1,14-11-18,-14 11-19,9-6 7,-9 6-2,6-7-14,-6 7-9,0 0 27,0 0-38,-8-8 1,8 8-12,0 0 12,-21 3 21,21-3 6,-19 4 17,10-1 14,-5 4-18,3 0-124,-1 1 0,-1 2 0,4-1 0,-2 3 0,2-2 0,2 3 0,0-1 0,2 1 0,3 0 0,0-1 0,2 1 0,2-2 0,0 1 0,3 3 0,2-3 0,0 0 0,-1-1 0,6-2 0,-1 0 0,0-1 0,1 0 0,1-3 0,3-1 0,-1 1 0,4-4 0,-2 2 0,4-3-283,-3 0-140,2-3-3,0 2 10,-2-2-48,0-2-20,-2 2-10,-3 0-15,-2-3-6,-1 1-48,-2 0 34,-8 5 50,9-15 105,-9 15 200,2-17 171,-2 17 133,0-19 46,-2 9 36,0 1 39,2-3 7,0 12 19,0-22-30,2 13-17,2 1 19,0-2-42,2 1 11,3 1-32,0 1 6,2 0-30,0 4 35,2 0-43,1 1 7,-3 2-14,3 1 22,2 3-18,-2 1 14,-1 3-13,0-1 14,-1 4-4,-2 0 11,-2 1 0,1 0-13,-5 0-5,-2 0-6,0 0 11,-2-12 23,0 22 23,-2-11-48,0-1-158,-2-2 0,-1 0 0,1-1 0,4-7 0,-10 11 0,10-11 0,-9 5 0,9-5 0,0 0 0,-8-6 0,8 6 0,0-13 0,4 3 0,0-4 0,1-1 0,4-4 0,5-4 0,-1 0 0,3-1 0,1 2 0,2-2 0,1 4 0,0-1 0,0 0 0,-1 5-422,-2-1-221,1 3-98,-2 0-120,2 2-884,-5 2-1433</inkml:trace>
  <inkml:trace contextRef="#ctx0" brushRef="#br4" timeOffset="98739.737">11059 14711 127,'-8'-13'892,"8"13"-135,-10-14-53,5 6-63,-1 1-78,-1 0-24,7 7-62,-10-12-25,2 5-48,0 2-32,-1 0-39,-1 1-20,-2 2-25,0 1-24,-3 2-11,1 1-19,-4 3-20,0 3-26,-2 2-12,1 0-176,-2 7 0,1 0 0,1 2 0,2 0 0,0 4 0,3-2 0,2-2 0,1 0 0,2 0 0,3 0 0,1-3 0,4 0 0,1-3 0,3-1 0,4-2 0,2-1 0,2 1 0,4-5 0,2 0 0,2-5 0,2 0 0,-1-5 0,5 3 0,-1-4 0,0-1 0,-1-2 0,1-3 0,-3 2-73,-1-3-33,-3-1-12,-1 0 22,-1-1 3,-1-1 22,-6 5 11,2-1 9,-3 1 13,-2 1 0,-1 2 5,-4 8 2,5-12 3,-5 12 8,0 0 8,0 0-3,0 0 10,0 0 2,5 7 6,-5-7 2,2 13-1,-2-13-2,2 17-4,-2-17 3,6 16 5,-2-7-2,1-1-3,2 0 0,-1-4 0,3 2 1,0 0 1,1-5 0,3 3-3,-13-4-1,21 1 2,-9-2 3,0-3 4,0 1-5,0-1 8,1-2-7,-2 2-1,0-4-1,-1-1-1,-1 1 10,-2-2 5,-4-1 3,0 2-7,-1-2 26,-2-1-3,-1 0-5,-2 2 3,-1-1-7,-1 1-9,-1 3 0,-3 1-6,0-1-2,-1 4-4,-3 2-2,1 0-1,0 3 0,-2 1-4,-2 2-32,4 1-40,0 3-42,-2-1-89,1 1-65,1 0-68,3-1-51,1 0-88,1 0-55,7-8-80,-7 14-121,7-14-489,-3 10-829</inkml:trace>
  <inkml:trace contextRef="#ctx0" brushRef="#br4" timeOffset="99240.867">11501 14554 832,'0'0'911,"9"-10"-120,-9 10-45,7-8-64,-7 8-50,0 0-72,8-10-49,-8 10-15,0 0-91,0 0-29,10-3-5,-10 3-8,0 0 1,3 10-213,-3-10-151,2 19 0,-2-19 0,0 23 0,-2-6 0,1 0 0,1 1 0,-2 2 0,-1-1 0,0-1 0,2 2 0,-2-2 0,2 0 0,-4-1 0,4-1 0,-2 2 0,2-3 0,0-1 0,0-1 0,-1-1 0,2-2 0,0-10 0,-2 17 0,2-17 0,-2 15 0,2-15 0,0 0 0,0 17-554,0-17-349,0 0-192,0 0-685,4 9-1478</inkml:trace>
  <inkml:trace contextRef="#ctx0" brushRef="#br4" timeOffset="99441.424">11840 14837 508,'16'-1'1067,"-16"1"-155,0 0-119,16-2-48,-16 2-75,0 0-83,9-2-73,-9 2-59,0 0-82,0 0-71,12-3-63,-12 3-43,0 0-46,0 0-48,0 0-75,12-4-77,-12 4-89,0 0-144,0 0-126,0 0-193,0 0-206,0 0-883,9-3-1366</inkml:trace>
  <inkml:trace contextRef="#ctx0" brushRef="#br4" timeOffset="99927.16">12343 14761 63,'-1'-12'943,"-4"0"-115,5 2-92,-4 1-72,4 9-24,-2-20-25,2 20-57,-3-15-70,3 15-38,-2-12-64,2 12-69,0 0-38,-2-10-1,2 10-9,0 0-36,-2 13-8,0-4-28,1 4-175,0 3-22,0 1 0,-1 3 0,0 0 0,0 3 0,-3 0 0,3-1 0,-1-1 0,-1 1 0,2-3 0,-1-2 0,2 0-3,-2-3-341,3-2-61,-4 0-50,4-12-90,-2 17-109,2-17-66,-4 8-184,4-8-415,0 0-922</inkml:trace>
  <inkml:trace contextRef="#ctx0" brushRef="#br4" timeOffset="100306.107">12330 14597 533,'9'-13'706,"-1"4"-84,2-1-15,1 0-78,1 1-48,1 3-60,1-2-17,0 2-75,2 1-20,-1-1-37,-4 3-35,1 2-57,0-2-9,-12 3-43,21 1 9,-21-1-37,13 6 4,-13-6-33,10 11 7,-10-11-33,2 13 11,-2-13-28,-4 19 19,1-10-35,-6 4 17,4-2-25,-5 2-1,3 1 7,-5-3-11,3 3-3,-2-1 1,0-1 0,2-1 2,0 1-1,-1 0 2,2-2-4,-1 2 0,0-3 2,4 4 0,-1-5 0,2 3 1,1 0 2,1 0 1,2 1 2,2 0 18,-2 0 14,6 1 23,-1 1 23,2 0 3,3 1 12,2 1 15,0-1-4,1 0 6,0-1-12,1 1-4,1-1-18,0 0-6,-2-2-23,3 1-8,-3-1-10,1-1-5,-1-4-14,-2 4-14,1-3-52,-1-2-56,1 2-45,-2-1-67,-3-2-58,1 0-59,-8-5-61,13 7-137,-13-7-82,12 5-140,-12-5-647,0 0-1005</inkml:trace>
  <inkml:trace contextRef="#ctx0" brushRef="#br4" timeOffset="100660.29">12738 15025 597,'13'-9'754,"-7"4"-82,4-2-81,-1-1-33,1 0-74,2 0-20,-1 0-65,0-2-47,1 2-46,-1-2-43,-2 2-28,2-3-25,-4 2-30,2 0-27,-5-2-11,3 2-36,-4 0-15,-1-1-27,-2 10-9,4-18-7,-4 18-4,-4-15-5,4 15-11,-5-14-8,5 14-8,-11-12-4,11 12-3,-14-4-1,14 4 9,-16-1-13,16 1 3,-15 4-1,5 0 3,0 3 23,1-2-9,0 4 12,0 1 2,0-2-4,2 4 5,0-3 1,0 5-7,5-3-7,-2 0-1,0 1-16,3-2-1,1 3 1,0-13-7,0 22-32,2-12-35,5 2-28,-5-5-50,5 3-45,0-2-43,2-2-30,0 1-28,1-1-54,2-3-24,-3 1-29,5 0-33,-1-1 1,3-2 57,2 0-21,0-1-55,5 0-381,-4-2-373</inkml:trace>
  <inkml:trace contextRef="#ctx0" brushRef="#br4" timeOffset="101146.048">13317 14923 275,'11'-10'616,"-4"1"-104,0 1-86,0-2-10,-3 1-40,-4 9-27,0-15-33,0 15 1,-4-13-68,4 13-7,-12-10-46,12 10 6,-18-5-30,18 5 2,-24 2-22,11 1 29,-1 1-39,-5 2 1,4 0-25,-3 4-1,2 0-19,-2 1-12,3 0-22,-1 1-8,5 0-9,-1 0-10,3 0-9,3 2-3,1-2-9,1-1-2,2-2-7,2-9-8,0 22-20,4-13-12,0 0-14,1-3-4,3 1-1,0-2-19,-8-5-10,17 8-17,-17-8-13,19 0 3,-6-3-15,3 0-39,-3-1 39,1-1-10,1 0 31,-1-2-11,-1-3 20,0 1-19,2-4 7,-2-1-9,0 1-22,-2-3 18,-2-2 14,3-1 13,-5-2 17,1-1 12,0-2 16,-4 0 19,0-2 22,-1 0 5,-3 0 33,2-3 12,-4 4 45,-1-3 21,3 3 36,-4 1 10,0 2 11,1 5 3,0-1 3,3 3 4,-4 3-13,4 2-14,0 10 16,-4-12 37,4 12-31,0 0 19,0 0-2,0 0 3,-7 10-11,5 0 9,2-10-7,-2 26 2,2-9-16,0 0-7,0 4-9,2-1-16,-2 2-23,2 2-20,0-2-23,-2 3-12,3-2-15,1-2-9,-2 1-19,0-2-51,3-3-74,-2-1-86,1 1-106,-2-2-111,2-2-119,-1 1-171,1 0-173,0-2-715,-1-2-1238</inkml:trace>
  <inkml:trace contextRef="#ctx0" brushRef="#br4" timeOffset="101894.809">13533 14855 811,'0'0'750,"2"-12"-100,-2 12-52,0 0-45,0-16-38,0 16-41,0 0-70,0-12-47,0 12-37,0 0-21,0 0-19,0 0-6,0 0-35,-6 9-17,6-9-28,-6 17-14,6-8-26,-4 3-20,4-2-23,-2 4-21,2-3-14,0 3-10,2-3-15,-2 3-9,4-5-7,-1 5-4,2-4-4,1 1-6,3 0-2,-2-6-4,4 3-3,-2-1 1,3-5-7,1 1-6,0-2-11,1-1-10,-1-1-4,1-2-16,1-1 0,1-1-4,-3-4-4,0 2-1,0-2 6,0-1 9,-4-1-4,2-2 6,-4 1 8,2-1 0,-2 0 6,1-1 5,-3 1 3,-1 1 3,2 2 9,-2 1 18,-4 9 0,6-14 1,-6 14-7,5-10 9,-5 10 0,0 0 11,0 0 1,0 0 2,12 2-5,-12-2-6,4 12 4,-4-12-11,2 15 13,2-5-22,-1-2-4,-3 4 0,4 0-17,-2-1-46,2 0-43,-1 0-64,-1 0-62,6-1-83,-4-1-55,2 1-82,1-3-74,3 4-56,1-4-28,-3-1-144,6-3-421,-3 2-781</inkml:trace>
  <inkml:trace contextRef="#ctx0" brushRef="#br4" timeOffset="102195.633">14274 14848 406,'5'-11'805,"0"1"-95,-1 2-77,-4 8-59,2-18-67,-2 18-51,-2-14-28,2 14-41,-4-12-21,4 12-37,-10-9-39,10 9-7,-9-4-22,9 4-7,-18 1-24,18-1-22,-15 7-23,6-1-23,-1 2-6,0 3-14,1 0-17,-1 2-17,3 0-10,-1 0-16,3 3-76,-2-2-6,3 2 0,1 0 0,-1-2 0,2 3 0,2-4 0,2 1 0,1 0 0,1-2 0,0 2 0,4-3 0,0 0-104,1-4-39,1 1-27,1-3-52,0-1-49,3-1-35,0-3-22,1 0-29,0-2-54,1-1-20,2-1-4,-2-3 6,-1 3 13,1-3-11,-3-3-40,5 1-50,-4-5-351,0 0-420</inkml:trace>
  <inkml:trace contextRef="#ctx0" brushRef="#br4" timeOffset="102433.97">14560 14676 267,'4'-14'699,"-3"2"-114,0 0-34,-1 12-36,0-20-45,0 20-52,-1-17-34,1 17-49,-2-14-12,2 14-44,-8-6 24,8 6-46,0 0 21,0 0-37,-15 3-4,15-3-11,-9 15-33,5-5-2,-2 4-24,2 1-13,0 2-17,1 2-16,1-2-22,-2 5-13,4 2-22,-3-2-13,2-2-9,0 3-3,-1-1-16,2-1-4,-3-1-19,3-1-38,-2 1-35,2-3-40,-2 0-41,2 0-20,0-3-67,0 0-70,0-3-49,2 0-95,-2-11-59,2 20-54,-2-20-119,0 13-600,0-13-891</inkml:trace>
  <inkml:trace contextRef="#ctx0" brushRef="#br4" timeOffset="102997.856">14301 14867 501,'-13'-5'748,"-1"-2"-121,6 2-27,-1 0-108,1 1-48,1-2-91,7 6-24,-10-10-66,10 10-36,-4-9-36,4 9-36,4-10-25,-4 10-20,11-11-26,1 7-10,-1-4-17,4 2-13,3 1-9,3-1-9,1-1-2,2 2-3,-1-1-7,2-1-4,0 0-5,-2 2-5,1-2-8,-2 4-3,1-4-5,-1 3 5,-6-1 2,2 0 0,-1 0 3,-2 2 1,-4-1 2,1 1-1,-1 2-2,-11 1-1,18-6-1,-18 6 4,17-1 3,-17 1-5,13 0 2,-13 0 2,14 1-2,-14-1-1,11 6 22,-11-6-6,11 9 15,-4-1-13,-7-8 14,9 13-13,-4-5 14,-1 0-14,-4-8 8,10 14-22,-10-14 20,4 13-11,-4-13 12,6 13-18,-6-13 29,3 10-11,-3-10 12,0 0-21,-1 13 15,1-13-15,0 0 6,-6 6-11,6-6 9,0 0-14,0 0 6,-12-2-10,12 2 9,-5-7-7,5 7 10,-4-11-7,0 2 3,2-1 3,1-1 2,1-3 1,0 1 1,1-4 26,1 0 6,1 0 20,2 1-16,0 0 38,2 0-20,4 2 38,-2 1 12,5 2 19,-1 3 6,-1 0 29,5 3 9,-2 4 0,-1 1 18,3 1 10,0 4 11,-1 1 7,-2 2-186,1 0-40,-1 4 0,-2-1 0,-2 1 0,-1 1 0,-2 0 0,0-1 0,0 3 0,-3-1 0,-1-1 0,0 0 0,0-2 0,-3 1 0,2-1 0,-2-11-463,0 20-326,0-20-224,0 20-856,0-20-1587</inkml:trace>
  <inkml:trace contextRef="#ctx0" brushRef="#br4" timeOffset="105288.435">17254 12165 176,'0'0'802,"11"-4"-175,-11 4-49,11-3-50,-11 3-38,9-4-63,-9 4-28,0 0-56,12-3-15,-12 3-48,0 0 9,0 0-38,9-3 12,-9 3-10,0 0 24,0 0-62,0 0 0,0 0 10,8-5-48,-8 5 6,0 0-60,0 0-21,0 0-2,0 0-11,-12-3-16,12 3-16,-16 0-5,16 0-2,-23 1-8,9-1 10,-2 0-33,-2 2 32,2-2-38,-5 1 29,2 1-42,0-1 0,-1 0 0,1 1 0,-1-1 0,0 2 0,-1-2 0,3 2 0,1-1 0,0-1 0,0 0 0,3 2 0,-1-2 0,2 1 0,0 0 0,2 0 0,-2-2 0,3 3 0,-2 0 0,12-3 0,-19 4 0,19-4 0,-15 3 0,15-3 0,-13 2 0,13-2 0,-11 2 0,11-2 0,-12 4 0,12-4 0,0 0 0,-13 4 0,13-4 0,-9 4 0,9-4 0,-8 4 0,8-4 0,0 0 0,-9 6 0,9-6 0,0 0 0,-9 7 0,9-7 0,0 0 0,-7 12 0,7-12 0,-6 9 0,6-9 0,-3 11 0,3-11 0,-4 12 0,4-12 0,-2 14 0,2-14 0,-3 17 0,3-17 0,-1 18 0,1-18 0,0 18 0,0-18 0,0 22 0,0-22 0,0 20 0,0-20 0,1 23 0,-1-23 0,0 23 0,2-11 0,-2 0 0,1 0 0,-1 1 0,1-1 0,0 2 0,-1-1 0,0 0 0,0 2 0,0 2 0,0-1 0,0 1 0,0 0 0,-1 1 0,0-2 0,1 4 0,-1-3 0,-1 1 0,2 2 0,-1-3 0,0 3 0,-1-3 0,2 2 0,-1-1 0,1 0 0,-1 1 0,1 0 0,-1-1 0,-1 1 0,1 0 0,1-1 0,-1 2 0,-1-2 0,1 2 0,0 1 0,-1-1 0,-1 1 0,0 1 0,1 2 0,-1-2 0,1 2 0,-1-1 0,0 1 0,1-2 0,-1 1 0,1 2 0,-2-1 0,2 2 0,-1-2 0,0 1 0,2 0 0,-1-2 0,0 4 0,0-3 0,-1 1 0,2 1 0,-2-1 0,2 0 0,-2 0 0,2 1 0,0-3 0,-3 3 0,3-1 0,-2-2 0,2 1 0,0 1 0,-2-1 0,1 0 0,0 0 0,0-1 0,-1-1 0,1 2 0,-1-1 0,2-1 0,-2 0 0,0 2 0,0-2 0,0 2 0,1-2 0,-1 0 0,-1 1 0,2-1 0,-2 2 0,1-1 0,1 0 0,-3-1 0,1 2 0,1-2 0,0 2 0,-1-1 0,0 0 0,-1 1 0,2-1 0,-2 1 0,1 0 0,0 1 0,1-2 0,0 1 0,0 1 0,0-1 0,0 2 0,2-2 0,-3 0 0,0 1 0,2-1 0,-1 0 0,0 1 0,1-2 0,-2 0 0,1 1 0,1 0 0,-2-3 0,0 1 0,2 1 0,-1-1 0,1 0 0,-2-1 0,1-2 0,1 1 0,-1-1 0,-1 0 0,2 1 0,-1-1 0,-1 0 0,1-2 0,0 3 0,0-3 0,1 2 0,-1 0 0,1-2 0,-2 1 0,1 1 0,1-1 0,-2 2 0,1-3 0,0 1 0,-1-1 0,1 1 0,-1 0 0,2 1 0,-2-2 0,1 1 0,-2-1 0,3 0 0,-2 3 0,1-3 0,0 2 0,-1-2 0,0 1 0,1 0 0,-1 0 0,-1 0 0,3 1 0,-2-1 0,0-1 0,2 2 0,-2-1 0,1 0 0,-1-1 0,-1 3 0,1-3 0,1 2 0,-1-1 0,-3 1 0,3-1 0,1 0 0,-2 0 0,0 3 0,1-2 0,-2 1 0,3 1 0,-3-1 0,3 2 0,-2-1 0,1-1 0,-1 1 0,1 0 0,0 0 0,-1 0 0,1 1 0,-1 0 0,0-1 0,1 1 0,0-1 0,-1 2 0,1-2 0,-2 1 0,2 0 0,0-5 0,0 4 0,0-3 0,1 1 0,-1-2 0,1-1 0,-2 2 0,3-1 0,-2 0 0,1 0 0,1 0 0,-2-2 0,1 2 0,-1-1 0,2-1 0,-3 2 0,2-1 0,-1-1 0,1 1 0,0-1 0,-1 0 0,2 2 0,-2-2 0,0 1 0,0-1 0,0 0 0,0-1 0,1 2 0,0-1 0,-1 0 0,0 0 0,2-1 0,-1 0 0,0 1 0,-1 0 0,1-1 0,-1 2 0,2 0 0,-1 0 0,-1-1 0,2 1 0,-1-1 0,-1 2 0,1 0 0,0-2 0,0 2 0,1 0 0,-1-1 0,1 1 0,0 1 0,0-2 0,1 1 0,-1 0 0,1-1 0,0 1 0,-1 0 0,1-1 0,1 1 0,0-3 0,0 0 0,0 3 0,0-2 0,0-1 0,1-1 0,-1 1 0,0 0 0,0-1 0,0 1 0,0-2 0,0 2 0,2-3 0,-2-11 0,0 21 0,1-9 0,-1-12 0,0 20 0,0-20 0,1 14 0,-1-14 0,0 15 0,0-15 0,0 14 0,0-14 0,2 12 0,-2-12 0,1 10 0,-1-10 0,0 0 0,0 14 0,0-14 0,0 0 0,1 13 0,-1-13 0,0 0 0,5 9 0,-5-9 0,7 6 0,-7-6 0,18 4 0,-6-3 0,7 0 0,8-1 0,5 0 0,9-1 0,10-2 0,4 0 0,5-2 0,14-4 0,2 3-1033,-3-5-1223,1-2-2045</inkml:trace>
  <inkml:trace contextRef="#ctx0" brushRef="#br4" timeOffset="107594.529">22603 12158 535,'-12'2'712,"12"-2"-93,0 0-34,0 0-59,0 0-37,0 0-57,0 0-22,-10 2-56,10-2-4,0 0-22,0 0-29,0 0-16,0 0-21,0 0-20,0 0 16,0 0-50,0 0 22,0 0-49,0 0 14,0 0-52,13 0 23,-13 0-34,16 0 20,-16 0-52,23-1-100,-10 0 0,0 1 0,2 0 0,1 0 0,-1-2 0,0-1 0,1 3 0,-1 0 0,2 0 0,-2 0 0,0-1 0,0 1 0,0-1 0,-2 1 0,0 0 0,-13 0 0,23-2 0,-23 2 0,20 0 0,-20 0 0,16 0 0,-16 0 0,14-1 0,-14 1 0,0 0 0,18 0 0,-18 0 0,0 0 0,14 1 0,-14-1 0,0 0 0,14 2 0,-14-2 0,0 0 0,0 0 0,13 2 0,-13-2 0,0 0 0,0 0 0,11 5 0,-11-5 0,0 0 0,8 8 0,-8-8 0,0 0 0,7 12 0,-7-12 0,2 11 0,-2-11 0,2 13 0,-2-13 0,0 17 0,0-17 0,0 17 0,-2-7 0,1 2 0,0-1 0,-1-1 0,1 2 0,0 0 0,-2 0 0,2 1 0,-2 2 0,2 0 0,-2 1 0,2 1 0,-2 0 0,1-1 0,1 2 0,-2 0 0,2 0 0,0 2 0,-2-2 0,2 3 0,0 2 0,-2-2 0,1 1 0,0 0 0,1 1 0,0-1 0,-1 1 0,1 1 0,0 0 0,-3-2 0,3 2 0,0-2 0,-1 2 0,0 0 0,-1 0 0,1 1 0,-1 0 0,0-2 0,1 4 0,-1-3 0,-1 1 0,0 1 0,1-1 0,-1 1 0,2-1 0,-2 0 0,1 2 0,1-2 0,-2 1 0,0-2 0,-1 3 0,2-3 0,-1 4 0,2-3 0,-1 1 0,-1 1 0,2-2 0,-1 1 0,-1 1 0,2-1 0,-3 1 0,2-1 0,1 1 0,-2 0 0,1 1 0,1-1 0,-1 0 0,1 0 0,-2 0 0,2-1 0,-2 3 0,1-2 0,0 1 0,1-1 0,-1 1 0,1-1 0,-2 3 0,1-4 0,-1 0 0,2 0 0,-3 0 0,2 0 0,-1-1 0,1 2 0,0-2 0,-1 0 0,0 1 0,0-1 0,0 1 0,0-1 0,1-1 0,-1 4 0,0-3 0,2 2 0,-2-2 0,0 1 0,-1-1 0,1 3 0,2-3 0,-2 1 0,0-1 0,0-1 0,0 2 0,-1-2 0,0 1 0,1-1 0,0-1 0,-1 1 0,0 1 0,1-3 0,-1 1 0,0-1 0,0 1 0,0 0 0,1 0 0,-1 0 0,0 0 0,0-2 0,1 1 0,-1 2 0,1-2 0,-1 2 0,1-2 0,0 2 0,-1-2 0,1 2 0,2 0 0,-2-2 0,0 2 0,0-2 0,2 3 0,-2-1 0,-1-1 0,2 2 0,-1-1 0,2 2 0,-2 0 0,1-1 0,-1 2 0,2-1 0,-2 1 0,0-1 0,2 0 0,-1-1 0,1 3 0,-1-3 0,0 1 0,0-1 0,0 2 0,0-2 0,0 1 0,0 0 0,-1-1 0,1 2 0,0-1 0,0-1 0,0 0 0,0 0 0,0 2 0,1-2 0,-1-2 0,1 3 0,-1-1 0,1-1 0,2 0 0,-2 2 0,1-2 0,0 0 0,1-1 0,0 2 0,0-4 0,0 1 0,0 0 0,0-2 0,0 2 0,0-1 0,0 0 0,1 1 0,-1-3 0,0 2 0,0 1 0,1-2 0,-1 1 0,2 0 0,-2-2 0,1 2 0,0 1 0,2 0 0,-2-2 0,0 2 0,0 2 0,2-5 0,-2 0 0,1 1 0,0 0 0,0-1 0,-1 0 0,1 0 0,0 1 0,-1-2 0,0 0 0,1-1 0,-1 2 0,0-2 0,0 0 0,1-2 0,0-1 0,-2 1 0,1-2 0,1 0 0,-1 0 0,-1 1 0,1-2 0,0 0 0,1 0 0,-1 0 0,0-2 0,2 2 0,-2-2 0,-1-10 0,1 19 0,-1-19 0,3 19 0,-3-19 0,1 15 0,-1-15 0,3 17 0,-3-17 0,1 14 0,-1-14 0,2 15 0,-2-15 0,2 12 0,-2-12 0,1 12 0,-1-12 0,0 0 0,3 13 0,-3-13 0,0 0 0,1 11 0,-1-11 0,0 0 0,0 0 0,1 12 0,-1-12 0,0 0 0,0 0 0,0 0 0,0 0 0,2 12 0,-2-12 0,0 0 0,0 0 0,0 0 0,0 0 0,0 0 0,0 0 0,0 0 0,0 0 0,0 0 0,0 0 0,0 0 0,0 0 0,-4 8 0,4-8 0,0 0 0,0 0 0,-18 0 0,18 0 0,-23-3 0,6 2 0,-4 0 0,-5-4 0,-2 2 0,-5-1 0,-2-1 0,-2-1 0,-1 0 0,-6-1 0,2-1 0,-2 2 0,6 1-259,1-1-1189,9 4-593,3-2-1801</inkml:trace>
  <inkml:trace contextRef="#ctx0" brushRef="#br4" timeOffset="110871.818">21031 12641 76,'0'0'422,"0"0"-140,0 0-40,0 0-72,0 0-15,0 0-60,0 0-1,0 0-19,0 0-45,0 0 0,0 0-30,0 0-50,0 0-56,0 0-84,0 0-230,0 0 116</inkml:trace>
  <inkml:trace contextRef="#ctx0" brushRef="#br4" timeOffset="-133600.189">15167 7512 139,'0'0'688,"0"0"-141,0 0-67,0 0-5,0 0-35,0 0-4,0 0-20,0 0-45,0 0 5,0 0-58,0 0 5,4-10-29,-4 10-22,0 0-13,0 0-26,0 0-2,0 0-21,0 0 28,0 0-53,0 0 29,0 0-44,0 0 19,0 0-35,0 0 22,0 0-40,0 0 20,0 0-91,1-12-65,-1 12 0,0 0 0,0 0 0,0 0 0,0 0 0,0 0 0,0 0 0,0 0 0,-3 11 0,3-11 0,0 0 0,-2 14 0,2-14 0,-5 10 0,5-10 0,-2 14 0,2-14 0,-3 17 0,3-17 0,-4 16 0,4-16 0,-3 18 0,3-18 0,-1 18 0,1-18 0,-2 20 0,2-20 0,-2 19 0,2-19 0,-1 21 0,1-21 0,0 21 0,0-21 0,-2 21 0,2-21 0,-2 22 0,2-22 0,0 20 0,0-20 0,0 22 0,0-22 0,0 18 0,0-18 0,0 15 0,0-15 0,2 17 0,-2-17 0,2 18 0,-2-18 0,0 14 0,0-14 0,0 15 0,0-15 0,0 11 0,0-11 0,0 13 0,0-13 0,0 0 0,0 13 0,0-13 0,0 0 0,0 0 0,0 16 0,0-16 0,0 0 0,0 0 0,0 0 0,0 12 0,0-12 0,0 0 0,0 0 0,0 0 0,0 0 0,0 0 0,0 0 0,0 0 0,0 0 0,0 0 0,0 0 0,0 0 0,-8-5 0,8 5 0,0 0-493,0 0-294,2-12-116,-2 12-991,0 0-1619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27:08.478"/>
    </inkml:context>
    <inkml:brush xml:id="br0">
      <inkml:brushProperty name="width" value="0.06667" units="cm"/>
      <inkml:brushProperty name="height" value="0.06667" units="cm"/>
      <inkml:brushProperty name="color" value="#FFFFFF"/>
      <inkml:brushProperty name="fitToCurve" value="1"/>
    </inkml:brush>
  </inkml:definitions>
  <inkml:trace contextRef="#ctx0" brushRef="#br0">350-5 589,'0'0'587,"0"0"-100,0 0-70,0 0-25,0 0-55,0 0-9,-18 0-32,18 0-33,0 0-20,0 0-19,0 0-31,-16 0-27,16 0-11,0 0-13,0 0-9,-18 0-7,18 0-12,0 0-10,0 0-9,0 0-12,-16 6-6,16-6-6,0 0 2,0 0 0,-18 3 10,18-3-11,0 0 2,-14 5-22,14-5 8,0 0-20,-18 4 23,18-4-29,0 0 22,-16 8-29,16-8 20,-13 5-34,13-5 21,-14 7-16,14-7 42,-16 8-36,16-8 34,-15 11-42,15-11 42,-15 12-53,15-12 32,-18 15-37,18-15 53,-18 17-53,18-17 53,-15 14-51,15-14 46,-13 17-53,13-17 50,-12 13-56,12-13 52,-10 16-8,10-16-7,-12 16-3,12-16-13,-12 17 8,12-17-5,-8 18-1,8-18 3,-9 17-6,9-17 1,-6 18-1,6-18-2,-4 16-1,4-16 4,-3 19-5,3-19 3,0 19-11,0-19 2,-3 20 9,3-20-3,0 17 2,0-17-1,3 18-2,-3-18 3,1 21-3,-1-21 3,2 17-2,-2-17 0,1 17-2,-1-17-1,5 18-15,-5-18 19,4 17-14,-4-17-42,5 15 63,-5-15-1,6 14 0,-6-14-53,10 17 56,-10-17-49,9 16 52,-9-16-50,11 15 56,-11-15-58,13 14 53,-13-14-56,10 14 61,-10-14-48,14 14 55,-14-14-58,13 11 58,-13-11-62,12 14 61,-12-14-57,14 11 57,-14-11-57,12 10 37,-12-10-32,13 9 56,-13-9-63,13 7 57,-13-7-54,12 6 58,-12-6-57,14 5 53,-14-5-52,13 6 54,-13-6-58,15 5 38,-15-5-34,15 2 47,-15-2-21,0 0 12,22 4-44,-22-4 53,0 0-46,24 1 55,-24-1-59,0 0 57,23 0-54,-23 0 56,0 0-60,20-1 52,-20 1-50,0 0 47,20-4 4,-20 4-2,0 0-68,19-7 68,-19 7-3,0 0-5,17-6-3,-17 6-4,13-7-2,-13 7-8,0 0 2,18-10 6,-18 10-9,12-8 8,-12 8 0,10-6-2,-10 6-1,0 0 0,17-13 0,-17 13 2,0 0 1,10-12-2,-10 12-6,0 0 4,11-13 1,-11 13 2,0 0-11,6-15 10,-6 15-4,0 0 0,6-17 5,-6 17 2,0 0-3,3-18 0,-3 18 1,0 0-3,0 0 0,0-21 0,0 21 1,0 0-7,-3-15-3,3 15 15,0 0-15,-6-12 10,6 12 1,0 0 0,-11-14 0,11 14-3,0 0 12,-15-9-5,15 9-3,0 0 4,-15-7 0,15 7-2,-13-5-4,13 5 22,0 0-18,-20-4-2,20 4 6,0 0-2,-23-4 2,23 4-3,0 0 2,-26 0 6,26 0-7,-16 1 4,16-1 2,-18 3-1,18-3 33,0 0-32,-22 3 14,22-3-25,-17 4 30,17-4-32,-16 7 26,16-7-34,-15 5 7,15-5 5,-18 8-2,18-8-1,-18 8 1,18-8-4,-16 14 3,5-7 5,11-7-18,-16 15 14,5-5 5,11-10-3,-15 17-11,15-17 4,-14 21-12,14-21-1,-14 20-32,14-20-111,-10 18-53,10-18-101,-8 18-171,8-18-137,-7 14-152,7-14-803,-6 12-1221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28:45.382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10484 17684 42,'-13'-2'552,"13"2"-98,0 0-67,-14-2-35,14 2-50,0 0-22,-11-3-40,11 3-13,0 0-24,0 0-18,-12-3-13,12 3-35,0 0-8,0 0-28,-10-3-12,10 3-12,0 0 85,0 0-16,6 9-22,-6-9 3,9 12-3,-2-5-9,-1 0-15,4 3-12,-2 1-12,1-1-12,1 2-14,-1 0-6,0 0-12,0 1-5,0-1-1,-1 0 7,-1 0-13,0 2 6,0-3-11,-2 3-9,-1-3 7,-1-1-5,-1 0-2,1 0 2,-3-10 1,1 17-2,-1-17 14,-1 12 7,1-12 13,-3 11-5,3-11 16,0 0-9,-7 7 13,7-7-15,0 0 13,-8-4-23,8 4 8,-3-12-23,3 12 18,0-22-26,3 10 19,0-4-9,0-1-3,4-3-3,-1 0-2,3-1-3,-1-1-3,1 3 2,1-2 7,0 1-16,-1 1 13,2 2-11,-3 0 6,1 2-34,-2 2-37,-1 2-60,2-1-36,-2 3-71,1 1-61,-2 1-52,-5 7-41,14-8-101,-14 8-82,10-4-461,-10 4-644</inkml:trace>
  <inkml:trace contextRef="#ctx0" brushRef="#br0" timeOffset="390.621">10832 17765 438,'0'0'530,"9"5"-94,-9-5-56,0 0-64,15-4-49,-15 4-36,10-4-28,-2-1-14,0 0-32,-1 0 1,1-2-19,-2 2-2,3-4-18,-3 2-18,1-1-7,-7 8 4,10-12 0,-10 12-19,9-13-4,-9 13-11,5-12-12,-5 12-3,3-12 6,-3 12 1,0 0-8,-1-12 13,1 12-29,0 0-7,-9-5-4,9 5 2,0 0 8,-12 3 5,12-3-12,-9 9 9,9-9 2,-11 10-3,11-10-10,-11 14 13,6-4 4,1-2-3,1 2-5,-2 0 2,2 1 7,2-1-7,1-10-8,-2 21 1,2-21-4,2 20-5,0-11 1,2 0-4,1 0 0,0-2 11,3 0-15,0-2-35,2 0-62,1 0-75,2-3-52,0-2-64,1 0-56,1-1-31,4-3-62,-1 0 29,4-2-40,1 1 7,-2-3-267,2 0-206</inkml:trace>
  <inkml:trace contextRef="#ctx0" brushRef="#br0" timeOffset="1361.697">11358 17653 19,'8'-10'461,"-1"0"-113,0 1-17,-3 1-35,-4 8 19,5-14-11,-5 14-12,2-12-39,-2 12-6,0 0-7,-3-13-26,3 13 9,0 0-15,-13-4-10,13 4-12,-14 4-16,6 1 12,-3 0-37,-1 2-13,0 1-12,0 2-9,0-1-15,-2 6-9,1-3-17,2 1-19,1 0-7,2 0-12,0-1-12,3 2-3,0-2 0,0 0-11,4-1 7,1-11-9,0 21 4,5-14-8,-1 3-4,2-5-36,2-1-21,1 0-24,2-1-33,-11-3-27,22 0-11,-11-3-22,1-1-6,2 0-14,-1-1-3,1-3 34,-2 0 17,-1 0 33,3-2 5,-5 1 37,2-2 3,-2-1 11,0 1 13,-1-2 16,-1-1-6,0 2 18,-2-4-5,1 0 8,-1-2-5,-3 0 6,2-2-3,-3-3 16,0 3-16,-1-2 23,-1 0-10,1 2 20,-1 1 15,-1 0 32,0 2 28,-2 2 16,3 1 5,-2 2-8,1 3-10,-1-1-14,3 10-6,-6-15-10,6 15-1,-7-7 7,7 7 16,0 0-19,-11-2 15,11 2-9,-7 6 9,7-6 0,-7 13 11,5-3 1,-2 1-12,1 2-7,0 2 19,2 3-21,0 0 18,-1-1-18,2 2-16,2 3-7,-2-3-8,1 3-7,0-3-9,4 4-3,-2-2-4,2-2-1,0 2-6,0-4 6,0-2-8,4 2 5,-1-4-12,1-1 8,4-1-8,-2-1 3,2 0 0,2-3-1,-1-2-10,4 0-17,-2-3-10,0-2-6,-2 3-6,2-6-3,1 2 2,-2-3-6,-2 0-1,1-1 1,-3-2-7,1-1-9,-2 1 16,-1-3 4,-1-1 1,-1-1 3,-1-1 12,-2 0 6,0-1 9,-1 0-7,-1 2 18,-2 0 0,0-1 13,0 1-6,0 1 13,0 11 15,-2-18 16,2 18 3,-4-16-21,4 16 5,-5-11 10,5 11 16,-6-9-32,6 9 11,0 0-30,0 0 19,0 0-22,-12 1 33,12-1-14,-4 11 15,4-11-17,-1 15 20,1-15-18,1 19-2,1-7 0,0-1-4,1 1-8,0 2 0,1-1-1,0-1 1,1 1-3,0-1 0,0 0 0,0-4-1,0 2-2,2-3-10,-1 0 10,-6-7-1,14 8-16,-14-8-20,15 5-13,-15-5-8,14-1 5,-14 1-2,13-5 4,-4 0-19,-9 5 16,12-11-7,-6 4 1,-2-3-5,1-1 10,-1-1 4,-3 0 6,0-3 11,3-1 9,-3 4-6,2-3 8,-3 2 12,0 0 1,0 1 5,0 12 3,-3-19 13,3 19 8,0-15 5,0 15-7,0-12 3,0 12 4,0 0 6,0 0 6,0 0 4,0 0 14,0 0 23,0 0-29,6 11 17,-6-11-19,5 15 21,-2-7-20,1 2 3,-1 1 2,1 0-12,3 2 15,-3 0-15,3-1 8,-2 2-8,1-2-5,2 0-10,-2-2-7,2 0 4,0 4-8,-1-8-2,1 2-50,-1-2-62,1 1-97,2-3-129,-1-1-138,2-1-167,-11-2-565,21 0-804</inkml:trace>
  <inkml:trace contextRef="#ctx0" brushRef="#br0" timeOffset="1706.213">12380 17488 585,'0'0'642,"-11"-13"-87,6 7-77,-3 1-87,3-2-62,-4 2-19,0 1-59,9 4-29,-16-6-34,16 6-15,-16-5-18,16 5-36,-17 0 0,17 0-21,-12 6-10,12-6-13,-13 9 4,6-3 4,7-6 24,-10 17-21,10-17 14,-4 20-20,2-10 1,2 2-5,0 0-6,0 0-2,2 2-9,0-1-7,0 1-9,3-1-11,1 0-4,0-1-2,0 1-4,3-3-2,-1 0-7,1-2-3,1-2-10,0 1-31,1-4-23,-1 0-38,3-2-26,-1 0-27,-12-1-10,25-1-23,-14 0-14,3 0-44,-1-2-37,-4 1-21,3-2-40,-1-1 9,-1 0-106,0 0 9,-1 2-409,-2-1-370</inkml:trace>
  <inkml:trace contextRef="#ctx0" brushRef="#br0" timeOffset="2076.495">12553 17590 543,'0'0'487,"0"0"-74,0 0-31,5-8-34,-5 8-32,0 0-29,6-6-23,-6 6-10,0 0-13,11-8-5,-11 8-25,7-7 3,-7 7-40,12-10-6,-12 10-39,10-10 0,-10 10-20,10-14-29,-10 14-8,9-14-15,-9 14-10,8-14-6,-8 14-13,7-13-7,-7 13 0,2-16-6,-2 16 1,2-13-6,-2 13-4,0-12-6,0 12 0,0 0 2,-6-10-6,6 10 0,0 0-1,-11-4 0,11 4-3,-9 4 7,9-4-6,-12 7 23,8 0-29,0 1 39,-1 1-7,1 0 33,-1 2 1,3 1 13,1-1-18,-1 2 8,2-1 13,2 1 4,-2 1-16,3 0-1,0 1-8,-1-3-9,2 1-6,1-2-3,-1-1-7,1-1-3,4 0-4,-2-2 1,1-2-7,1-1 0,1 0-12,-10-4-21,19 0-62,-19 0-55,23 0-39,-23 0-63,18-5-59,-7 2-70,-11 3-74,17-5-215,-17 5-489,12-4-764</inkml:trace>
  <inkml:trace contextRef="#ctx0" brushRef="#br0" timeOffset="2973.774">11281 18359 204,'-7'-7'469,"7"7"-55,0 0-45,0 0-13,-7-7 1,7 7-16,0 0-16,0 0-27,-6-5 10,6 5-30,0 0-9,0 0-38,0 0-39,0 0-32,0 0-2,-8 7-5,8-7-6,-1 12 5,1-12-40,0 19 4,-1-6-27,1-1 1,1 2-26,-1 0-4,0 4-17,0-1-13,0 0-6,0 2-2,0-2-7,-1 0-6,1 1-3,0-1 7,0-2-5,0-3-5,0 1-1,0 2 16,0-15-17,0 21 6,0-21-7,0 17-1,0-17 10,1 11-6,-1-11 0,0 0 6,0 0-9,3 10-10,-3-10-8,0 0-7,6-10-1,-6 10-3,6-10 2,-2 1 0,1 2 8,4-5 5,-2 5-2,2-3 14,1 0-13,-1 1 16,2-1-11,2 0 11,-1 1-13,-1 0 19,3 3-19,-1 0 14,1-1-11,0 3 11,-1 0-10,-2 1 10,3 3-11,-14 0 24,23 0-16,-23 0 13,18 3-18,-18-3 22,16 6-13,-16-6-1,10 10 3,-10-10 13,2 10 2,-2-10-1,-1 14-3,1-14 3,-9 15-3,4-7 5,-3-1-2,2 2-3,-2-1-2,-1 0 1,-2-2-4,2 2-9,-1-4 5,2 2 0,-2-1-5,-2-3 2,12-2-3,-16 4-2,16-4-28,-18 0-29,18 0-33,-14 0-54,14 0-55,-12-2-100,12 2-58,-6-8-94,6 8-65,0 0-674,1-16-802</inkml:trace>
  <inkml:trace contextRef="#ctx0" brushRef="#br0" timeOffset="3518.864">11728 18419 661,'0'0'655,"0"0"-92,0 0-71,0 0-63,0 0-38,0 0-70,0 0-51,0 0-21,0 15-46,0-15-27,-2 10-33,2-10-19,0 12-28,0-12-11,2 14-22,-2-14-7,3 13-12,-3-13-5,7 14-8,-7-14-18,9 12 6,-9-12-5,10 10-2,-10-10 3,15 8-7,-15-8 4,16 6-10,-16-6-6,17 0-25,-17 0 18,17 0 6,-17 0-6,17-2-6,-7-1 7,-10 3 7,18-6-7,-11 0-14,2 2 21,-1-1-2,0-3 22,-2 3-22,1-2 4,-1 0-12,0 0 3,-3-2 2,2 1 11,-5 8-12,7-17 15,-7 17 1,7-16 25,-7 16 25,5-13 19,-5 13 26,2-11 20,-2 11 6,1-11 0,-1 11-15,0 0-17,2-12-25,-2 12-18,0 0-13,0 0-2,0 0-17,0 0 22,8 9-22,-8-9 33,2 16-22,1-7 24,-2 3-22,2 3 17,2 1-16,-1 0 18,1 5-9,0 0 39,0 4-41,2-2 42,0 5-43,0-6 25,0 6-36,-1-5 40,2 2-62,-3-5 64,0 5-51,2-11 65,-3 8-78,1-7 75,-2 3-55,0-6 72,-2 4-45,1-6 45,-4 2-58,2-12 47,-4 22-62,-2-13 36,0 2-53,-4-4 45,-2 4-54,-2-7 40,-6 5-49,2-5 45,-4 1-58,1-5 23,-5 2-101,1-4-49,-1-2-148,-2 3-109,3-5-115,-2-4-180,2 5-230,-2-6-580,3-6-1137</inkml:trace>
  <inkml:trace contextRef="#ctx0" brushRef="#br1" timeOffset="9607.302">25975 12100 289,'0'0'936,"0"-12"-132,0 12-135,0-13-36,0 13-31,-2-14-26,2 14-71,-2-13-28,2 13-57,-5-11-14,5 11-77,-4-12-13,4 12-30,-5-9-25,5 9-21,-8-6-22,8 6-22,-15-5-168,15 5-28,-19 7 0,5-1 0,1 3 0,-5 3 0,0 4 0,-2 2 0,1 3 0,2 2 0,0 3 0,-2 2 0,3-3 0,3 2 0,0 0 0,3-1 0,1 1 0,4-3 0,0-3 0,3-1 0,4 1 0,0-3 0,6 1 0,1 1 0,1-5 0,5-1 0,-2-2 0,5 0 0,0-5 0,2-2 0,-2 0 0,2-5 0,1 0 0,6-3 0,-4-2 0,0-2 0,2-2 0,0-1 0,0-2 0,-2-3 0,-2-1 0,0-1 0,-3-1 0,0-1 0,-4 2 0,-1 0 0,-6 5 0,4-2 0,-4 2 0,0 2 0,-1 1 0,-2 1 0,-4 8 0,8-13 0,-8 13 0,0 0 0,4-9 0,-4 9 0,0 0 0,0 0 0,-4 12 0,4-12 0,-4 17 0,2-6 0,2-11 0,0 24 0,0-13 0,0 4 0,2-3 0,2 2 0,-2 1 0,2-1 0,3-1 0,-1-2 0,4 0 0,-1 0 0,0-3 0,4 1 0,0-3 0,1-1-21,-3-3 6,4 0 0,0-2 2,0-2 7,1 0-1,-1-3 5,1-1 3,0 0-1,-2-2 5,-3-4 3,3 0-1,-4 0 1,-3-1 41,1-1-48,-2-1-1,-2 1 0,-2-1 0,-2 1 0,0-1 0,-2 3 0,-2-4 0,0 3 0,-4 1 0,0 2 0,1-2 0,-2 4 0,-1-1 0,2 4 0,-1-2 0,-3 5 0,12 2 0,-19-3-179,19 3-203,-17 1-109,17-1-76,-20 7-126,20-7-123,-13 7-787,6 0-1256</inkml:trace>
  <inkml:trace contextRef="#ctx0" brushRef="#br1" timeOffset="10063.543">26764 12255 775,'9'-10'824,"-1"2"-68,-1 1-124,-1-1-46,0 2-73,-2-2-72,-4 8-61,5-12-54,-5 12-42,0 0-52,-2-14-32,2 14-14,-9-7-29,9 7-23,-16-3-22,16 3-20,-20 0 24,8 5-66,1-2 31,-3 1-53,3 1 23,1 3-48,-2-1-2,3 2-1,0-1 5,2-2-3,2 2 1,1 2 30,4-10-46,-4 17-4,4-17-6,2 17-13,2-9-7,1 1-24,0-1 21,4 0-31,-1 1 25,4-1-20,1 0 24,-2 2-10,3-2 28,-1 1-13,1 0 29,-1 1-17,1-1 21,-3-1-15,0 2 27,-1-3-21,-2 4 28,-3-3-16,1-1 35,-2 1 0,-4-8 44,1 16 7,-1-16 18,-3 15 13,3-15 32,-11 14-8,3-9-14,0 2 9,-5-1-26,0 1-14,-1-3-9,-1-1-11,-1 2-12,1-3-13,-2 1-9,2-2-7,-1-1-7,3 0-28,-5-1-71,5-2-101,-2 1-125,2-4-113,-1 0-197,6-1-253,1-3-804,3 2-1339</inkml:trace>
  <inkml:trace contextRef="#ctx0" brushRef="#br1" timeOffset="10438.531">27076 12196 864,'-2'-11'962,"-2"1"-106,0 0-117,-2 0-33,4 2-94,0-2-73,2 10-54,-5-18-15,5 18-84,-2-13-43,2 13-34,-2-12-31,2 12-39,0 0-30,-4-14-49,4 14-126,0 0-34,0 0 0,0 0 0,4 13 0,-2-2 0,0 1 0,-2 4 0,0 3 0,2 2 0,-1 3 0,1 1 0,-2-1 0,2 2 0,0-3 0,1 3 0,-1-3 0,1 0 0,1-1 0,0-1 0,1-2 0,-1-3 0,5 0 0,-4-4 0,4 3 0,-1-5 0,0-1 0,1 1 0,2-4 0,0 0 0,0-4 0,0 1 0,3-3-281,-1 0-218,1-5-49,1 2-85,1-1-77,-4-4-93,1 0-693,1-1-1124</inkml:trace>
  <inkml:trace contextRef="#ctx0" brushRef="#br1" timeOffset="10626.795">27016 12283 191,'-13'0'918,"1"-1"-211,12 1-103,-16-1-126,16 1-68,-13-2-61,13 2-63,0 0-29,0 0-55,0 0-25,6-7-53,-6 7-11,21-3-38,-7 0-12,1 1-108,5-1-100,-2 1-120,0 0-107,3 0-130,0-2-635,0 1-750</inkml:trace>
  <inkml:trace contextRef="#ctx0" brushRef="#br1" timeOffset="11002.587">27793 12066 882,'0'0'982,"2"-10"-118,-2 10-73,0 0-79,3-14-82,-3 14-48,0 0-40,2-12-48,-2 12-33,0 0-32,0 0-32,0-14-48,0 14-273,0 0-76,0 0 0,-7-6 0,7 6 0,-11 2 0,11-2 0,-15 10 0,4-2 0,1 1 0,1 3 0,-5 3 0,3-1 0,1 3 0,-1 1 0,1 1 0,1 1 0,2-2 0,0 3 0,3 0 0,0 0 0,1-2 0,3-1 0,0 1 0,3 0 0,-1-2 0,4 1 0,0 0 0,2-1 0,1 0 0,1 0 0,2-3 0,1-1 0,2-1 0,0-2 0,4-1 0,-4-2 0,3-2 0,-1 0-405,2-5-216,-1 3-104,2-2-76,-2-1-151,3-2-535,-2 0-1112</inkml:trace>
  <inkml:trace contextRef="#ctx0" brushRef="#br1" timeOffset="11315.023">28218 12225 360,'3'-14'873,"-2"3"-83,1 0-65,-1 0-86,-1 11-33,0-23-67,2 14-30,-2 9-36,2-16-27,-2 16-23,0-15-34,0 15-16,4-11-62,-4 11-38,0 0-30,1-12-24,-1 12-219,0 0 0,0 0 0,0 0 0,9 8 0,-9-8 0,6 12 0,-3-2 0,-1-1 0,1 3 0,1 0 0,-2 5 0,0-2 0,0 2 0,2-3 0,0 3 0,-2 0 0,2 0 0,0 1 0,-2-2 0,1 1 0,-1-2 0,3 0 0,-3-1 0,-1-2 0,2 0 0,-1-2 0,-2-10 0,5 18 0,-5-18 0,3 15 0,-3-15 0,3 12 0,-3-12 0,0 0-394,7 7-484,-7-7-110,0 0-882,12-4-1590</inkml:trace>
  <inkml:trace contextRef="#ctx0" brushRef="#br1" timeOffset="11659.387">28634 11950 41,'0'0'943,"-5"-11"-155,5 11-81,-2-11-95,2 11-48,0 0-58,0-12-31,0 12-3,7-7-19,-7 7-10,13-5-16,-13 5 1,20-3-11,-6 3-14,2 3-7,3-1-280,0 3-116,0 2 0,3 2 0,-1 2 0,0 3 0,1 2 0,-2 2 0,-2 1 0,-2 5 0,-1 1 0,-1 3 0,-4 1 0,-4 1 0,0 0 0,-3-3 0,-4 2 0,-3 3 0,-1-1 0,-3-1 0,-5 1 0,-4 3 0,-2-5 0,-1 0 0,0-7 0,-2-2 0,-1 5-798,-5-5-1533,4-2-2130</inkml:trace>
  <inkml:trace contextRef="#ctx0" brushRef="#br1" timeOffset="16640.468">25417 13728 450,'0'0'890,"-15"0"-114,15 0-67,-12-1-45,12 1-36,0 0-81,-14 1-6,14-1-83,0 0-10,0 0-74,-15 0 3,15 0-55,0 0 5,0 0-44,0 0 41,0 0-251,0 0-73,0 0 0,0 0 0,10 7 0,-10-7 0,19 2 0,-7-1 0,1 0 0,3-1 0,-1 0 0,2 0 0,1 0 0,2 0 0,-1-1 0,0 1 0,0-1 0,1 1 0,-3-2 0,1 1 0,-4 0 0,2 1 0,-3 0 0,-13 0 0,22-3 0,-22 3 0,16 0-278,-16 0-371,0 0-86,16 0-107,-16 0-199,0 0-433,-7 7-1097</inkml:trace>
  <inkml:trace contextRef="#ctx0" brushRef="#br1" timeOffset="16950.581">25333 13977 691,'0'0'923,"-12"7"-100,12-7-101,-9 7-24,9-7-81,0 0-57,-6 9-19,6-9-9,0 0-33,0 0-33,4 9-12,-4-9-20,9 2-203,-9-2-231,18 3 0,-18-3 0,22 2 0,-8-2 0,-1 0 0,3 0 0,0-2 0,4 1 0,-2-1 0,4 1 0,-3-1 0,4-1 0,0 0 0,0 0 0,-1 0 0,-1-1 0,-3 1 0,2 1 0,-5-1 0,-1 2 0,-1-1 0,-1-1 0,-3 0 0,-9 3 0,18-7 0,-18 7-542,9-5-456,-9 5-1097,0 0-1860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7:54.346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17287 4550 323,'0'-14'807,"0"14"-167,-4-13-39,4 13-66,-6-16-25,-1 9-62,2-1-60,-5 1-50,1 0-37,-1-1-21,-2-1-15,0 2-18,0-1-51,-2 3 7,0-2-42,0 2 8,0 0-41,-3 1 8,3-2-8,-1 3-24,-1-1-16,0 2 23,-1-3-15,1 4-9,-2 0 4,0-1 6,-1 2-18,3 0-7,-3 0-9,1 3 2,-1-2 5,0 4-3,0-2 7,-3 3-9,2 2 13,-1-2 2,1 2-80,-2 1 0,3 1 0,-2 1 0,2 1 0,-1 2 0,-1 4 0,2-1 0,1 2 0,-1 1 0,2 1 0,0 3 0,0-1 0,2 2 0,0 2 0,3-1 0,0 2 0,1-1 0,3 2 0,0 0 0,5-2 0,0-2 0,3 1 0,1 1 0,3-1 0,1 3 0,4-1 0,5-1 0,-1-1 0,6 3 0,2-1 0,2-3 0,1-3 0,2 2 0,2-5 0,0 2 0,-2-5 0,2-4 0,2 2 0,8-2 0,-4-4 0,1-1 0,1-3 0,3 0 0,0-3 0,1-2 0,-3-2 0,1 0 0,-1-2 0,-2-1 0,-1-2 0,0-2 0,-4 0 0,1-4 0,-2 0 0,-2-1 0,-1-2 0,-2 0 0,2-6 0,-2-2 0,-1 1 0,-2-3 0,-1-2 0,-4-3 0,0-1 0,-2-2 0,-5-1 0,-2 3 0,-2-1 0,-1 0 0,-3-1 0,-1 0 0,-1 1 0,-3-1 0,-2 1 0,1 1 0,-4 1 0,-1-4 0,-4 2 0,-1 0 0,-1 1 0,-2 1 0,-1 4 0,1 5 0,-3-4 0,1 5 0,-5 0 0,-2-1 0,-3 1 0,0 4 0,-2-1 0,0 2 0,4 4 0,-3 1 0,-1 3 0,0 2 0,4 2 0,0 4 0,1 2 0,3 4 0,1 2 0,1 3-492,7 3-195,-3 8-137,5 2-205,0 3-604,7 1-1292</inkml:trace>
  <inkml:trace contextRef="#ctx0" brushRef="#br0" timeOffset="1567.481">15496 6099 596,'4'-12'670,"-1"2"-83,1 0 14,-2 0-69,0-1-36,-2 11-28,1-20-12,-2 10-100,-2-2 27,1 1-34,-4 2-43,-2-3-12,0 1 9,-1 1-13,-2 0-50,-1 1 24,-1 1-62,-3 1 28,0 0-49,-2 0 2,-2 4-38,-2-1-86,-3 1-59,3 1 0,-1 4 0,-4 0 0,-1 1 0,0 2 0,-4 0 0,1 3 0,-1 1 0,2 2 0,-1 2 0,2-1 0,-5 5 0,3 0 0,0 4 0,1-1 0,1 2 0,5 4 0,-3-1 0,0 4 0,4 0 0,1 0 0,4 3 0,-2-1 0,3 1 0,2 1 0,6-2 0,-1-2 0,2 3 0,2-2 0,1 2 0,2-2 0,3-2 0,0-1 0,3 0 0,3 3 0,1-1 0,0 0 0,3-2 0,0-2 0,3-1 0,3 0 0,1-2 0,0-2 0,4-4 0,-2 1 0,6-4 0,0-1 0,2-1 0,2-1 0,0-3 0,-2-3 0,0 1 0,1-2 0,1-3 0,1-1 0,3-2 0,0-2 0,1-4 0,0-1 0,3-2 0,0-5 0,0 1 0,-2-4 0,-1-2 0,-1 2 0,-1-6 0,-2 2 0,-2-2 0,-3-2 0,-3-1 0,1-1 0,-5-1 0,-6 3 0,-1-4 0,-5 1 0,0-3 0,-5 0 0,-2-1 0,-3 0 0,-4-6 0,-5 2 0,2 1 0,-6 2 0,-1 1 0,-1 1 0,-1 1 0,-2 2 0,-1 2 0,-3 2 0,2 0 0,-3 3 0,-1 2 0,0 1 0,2 5 0,0 3 0,-4 2 0,5-1 0,0 5 0,1 0 0,1 4 0,3-1 0,-1 1 0,4 2 0,-2 2-531,5 2-222,0-1-233,1 2-881,1 0-1586</inkml:trace>
  <inkml:trace contextRef="#ctx0" brushRef="#br0" timeOffset="2954.222">21087 7411 508,'0'0'705,"5"-11"-60,-5 11-42,5-17-90,-5 17-9,3-14-43,-3 14-26,0-20-30,-1 9-47,1 11-3,-4-19-25,0 8-45,0 0 17,-3 0-45,-1 2 11,-2-1-60,-3 0 29,0 3-38,-3 0 22,-4 0-39,-1 0-5,-2 2-144,-2 2-33,-2 0 0,-1 2 0,0 1 0,-2 1 0,-4 2 0,1 3 0,-2-1 0,1 4 0,1 0 0,1 2 0,-4 3 0,0 0 0,3 3 0,1 2 0,3 1 0,1 1 0,2 2 0,2 1 0,4-2 0,3 1 0,-2 6 0,5-2 0,1-1 0,1 2 0,2 0 0,1 4 0,0-3 0,3 3 0,1 0 0,0-1 0,1 1 0,1-4 0,2 0 0,1 0 0,3-2 0,-1-1 0,3 1 0,2-1 0,2 0 0,1 0 0,5-3 0,2 0 0,2-5 0,1 0 0,5-1 0,-1-4 0,3 1 0,1-4 0,1-1 0,3-4 0,-1-1 0,0-1 0,8-4 0,-1-1 0,6-3 0,2-4 0,-3 2 0,1-4 0,-2-2 0,-4-1 0,3-5 0,-4 2 0,0-2 0,-2-3 0,-2-2 0,-1-2 0,-1-2 0,-2-1 0,-3-2 0,-3-3 0,-3 1 0,-3-4 0,-3 0 0,-4-2 0,-2-1 0,-6 4 0,0-1 0,-6-4 0,-2 0 0,-3 0 0,-3 1 0,-2 3 0,-4 1 0,0 4 0,-4 0 0,-2 5 0,-4 0 0,0 4 0,-4 1 0,-1 4 0,-1 2 0,-2 4 0,5 2 0,-1 3 0,-2 3 0,4 5 0,-2 0 0,-5 5 0,-4 4 0,-1 4-41,-2 3-554,2 4-73,-6 9-33,1 3-125,3 0-868,-1 5-1371</inkml:trace>
  <inkml:trace contextRef="#ctx0" brushRef="#br0" timeOffset="5097.939">24137 4567 378,'0'0'686,"0"0"-70,0 0-33,3-10-48,-3 10-33,0 0-62,0 0-14,0 0-46,3-9-18,-3 9-48,0 0-1,0 0-57,0 0 0,0 0-17,0 0-31,0 0 10,0 0-33,0 0 16,-9 2-7,9-2-34,-11 13-5,5-4 10,0-1-15,-2 3-9,0 2-16,-2 0-122,0 4-3,0 0 0,-2 0 0,1 3 0,-1-2 0,1 0 0,0 1 0,0-1 0,1-1 0,1 0 0,2-3 0,0-2 0,0 1 0,2-4 0,1 1 0,0-2 0,4-8 0,-6 13 0,6-13 0,0 0 0,1 10 0,-1-10 0,0 0 0,14 2 0,-14-2 0,16-2 0,-6 0 0,0 0 0,2 0 0,0-1 0,0 1 0,3 0 0,-2 1 0,4-2 0,-2 1 0,3-1 0,-4 2 0,1 0 0,2 1 0,-2-2 0,3 2 0,-2 0 0,0 0 0,-1 0 0,2 0 0,-2 0-41,1 2-27,-1-1 3,0-1-1,-1 1 16,2 0 1,-3 1 9,2-2 4,-2 0 11,-13 0 1,25 0 6,-25 0 8,24-2 2,-24 2-1,18-2 1,-18 2 16,20-5-4,-20 5-9,14-7 2,-14 7-4,13-11 5,-13 11-1,7-12 0,-7 12 4,5-16 1,-5 16 4,0-18 17,-1 8-10,-2-1-5,-2-2 1,0 0 29,0 0 29,-2 2-5,-1 0 1,1 0 6,0 3 14,-1 3 1,0-2-84,8 7 0,-13-4 0,13 4 0,-14 6 0,5 1 0,2 4 0,-1 2 0,3 3 0,0 2 0,1 4 0,-1 0 0,2 2 0,1 0 0,0 1 0,2-1 0,-1 2 0,1-2 0,0-4 0,0 4 0,1-3 0,-1-1 0,2-1 0,-2 1 0,1-3 0,-1 0-240,1-1-561,-1 0-227,0-2-901,2 2-1663</inkml:trace>
  <inkml:trace contextRef="#ctx0" brushRef="#br0" timeOffset="6379.351">24039 6176 670,'0'0'693,"6"-7"-81,-6 7-26,0 0-37,6-8-46,-6 8-31,0 0-52,0 0-60,0 0-49,0 0-36,0 0-12,0 0-16,0 0-20,0 0 24,-7 13-59,2-4 23,1-1-61,-2 4 15,0 0-45,0 0 18,1 1-44,-1 0-12,1 1-1,-2-1-7,4 2-13,-1-3-9,0 2-7,1-2-8,1-1-2,0 1-8,1-1-2,0 0-5,1-11-3,0 18-1,0-18 2,2 17-10,-2-17-12,6 16 0,-6-16 0,9 13 0,-3-5 0,-6-8 0,13 9 0,-6-4 0,2-1 0,3-1 0,-2 0 0,1-1 0,1 1 0,-2-1 0,4 1 0,-2-1 0,0 1 0,0 1 0,0-1 0,0 1 0,2 1 0,-1 0 0,-1 0 0,-2 0 0,0 2 0,-1-2 0,0 2 0,-1-1 0,-2 0 0,-1 2 0,-5-8 0,8 12 0,-8-12 0,1 13 0,-1-13 0,-1 13 0,1-13 0,-5 12 0,0-4 0,-2-1 0,-2-2 0,0 2 0,-1 0 0,-4-2 0,0 1 0,-3-2 0,2 0 0,-3-1 0,1 0 0,-2-1 0,2 0 0,1-2 0,1 0 0,1-2 0,-4 0 0,4-1 0,0-1 0,1-2-16,1 0-411,2 0-100,1-1-138,4-1-185,1 0-951,-1-2-1503</inkml:trace>
  <inkml:trace contextRef="#ctx0" brushRef="#br0" timeOffset="6749.143">24168 6213 683,'0'0'890,"0"0"-123,0 0-139,0 0-38,0 0-75,0 0-89,0 0-70,0 0-24,5-10-18,-5 10-29,13-1-45,-13 1-35,19-4-35,-5 1 28,3 2-72,2-2 33,1 3-53,1-2 26,1-1-46,3 3 30,1-2-32,-1-1 44,0 1-32,1 0 34,-1-1-9,-3 1 33,-5 1-20,2-1-114,-1 1-20,-4 0 0,0-2 0,-2 2 0,-12 1 0,21-3 0,-21 3 0,15-3 0,-15 3 0,14-1 0,-14 1 0,7-5 0,-7 5 0,7-6 0,-7 6 0,0 0 0,5-10 0,-5 10 0,0 0 0,0 0 0,0-14 0,0 14 0,0 0 0,-3-10 0,3 10 0,0 0-549,0 0-232,-5-6-144,5 6-947,0 0-1591</inkml:trace>
  <inkml:trace contextRef="#ctx0" brushRef="#br0" timeOffset="8106.247">24237 7461 856,'0'-15'772,"0"15"-47,-1-11-143,1 11 13,-1-14-61,1 14-45,-4-14-97,4 14-9,-8-14-18,8 14-26,-8-11-33,8 11-1,-14-8-75,14 8-8,-18-3-5,6 3 4,-1 3-21,-2 3 7,0 0-37,-4 4-89,3 3-81,-3 0 0,-2 4 0,3 2 0,-2 1 0,3 3 0,-1 1 0,2 1 0,2 1 0,1 0 0,1 0 0,2 3 0,2-3 0,1-2 0,4-2 0,2 1 0,1-2 0,4 1 0,2-3 0,2 0 0,1 1 0,2-5 0,5-1 0,-1-1 0,4-1 0,1-3 0,1-1 0,1-4 0,2-1 0,-1-2 0,-1-1 0,1-1 0,1-2 0,-1-1 0,-2-1 0,-2 0 0,-3-1 0,-3-2 0,-1 2 0,-2-3 0,-4 1 0,-6 8 0,4-16 0,-4 16 0,-4-15 0,-2 9 0,-3-1 0,-1 1 0,-1 3 0,-4-1 0,2 1 0,-2 2 0,1-1 0,-3 4 0,1-1 0,-2 3 0,1-1 0,1 1 0,0 4 0,-2 0-121,4 1-578,-2 2-179,0-4-1165,5 4-1806</inkml:trace>
  <inkml:trace contextRef="#ctx0" brushRef="#br0" timeOffset="9140.342">23695 8879 257,'0'0'911,"0"0"-133,0 0-100,0 0-46,0 0-35,0 0-61,0 0-71,4-10-41,-4 10 7,6-8-87,-6 8 16,11-8-86,-11 8 12,16-8-59,-7 6 17,2-1-58,1 1 17,-12 2-48,26 2 14,-13 1-135,3 2-34,-2 0 0,0 2 0,-1 2 0,-3-1 0,2 4 0,-3-1 0,-3 0 0,-1 1 0,-3 2 0,-2-2 0,-3 3 0,-2-1 0,-1 3 0,-5 2 0,-1-1 0,-4 3 0,-2-3 0,-2 1 0,-1 1 0,-2-2 0,-1-1 0,1 0 0,1-2 0,-1 0 0,3-1 0,2-3 0,-1-1 0,0 0 0,3 0 0,1-4 0,4 2 0,0-4 0,1 2 0,1-1 0,9-5 0,-13 7 0,13-7 0,0 0 0,0 0 0,0 0 0,7 10 0,-7-10 0,21-3 0,-6 3 0,5-2 0,4-1 0,1 1 0,4 0 0,0-1 0,2 3 0,6-2 0,0 2 0,0 0 0,0 0 0,2 0 0,-1 0 0,-6 0 0,0 0 0,-2 0 0,0 2 0,-2-2 0,-6 0 0,-1 0 0,0 0 0,-3 0 0,-1 0 0,-5 0 0,2 0 0,-14 0 0,22 0 0,-22 0 0,15 0 0,-15 0 0,15 0 0,-15 0 0,0 0 0,16-2 0,-16 2 0,0 0 0,0 0 0,9-3 0,-9 3 0,0 0 0,0 0 0,0 0 0,-5-9 0,5 9-419,0 0-663,-10-5-1024,10 5-1877</inkml:trace>
  <inkml:trace contextRef="#ctx0" brushRef="#br0" timeOffset="10791.554">19303 9252 145,'0'0'385,"0"0"-80,0 0-99,-5 8-10,5-8-72,0 0-7,0 0-41,0 0 7,-4 10-38,4-10 13,0 0-8,0 0-18,0 0-41,-2 11-101,2-11-178,0 0-159,0 0 80</inkml:trace>
  <inkml:trace contextRef="#ctx0" brushRef="#br0" timeOffset="14301.264">17355 8514 185,'0'-13'515,"0"13"-83,0 0-89,2-13-23,-2 13-35,0 0 10,3-13-35,-3 13-5,0 0-7,1-14-2,-1 14 8,0 0-48,1-15 44,-1 15-61,0-10 24,0 10-26,-1-12 39,1 12-14,-1-13 1,1 13 25,-4-13-37,4 13 4,-5-13-19,5 13 14,-8-17-62,3 10 36,0-3-59,0 3 28,0-2-30,-3 1 5,2 1-40,-1-3 33,1 3-29,-3-2 17,1 1-43,1 3 35,0-2-6,-3-2 15,1 4-42,0-1 34,-4-1-39,2 2 32,-2-1-49,-1 1-36,0 0 0,-1 2 0,2-1 0,-2 1 0,-1 1 0,1-1 0,1 3 0,-1-1 0,-1-1 0,1 2 0,-1 0 0,0 0 0,2 0 0,-3 2 0,3-2 0,-1 1 0,1-1 0,-4 3 0,2-1 0,0 1 0,0 1 0,1-1 0,0 2 0,0-3 0,-1 3 0,1 0 0,1 0 0,-1 1 0,0 0 0,1-1 0,0 4 0,0-1 0,0 0 0,0 0 0,0 4 0,-1-1 0,1 3 0,0-2 0,0 2 0,2 1 0,-2-1 0,2 3 0,1 0 0,1 0 0,1 1 0,-1 1 0,2 0 0,0 3 0,2-1 0,-2 1 0,2 2 0,2-1 0,0 0 0,0 2 0,2 0 0,-1 0 0,2 0 0,0-1 0,2 1 0,-1 0 0,1 0 0,0-1 0,2 0 0,0 0 0,-1-1 0,2 0 0,1-1 0,0 1 0,2-1 0,-1-2 0,2 0 0,0 1 0,3-4 0,-1 3 0,3-3 0,-2 0 0,4 0 0,1-1 0,3-1 0,-2-1 0,2-1 0,0-1 0,6 0 0,0 1 0,1-4 0,0 3 0,2-5 0,-3 0 0,0 1 0,1-3 0,1 1 0,-2-1 0,2-2 0,0-1 0,0-1 0,0-1 0,0-1 0,1-1 0,-2-1 0,1-2 0,0-2 0,-1 0 0,2 0 0,-3-4 0,2 2 0,-3-3 0,-1 2 0,0-3 0,-1 0 0,0-2 0,0-1 0,-6 4 0,5-5 0,-2-1 0,-3-1 0,2 0 0,-1-2 0,0-2 0,-3 1 0,0-2 0,-1-1 0,-1-3 0,-2 1 0,-1-2 0,2 0 0,-5 0 0,0 0 0,-2 3 0,-1-1 0,-2 1 0,-1 2 0,-1-1 0,-2 1 0,-2 2 0,0-1 0,-1 0 0,-2 2 0,-1-1 0,-1-2 0,-4 2 0,1-2 0,-2 4 0,-1-4 0,-2 4 0,0 1 0,-1 0 0,-2 2 0,0 1 0,-2 1 0,0 2 0,-2 1 0,-1 3 0,0-1 0,1 3 0,-1 1 0,2-1 0,-1 5 0,-1-2 0,3 1 0,0 1 0,3 1 0,2 0 0,1 1-20,0 1-477,1 0-47,-1 3-18,4-2-62,1 1-64,0-1-91,2 3-644,1-3-1030</inkml:trace>
  <inkml:trace contextRef="#ctx0" brushRef="#br1" timeOffset="20521.082">3958 12329 572,'0'0'660,"0"0"-46,6-11-24,-6 11-94,0 0 11,4-8-71,-4 8-25,0 0-65,0 0-6,3-10-49,-3 10-8,0 0-47,0 0-2,0 0-38,0 0-1,0 0-21,0 0 2,-15 4-5,15-4-11,-14 11 5,6-4-23,-2 3 0,-2 0-2,-3 3-15,0 3-17,-5 0-9,1 2-8,-3 1-5,0 0-81,-3-2-5,3 2 0,-2-1 0,0-1 0,0 2 0,1-5 0,0 3 0,0-2 0,-2-1 0,5-3 0,1-2 0,0 3 0,-1-4 0,1-2 0,1 1 0,3-2 0,-1-2 0,3-2 0,-3 0 0,2-2 0,-1 0 0,1-2 0,1-2 0,-1-2 0,1 0 0,1-3 0,1-1 0,2-1 0,-2-4 0,2 0 0,1 1 0,2 0 0,1-1 0,1-1 0,1 0 0,3 2 0,2-2 0,-1 5 0,1-1 0,4 0 0,0 5 0,-1-1 0,3 3 0,1 0 0,2 3 0,-11 3 0,22 2 0,-7 1 0,-1 4-25,3 1-49,-2 1-11,4 5 5,2 1 20,-1 2-12,1-2-1,0 3 3,1 0 12,0 1 2,1 1 11,0-3-9,2 2 8,-1-2 4,1-2-1,2 0 3,0-2 23,-1-3-23,1 0 19,-1-3-4,0-2-1,0 0 3,0-4 14,1 0-7,1-2 10,-3 0-3,1-2 9,-2-2-4,1 1 10,-3-4-3,1 0 12,-2 0-3,-1-2 8,-1-2 6,-3-1 3,0 0-2,-3-3 1,0 0 11,-4 0-5,-1-2 2,-4 1-13,-2-2 12,-2 0-8,-2 1-3,-4-5-4,0 2 1,-3 2 37,-2 0-44,-2 2 36,-4 2-45,2 2 39,-4 1-47,1 1 3,-3 2-1,3 5 6,0 0-16,1-2-36,0 3-66,-1 1-83,5 2-43,-2 1-85,3 3-38,1 0-82,2 1-72,-1 3-68,2 0-115,4 1-611,2 0-913</inkml:trace>
  <inkml:trace contextRef="#ctx0" brushRef="#br1" timeOffset="21479.54">5710 12398 346,'0'0'722,"0"0"-111,0 0-19,0-13-54,0 13-46,0 0-22,-1-14-57,1 14-22,0 0-61,-4-13-2,4 13-54,-5-10-13,5 10-47,-7-9 11,7 9-12,-8-7-26,8 7-17,-12-7-12,12 7-2,-14-4 9,14 4-5,-15-1-11,15 1-10,-21 1-3,10 0 1,-3 2-4,1 2-52,-1 2-81,-3-1 0,1 2 0,-1 4 0,0 0 0,1 2 0,-2 1 0,4 0 0,-3 5 0,4-4 0,1 4 0,1-2 0,2 3 0,2 0 0,3-1 0,2-1 0,2 0 0,0-2 0,2 1 0,4 0 0,1 2 0,0-2 0,1 2 0,5-3 0,-3 1 0,3-3 0,2-1 0,-1 1 0,4-2 0,-1-1 0,-1 1 0,2-4 0,0-1 0,1-1 0,-2-1 0,1-1 0,1-2 0,-1 0 0,1-1 0,-1-2 0,2-2 0,1 1 0,-2-3 0,4-1 0,0 0 0,0-3 0,-2-1 0,0 0 0,1-3 0,-4 0 0,1-1 0,1-4 0,-4 3 0,2-6 0,-6 3 0,1-1 0,-4-2 0,-1 0 0,-2-1 0,-1-3 0,-4 2 0,-1 0 0,-4 0 0,-2-2 0,0 1 0,-4-2 0,-4 3 0,-2-1 0,-1 3 0,-3 0 0,-1 2 0,-1 2 0,0 2 0,3 2 0,-3 2 0,2 1 0,-1 2 0,-2 3 0,3 2 0,1 2-291,-2 1-311,0 5-155,0 2-202,2 1-804,0 3-1455</inkml:trace>
  <inkml:trace contextRef="#ctx0" brushRef="#br1" timeOffset="22587.042">7143 12545 122,'15'-2'713,"-4"-2"-114,5 0-47,-3-1-46,0 0-25,2-2-26,0 2-11,-1-2-42,-1 1-19,1-1-38,-3 1 7,2-3-43,-1 2-9,-2-2-12,1 1-16,-3-2-5,1 0-27,-3 2-9,-1-1-31,1 2-27,-4-3-26,1 0-24,-3 10 17,0-17-39,0 17-55,-3-15-46,3 15 0,-9-13 0,2 7 0,-1 1 0,8 5 0,-18-6 0,18 6 0,-26 0 0,12 1 0,-1 3 0,-2 0 0,2 1 0,-1 1 0,0 2 0,0 2 0,0 1 0,1 1 0,2 1 0,0 1 0,4 0 0,2-1 0,-1-1 0,4 4 0,3-2 0,1 0 0,3 0 0,3 1 0,1 2 0,4-1 0,1 1 0,1-2 0,1 1 0,2 0 0,-1-2 0,3 1 0,0-1 0,-3 1 0,3-1 0,-3-2 0,1 2 0,-1-1 0,-1-1 0,-2-1 0,0 0 0,-1-2 0,-1 1 0,-2-2 0,0 0 0,-1 0 0,-2 0 0,-5-8 0,6 14 0,-6-14 0,-1 15 0,-3-6 0,-1-3 0,-1 2 0,-2-2 0,-3 2 0,-1-1 0,-2 0 0,1 0 0,-1-3 0,3 1 0,-1-2-3,-1-1-33,3 1 37,-1-1-31,11-2 31,-21 0-27,21 0 38,-18-5-37,18 5 3,-14-6-4,14 6 9,-6-11 2,6 11-3,-2-12 6,2 12-1,8-20-1,-1 8-7,2-2 0,3 1 2,1-3 1,6-1 2,-1-2 3,4 0 3,0 0 0,-1 1 1,1-1 7,0 1-3,-1 0 2,-3 1 4,2 0 2,-6 1 1,0 0 4,-4 2 5,-2 1 8,-1-1 4,-3-2-7,0 3 13,-4-1-2,-1-3 2,-3 2-3,-3 1-3,-1-1-6,-3-1-1,0 2-3,-5 0-4,4 4-2,-5-1-4,4 3 0,-2-1-7,2 3-34,-2 0-30,2 1-102,-1 3-89,2-1-60,0 2-95,12 1-111,-23 3-158,11 0-176,12-3-666,-15 10-1154</inkml:trace>
  <inkml:trace contextRef="#ctx0" brushRef="#br1" timeOffset="23782.268">8594 12521 782,'0'0'664,"0"0"-20,-10-5-60,10 5-80,-10-3-2,10 3-61,-13-5-51,13 5-78,-14-7 20,14 7-48,-13-5-22,13 5-55,-14-9-3,14 9-24,-14-10-4,14 10-25,-8-11-27,4 3-24,4 8-18,-1-15-9,4 5-13,1 1-7,3-1-2,2 0-7,1 1 13,2 1 28,2-1-37,0 3 47,3 2-34,-1 2-3,2-1 0,0 3-7,1 1 2,-1 3 2,0 0-9,2 4 3,-2 2-12,-2 2-4,-3 1-2,-1 2-9,-1 1 6,-5 3-15,0-2 8,-5 1-12,-1 0 4,-2 1-11,-3 3 2,-1-2 1,-3 1-1,-1 0 5,-1-3-8,0 1-1,0-1-1,0-1-1,1-1-2,-2-3 2,6-3-14,-2 1-4,3-3-3,0 0-4,-1-1 4,6-7-13,-7 11 4,7-11-9,0 0 4,-6 7 2,6-7 1,0 0 3,0 0 5,7-5 3,-7 5 0,12-9 7,-5 4 6,3-1-4,1 0 3,2-1 2,0 2 2,2 0 0,-1 0 3,4 2-2,0 1 1,-2 0 1,1 2 0,1 2 8,1 0 26,-2 2-10,2 3 7,-3 0 4,1 1-1,-3 0 2,-1 2 5,-3 1 1,1-1 6,-2 1 1,-2 1 31,-1-1-22,-1 0 35,-3-1-76,-2-10-13,-2 23 0,0-13 0,-6 2 0,0-2 0,-1-1 0,-2 1 0,-2 0 0,-2-3 0,-3 1 0,-2 0 0,-2-2 0,-1-1 0,-1 0 0,-1-3 0,0 1 0,4-2 0,0 0 0,-1-2 0,0 0 0,2 0 0,1-3 0,2 1 0,0-1 0,3-1 0,0 0 0,3 2-427,1-2-169,-1 1-142,11 4-125,-14-5-896,14 5-1448</inkml:trace>
  <inkml:trace contextRef="#ctx0" brushRef="#br1" timeOffset="25402.364">3736 13722 285,'0'0'694,"6"-9"-72,-6 9-32,4-12-23,-4 12-68,5-9-40,-5 9-31,0 0-35,0-14-28,0 14-16,0 0-29,-6-10-30,6 10-20,-8-6-15,8 6-24,-11-2-31,11 2-10,-18 0-12,6 1-5,0 1-4,0 3-4,-5-2-16,2 3-8,-4 1-6,0 1-61,0 1-74,-1 3 0,2 0 0,-2 1 0,3 0 0,-2 3 0,0 3 0,4-1 0,0 0 0,3 1 0,2 0 0,0 4 0,3-2 0,1 1 0,2 1 0,0 1 0,3-1 0,1-3 0,0 2 0,2 1 0,2-2 0,1 0 0,2-2 0,2 1 0,3-3 0,0 0 0,2-3 0,3 0 0,0-2 0,3-1 0,0 1 0,3-5 0,-1 2 0,0 0 0,2-3 0,-1-1 0,0 0 0,-1-1 0,-1-2 0,0-1 0,-1-1 0,2-1 0,-2-2 0,4-1 0,-2 0 0,0-3 0,1 0 0,-4-1 0,2-2 0,-2-2 0,-1 0 0,0-2 0,1-4 0,-4-1 0,2-3 0,-5-2 0,0 1 0,-1-3 0,-2-1 0,-2-1 0,-5 1 0,1-1 0,-3 3 0,-1-2 0,-2 0 0,-3 0 0,-2 0 0,-1 2 0,-4 1 0,-1 2 0,-2 2 0,-2 2 0,-3 1 0,1 0 0,-2 2 0,2 5 0,-2 1 0,0 2 0,2 0 0,-2 1 0,3 2 0,2 4-167,1 0-250,0 2-55,4 1-91,-1 4-122,4 0-126,-1 3-797,3 0-1259</inkml:trace>
  <inkml:trace contextRef="#ctx0" brushRef="#br1" timeOffset="26405.119">5782 13888 361,'0'0'783,"11"-8"-97,-11 8-17,9-7-81,-9 7-34,0 0-57,9-7-53,-9 7-57,0 0-21,0 0-40,0 0-15,0 0-19,0 0-44,0 0-26,-8 14-19,-1-5-13,-1 2-15,-5 1-19,1 5-20,-7 0-17,1 0-9,-1 2-15,-2-1-10,1 0-4,-3-1-12,1 2-31,0-2-38,-1-2 0,0 0 0,-1 0 0,1-2 0,2-1 0,1-2 0,2-2 0,0-1 0,1-1 0,3-2 0,-1-2 0,2 0 0,1-2 0,0-2 0,2 0 0,-2-3 0,1 0 0,3-6 0,-1 4 0,2-4 0,1-1 0,0-1 0,1 0 0,1 0 0,3 0 0,1 2 0,1-1 0,1 0 0,1 0 0,1 0 0,1 2 0,3 1 0,2-2-4,0 4-56,2 0-11,2 0 6,-1 5 7,2 0-2,2 2-16,1 2-8,3 3-17,1 2 8,0 3-10,4 3 15,0 1 0,0 2 9,1 2 6,2 2 8,2 0 14,2 1 4,-3-1 12,1 0 5,-3-5 5,-1 1 3,1-2 6,1 1 4,-1-4 2,-1-1 2,-1-1 5,0-3-4,-1-2 7,1-1 0,-3-2 2,1-1 9,-1-3-7,1 0 2,0-2 1,1-4 13,-3 1 19,-3-2 11,-1-1 2,-1-2 1,-4-2 13,-1-1 5,-5 1-2,-1-4-11,-2 1-8,-5-5 4,-1 1-17,-4-5 8,-3 0-16,-2 3 12,-1 1-10,-1 1-7,0 5-1,0 2-5,-1 1-5,0 1-4,0 4-15,1 1-34,-1 2-76,1 3-69,1 2-62,0 1-109,2 1-90,-2 2-136,4 3-135,-1 0-850,3 4-1209</inkml:trace>
  <inkml:trace contextRef="#ctx0" brushRef="#br1" timeOffset="27254.185">7373 14011 235,'0'0'622,"7"-6"-98,-7 6-37,7-5-28,-7 5-8,0 0-34,8-9 6,-8 9-26,0 0-14,0 0-43,7-8-29,-7 8-24,0 0-22,0 0-13,0 0-5,0 0-11,-7-8-23,7 8-20,-11 4-15,11-4-10,-17 10-10,3-3-11,2 1-21,-6 4-9,0-2-15,-1 2-8,-6 1-9,0 1-10,0 0-7,0 1-6,-1-1-6,1-2-43,-1 1-13,1-2 0,4-1 0,0-1 0,-1-2 0,1 0 0,1-1 0,2 0 0,3-2 0,-3-2 0,5 0 0,-1-1 0,1-1 0,13 0 0,-23-3 0,13 1 0,1-3 0,0 0 0,2-2 0,0 0 0,2-2 0,0 0 0,1-3 0,2 1 0,2-2 0,0-1 0,0 2 0,2-2 0,2-2 0,2 3 0,1 0 0,0-2 0,2 2 0,3 2-1,-1 0-40,3 1 0,-1 3-4,0 1-3,2 3 0,-2 1 13,1 4-29,0 2-2,1 3-1,2 4-4,1 2-3,1 5-7,0 2-2,0 0 3,6 5 7,-3-1 2,2-1 5,1 3-4,-3-6-2,0 0 9,1-2 6,1 0 10,0-3 16,0-3-1,0 1 19,-1-5-11,0 2 21,-1-5-21,2-1 13,0 1 4,-2-4 5,0-1 24,0-1 10,4-3 11,-1 1-3,1-3 6,-2-2 40,-2 0-33,0-2 3,-2-2 2,-2-2-3,-1 1-1,-4-3 0,-1-1 2,-3 0-2,-4-2-4,-2 0 2,-3 0-7,-3-2 5,-2-1-7,-4 1-1,-3 2-4,-4 0-3,-2 1-12,2 4-4,-4 0-1,1 3-5,1 0 0,-1 2-13,3 3-31,-1 2-44,0-2-78,1 4-21,2 0-96,0 1-68,1 1-92,-1 1-112,1 3-102,-1 3-165,4-4-578,1 3-989</inkml:trace>
  <inkml:trace contextRef="#ctx0" brushRef="#br1" timeOffset="28325.905">8704 13871 364,'0'0'800,"-10"-5"-112,10 5-45,-8-7-82,8 7-48,-9-8-28,9 8-27,-9-7-80,9 7-25,-9-8-64,9 8-9,-9-11-23,9 11 5,-7-9-14,7 9-12,-8-9-1,8 9-14,-6-8-6,6 8-10,0 0-17,-8-8-21,8 8-24,0 0-141,0 0-2,0 0 0,-13 5 0,13-5 0,-9 15 0,6-5 0,-1 3 0,0 3 0,1 0 0,1 1 0,-1 2 0,2 1 0,-3-1 0,3 2 0,0 0 0,-1 0 0,1-1 0,1-1 0,-1 0 0,-1-2 0,1 2 0,0-1 0,1-2 0,-1-2 0,1-2 0,-2 1 0,2-1 0,0-12 0,0 19 0,0-19-535,3 14-61,-3-14-105,8 13-121,-8-13-927,11 7-1438</inkml:trace>
  <inkml:trace contextRef="#ctx0" brushRef="#br1" timeOffset="28942.902">9059 13921 574,'-2'-12'693,"1"-1"-87,-2 4-33,0-3-77,1 2-51,-1-1-27,1-2-43,-1 2-19,2 1-64,0-2-16,-1 2-55,2 10-6,0-21-44,3 11-6,-1 2-44,4-1 4,-1 1-32,2 0 9,2 2-35,0 1 7,2 3-1,1-1 11,0 6 9,0-2 0,1 3 13,0 3-12,1 1 0,-2 1-4,-1 2-12,-2 1-13,-3 1-11,1 1-10,-4 1 8,0 0-12,-3 0-5,-3 1-10,-1 0-1,-2 0-11,0 0 6,-3 1-8,-1-2-2,1-1-3,0-1 1,0 0-5,0-2 2,1-1 4,1-1-13,0 1 0,2-4-3,5-6-11,-9 12 3,9-12-6,-7 8 0,7-8-7,0 0-5,0 0 0,0 0-10,0 0-8,0 0-2,0 0 4,5-7 2,-5 7 4,14-7 3,-5 1 13,0 1-9,0 1 22,2 0-12,1 1 15,-1 1-8,2 1 6,-13 1 5,24 1 5,-11 0 3,-1 3 8,0 0 22,1 0 7,0 4-3,-4-3 42,0 4-25,2 1 10,-2-2-5,-1 2 0,-3-1 7,1 1 14,-1-1 8,-1 2 21,-1-2 2,-2 3 19,-1-12 12,-1 22-32,-3-12-106,0-1 0,-2 1 0,-2 0 0,-1-1 0,-1 0 0,-4-1 0,2-1 0,-3 0 0,0-1 0,-2-2 0,-1-1 0,0 0 0,-2-2 0,2-1 0,-2-1 0,-1 0 0,2-2 0,-4-1 0,0-1 0,-1 1 0,2-2 0,-1 1 0,0 0-205,1-2-250,2 2-72,-1-2-55,3 3-111,1-1-152,0 0-703,2-1-1187</inkml:trace>
  <inkml:trace contextRef="#ctx0" brushRef="#br1" timeOffset="31650.552">3382 15354 757,'0'0'729,"9"-11"-51,-9 11-55,6-11-60,-6 11-23,7-10-51,-7 10-53,0 0-31,5-10-45,-5 10-23,0 0-64,0 0-45,0 0-34,0 0-21,0 0-13,0 0-15,-12 7-12,7 1-11,0 1-24,-3 3-16,3-1-6,-1 2-9,-1 1-16,2 0-4,-1-1-3,1 3-6,1-2-10,1 1-3,1-5-7,-1 3 5,3-13-8,0 23 7,0-23-8,2 19 5,-2-19 2,5 15 1,-5-15-4,10 12 7,-10-12-25,15 9 22,-4-6-6,0 0 4,1 1-11,-1-3 4,4 1-11,0 1 8,0-2-11,3 0 3,0 1-2,-1-1 0,1 2 0,0 1 0,-1 0 0,1-1 0,-2 0 0,1 2 0,-3-2 0,1 3 0,-1-1 0,-1-1 0,-3 2 0,-1 0 0,0-1 0,-2 2 0,-1-1 0,-1 0 0,-5-6 0,4 14 0,-4-14 0,-1 13 0,1-13 0,-8 17 0,0-9 0,1 0 0,-6 1 0,-1-2 0,-1 1 0,-2 0 0,-2 0 0,-2-1 0,2-1 0,-1 0 0,2-4 0,-3 2 0,1-2 0,1 1 0,-2-2 0,0-2-28,1-2-116,0 1-100,0-4-65,0 0-76,1-2-54,3 0-77,3 2-98,1-3-57,-2 0-864,7 0-1170</inkml:trace>
  <inkml:trace contextRef="#ctx0" brushRef="#br1" timeOffset="32004.773">3432 15293 730,'0'0'736,"11"-7"-104,-11 7-51,18-4-98,-18 4-33,22-6-53,-12 5-27,4 0-71,0-2-30,3 1-29,-1-1-21,5 2-32,-3-2-9,4 3-16,-2 0-6,2-3-16,-1 2-10,2 0-18,2 1 12,-3-1-2,0 1-9,1 0-6,0-1 21,-2 1-23,-1 0-12,-1 0-19,-3 0 10,-2 0-7,-1 0 2,-13 0 0,23 0 0,-23 0-5,18 1-4,-18-1-1,15 0-9,-15 0-5,0 0-25,18 0 8,-18 0-6,0 0-10,11-1-16,-11 1-6,0 0 0,0 0-22,0 0-88,0 0-71,0 0-84,0 0-73,0 0-57,0 0-107,0 0-129,0 0-136,-11 3-810,11-3-1225</inkml:trace>
  <inkml:trace contextRef="#ctx0" brushRef="#br1" timeOffset="33170.307">5597 15299 85,'16'1'637,"-16"-1"-103,12 1-43,-12-1-20,0 0-30,15 3-50,-15-3 5,0 0-60,0 0-2,13 3-36,-13-3-3,0 0-7,0 0-13,0 0-22,4 9-15,-4-9-10,-7 9-12,7-9-22,-9 11-11,9-11-13,-14 12-14,5-6-6,-1 2-17,-4 0-14,1 1-13,-5 0-9,0 1-15,-2 1-16,-3-1 0,-3 1-21,1 0-6,-3 0-8,-2 0-10,1 1-2,1-4-2,-2 3-6,2-3 1,4 1-2,1-2-8,1-1 4,0 2 0,3-4-1,3-2-2,-2 1-2,2 0 1,1-2 3,4 1 0,-3-2-7,3-3-4,1 0-3,-1-1-1,3 0-9,2-4-4,-1-1-7,1 1-13,3-3-8,1 1 2,0-2-11,2 0 14,3 0 20,0-1-14,0-1-12,5 2 18,0 0 7,1 2 6,1-1-3,1 1-7,1 0-1,2 2 9,0 2 0,1 1-7,1 2-7,0 0-16,-2 2-2,4 2 0,-1 2-3,1 4 12,3 0-9,-1 7-3,4-1 8,-1 3-7,1 2 10,-2 0-13,2 0 13,-1 1-15,0 1 7,-2-3 11,2 0-1,-2-1 7,2 0 8,-2-4 4,-1 2 5,1-5 12,-3 0-10,2-1 14,-1-4-6,-1 0 7,1-4-3,1 2 8,-1-4 2,1 1 22,-3-3 5,2-1 12,-4-1 0,2 0 8,-3-3 13,0-1 9,-3 0 3,-1-2-11,-1-1-5,-2 0-11,-2-2 1,-2 0-12,-3-1 8,-2 0-14,-1-2-1,-5-2 0,-1 3-10,-3-2 5,0 2-35,-4 3 21,1 0-4,-3 3-30,0-1-46,-1 6-57,1 0-54,1 3-80,-2 1-87,4 2-140,-3 2-126,1 1-247,2 1-435,4 0-897</inkml:trace>
  <inkml:trace contextRef="#ctx0" brushRef="#br1" timeOffset="34010.005">7399 15269 520,'0'0'663,"0"0"-85,0 0-21,0 0-77,3-12-17,-3 12-35,0 0-18,0 0-36,0 0-43,-15-2-18,15 2-26,-14 3-29,14-3-21,-22 8-8,9-4-26,-3 2-22,-4 1-9,-1 1-17,-4-2-11,-3 2-14,-1 2-17,-3 0-16,1-2-15,-3 2-15,2-2-10,-2 2 0,1-1-19,3-1-8,-1 0 0,4-2-10,0-3-5,3 3-5,-1 0-3,5-4-3,0 1 5,2-3-9,3 1-4,-1-2-10,3 1-2,2-3-11,-2-1 6,4-1-22,1 0-12,1-2-8,2-1 11,1-1-6,4 9-3,-4-20 8,4 20-9,0-19 16,3 7-10,1 4 13,-1-4-11,5 3-4,-2-3-2,1 4 5,2-1 1,1 1-1,0 2-4,1 1 0,1 3-1,0-1 1,1 2-16,1 1-10,2 3 5,1 0 11,2 2-8,0 1 8,4 2 8,3 5-3,-1-1 21,2 1-9,-1 5 3,4 1-10,0 1 14,-1-2-5,-3-1 21,-2 0-5,-1-1 18,0 0-12,-1 1 21,-3-5-14,0 0 21,-2 0-15,2-2 17,-3-1-4,2-1 8,-2-1 4,0-3 24,0 0 12,1-3 8,0 0 8,0-2 25,0 0 3,1-3 15,0-2 13,-1 0 11,2-2 15,-1 0-16,-1-3-6,-2 0-13,-5-1 10,0 3-12,-2-4-5,-4 0-7,-3 1-5,-2-2-25,-4 0-5,-3-1-13,-3 0-10,-2-2-14,-3-1 5,-3 1-2,1-1-10,-1-1 0,3 5-10,-1 0-32,2-1-66,-2 2-75,4 1-57,1 3-94,0 0-89,2 1-165,2 2-136,2 0-888,6 6-1248</inkml:trace>
  <inkml:trace contextRef="#ctx0" brushRef="#br1" timeOffset="34912.507">8645 15205 596,'12'-3'550,"-12"3"-49,19-5-11,-19 5-4,15-6-49,-15 6 14,14-4-55,-14 4-13,9-5-33,-9 5-24,8-6-20,-8 6 3,0 0-42,4-8-3,-4 8-17,0 0-17,0 0-17,-8-7-16,8 7-23,-13-2-4,13 2-10,-17 3-1,6 0-10,0 1-11,-2 2-3,-1 1-28,0 1-107,-2 2 0,0 2 0,0 1 0,0 2 0,2 1 0,-3 4 0,3 1 0,-1 1 0,3 0 0,2 0 0,3 1 0,0-1 0,2 0 0,2 1 0,1-1 0,3-2 0,2 3 0,1-1 0,2 0 0,3-4 0,2 1 0,2 0 0,2-4 0,1 1 0,3-2 0,-2-2 0,3-1 0,2-2 0,-2-2 0,3-1 0,-1-5 0,0 2 0,-1-3 0,5-1 0,1-2 0,-2-2 0,1 0 0,-3-2 0,1-1 0,2-2 0,-2-2 0,-5 0 0,3-4 0,-2 1 0,-4-1 0,-1-2 0,-1-1 0,-2-1 0,-3-1 0,-3-1 0,-1 1 0,-1-2 0,-3-3 0,-5 2 0,1-1 0,-6-4 0,-2 1 0,-3 1 0,0 4 0,-5-1 0,-1 2 0,-1 1 0,-2 3 0,-1 3 0,0 0 0,-1 4 0,2 1 0,0 2 0,0 1 0,1 1 0,2 3 0,0 2 0,0 1 0,1 1-80,2 1-358,1 4-27,1-1-38,3 3-61,2 1-59,1-1-36,0 4-201,3-1-403,2-1-872</inkml:trace>
  <inkml:trace contextRef="#ctx0" brushRef="#br1" timeOffset="38785.673">3258 16668 271,'0'0'380,"0"0"-128,0 0 7,0 0-66,0 0 5,-3-10-29,3 10 15,0 0-14,0 0 30,0 0-25,-3-11 19,3 11 4,0 0 12,0 0 8,0 0-4,-4-9-4,4 9 3,0 0-2,0 0-19,0 0-14,0 0-8,0 0-8,0 0-6,0 0-7,0 0-3,-3-9-9,3 9-7,0 0-5,0 0-4,0 0-3,0 0-7,0 0 7,0 0-20,0 0-5,0 0-6,0 0-4,0 0 0,0 0-10,0 0 5,0 0-4,0 0-2,0 0-14,0 0 1,0 0-7,0 0 9,0 0-16,0 0 20,0 0-28,0 0 16,0 0-9,0 0 2,-1-12-13,1 12 12,0 0-23,0 0 11,0 0-5,0 0 4,0 0-4,0 0 12,0 0-19,0 0 3,0 0-2,0 0-3,0 0-2,0 0-2,0 0-4,0 0 0,0 0-1,0 0 0,0 0-3,0 0 4,0 0-1,0 0-3,0 0 0,0 0 0,0 0-1,0 0 1,0 0-3,0 0 1,0 0 4,0 0-1,0 0 12,0 0 5,0 0 6,0 0-10,0 0-3,0 0-1,0 0 1,-17 2-15,17-2 6,0 0-6,-15 3 7,15-3-11,-13 4 0,13-4-1,-11 3-1,11-3 0,-12 9 3,12-9-3,-13 10 6,7-3-7,1 1 2,1-1 2,-1 3 0,0 0-5,2-1 1,1 2-4,2-11 9,-3 21-4,5-11 5,1-1-5,3 3 7,1 0-7,2 0 4,4-4-3,3 6 7,2-4-1,2 0-4,2-1-3,4 3 8,-1 0-4,1-2 1,1 0 0,0 1 2,0 0-2,-6-2-3,1 1-1,-3-1-4,0 1 4,-3-2 1,-1 1 4,-3-1 4,-1 2-8,-3 0 2,-3-2 1,-1 2-2,-3 1 0,-1-11 1,-4 21 0,-1-12-6,-1 3-8,-3-2-13,-2 2-1,0-2 0,-2-1-9,0 1 2,-1-4 7,0 0 3,-1 1 7,1-2-3,-1-1 5,-1 0-5,1-2 3,2-2 4,-1 0-3,-1-2 2,-2-1 0,2-1 5,-2-1-3,3 0 3,1-3-2,-1 1 3,3-3-8,-1 3 12,3-5-13,3 2 6,1-1-7,0 1 6,4-2-22,-1-1 16,4 0-12,2 0 15,-1-2-8,2 2 19,11-15-21,-8 16 11,3-2 15,0-1-11,2 1 13,1-1-12,1 1 18,0 1-20,2 0 18,-1 1-14,2 1 12,-2-3-12,2 2 33,0 2-39,-1 0 27,0-2-15,0 2 5,0-1 1,-4 2 8,0 0-7,-1 0-1,-2-1 0,0 1 2,-1-1 2,-2 0-6,-2 1 24,0-1-9,-5 10 8,1-18 4,-1 18-6,-6-21 3,1 13-6,-3-2-7,-1 1 4,-1 0-3,-2 2-4,1 2 1,-2 0-2,2 1-12,-3 1 4,1 3-17,-1 0-71,-4 2-74,0 0-71,1 3-77,1 3-70,0-1-82,-1 3-138,1 2-128,1-1-786,2 0-1140</inkml:trace>
  <inkml:trace contextRef="#ctx0" brushRef="#br1" timeOffset="39895.184">5302 16638 186,'0'0'641,"4"-12"-84,-4 12-54,3-13-31,-3 13-45,2-11-37,-2 11-20,2-14-21,-2 14-12,0-12-26,0 12-24,-2-11-14,2 11-13,-3-13-14,3 13-5,-7-12-2,7 12-12,-9-10-16,9 10-2,-11-11-24,3 6-6,8 5-14,-18-6-26,18 6-9,-20-5-9,20 5-4,-21 0-17,9 3 2,-1 2-19,-1-1 14,1 4-60,-1 0-37,-1 3 0,0 1 0,1 0 0,2 3 0,-2 1 0,2 0 0,2 1 0,0 2 0,1 2 0,2-1 0,2 2 0,0 2 0,3-2 0,0 1 0,2 0 0,2 0 0,0-1 0,3 2 0,0-2 0,2 2 0,-1-2 0,2-2 0,2-1 0,2 0 0,-1-2 0,3 0 0,-1-1 0,2-2 0,1 0 0,0-2 0,1-2 0,1 0 0,-1-1 0,0-4 0,0 0 0,-2-1 0,3-3 0,-1 1 0,-1-2 0,3-2 0,-2-3 0,1 0 0,1 0 0,0-4 0,-1-1 0,0 0 0,-2-2 0,0 0 0,-1-4 0,-1 3 0,0-4 0,-2-3 0,-1 2 0,-1-2 0,-2 0 0,-1-4 0,-3 2 0,-2-4 0,-1 1 0,-2-1 0,-1 1 0,-1-2 0,-2 2 0,0 0 0,-3-1 0,-2 4 0,1 1 0,-1 3 0,-2-1 0,-1 2 0,-1 2 0,-1 1 0,-2 2 0,1 0 0,-5 2 0,3 0 0,-2 3 0,0 0 0,1 2 0,0 1 0,0 2-164,1 0-123,1 0-52,2 2-78,1 0-58,2 3-66,-1 1-85,4 1-63,-1 3-788,1 0-1098</inkml:trace>
  <inkml:trace contextRef="#ctx0" brushRef="#br1" timeOffset="40574.961">6965 16565 327,'1'-13'850,"-1"13"-128,3-12-55,-3 12-44,2-13-30,-2 13-38,0 0-69,3-14-35,-3 14-40,0 0-42,0 0-68,0 0-43,-1-12-42,1 12 5,0 0-18,-4 10-22,4-10 5,-8 19-25,6-7-4,-1 3-23,-1 2-15,-1 4-119,1 4 0,0-1 0,-2 5 0,1 0 0,1 2 0,-1-2 0,0 0 0,1-2 0,1-1 0,-2 0 0,2-1 0,0 0 0,0-2 0,1-2 0,1-2 0,-1 0 0,2-2 0,-1 0 0,1-4 0,-1 0 0,1 1 0,0-14 0,0 21 0,0-21 0,0 17 0,0-17 0,1 13 0,-1-13 0,0 13 0,0-13 0,0 0 0,1 12-99,-1-12-330,0 0-84,0 0-68,0 0-87,11 2-118,-11-2-834,0 0-1274</inkml:trace>
  <inkml:trace contextRef="#ctx0" brushRef="#br1" timeOffset="43304.704">8414 16616 160,'8'-9'589,"-8"9"-88,7-9-71,-7 9-17,0 0-41,7-8-45,-7 8-7,0 0-11,0 0-11,0 0-16,0 0-25,0 0-22,0 0 6,0 0-19,1 10-17,-1-10-3,-10 12-14,1-4-18,-1 1 11,-2 0-25,-1 0-4,-2 3-5,-2-1-17,1 2-3,-2-1-18,-1 0 8,-1 0-24,0 0 10,0-1-11,-1 0-13,-3 1-16,4-1-4,-1 0 3,-1-2-21,1 1 1,-1-2-11,1-2-4,0 1-27,0-1 18,3-2-9,1 1 8,0-3-11,-1 1 2,4-2-5,0-1 11,0-1-15,1-2-1,2 1-10,-2-3 7,3 1-4,-1-2 3,3-1-7,0 1 1,1-2-5,3-1 12,1 0-37,3 9 8,-3-19-21,3 19 15,3-21-23,0 11 9,3 0-14,1-2 7,2 2 10,1-1 6,1 2 11,1-1 1,1 2 6,2 1 4,0 2 2,1 1 4,1 1 15,-2 3-14,2 2-7,2 1-11,3 2 8,-3 2-12,3 4 0,2 2-3,-2 1 6,1 3-4,0 2 11,-1-2-7,-2 0 8,1 2 1,2-1-3,-2-2 0,1-1 2,-5-3 3,0 3 26,2-5-24,0-1 5,-1 1 1,-1-5 4,0 1 2,0-3 2,0 0 1,1-2 3,-2-1 0,1-3 2,2-1-2,-3-1 7,2-1-2,-4-1 10,2-3 13,-3 0 7,0 0 2,0-3 7,-4 1 13,-1-4-9,-2 4 2,-1-5 3,-3 2-8,0-2 0,-4-1 7,0 0-2,-3-3 9,-2 2 3,-3 1 10,0 1 2,-1 1-21,-4 3 1,1 1-26,-2 2 7,0 3-18,0 0 16,-2 5-27,1-3-2,-1 4-61,3 0-49,-2 1-47,3 1-57,-1 0-81,2 2-92,0 1-124,3-1-133,-3 1-883,13-4-1162</inkml:trace>
  <inkml:trace contextRef="#ctx0" brushRef="#br0" timeOffset="50724.747">5101 17931 50,'0'0'554,"0"0"-121,-11-3-63,11 3-96,0 0 86,-14-2 15,14 2-17,0 0-30,-10-2-35,10 2-15,0 0-4,-13-1-1,13 1-18,0 0-5,0 0-31,0 0-2,-12-3-41,12 3 0,0 0-51,0 0-7,0 0-38,0 0 25,0 0 0,0 0 16,11-1-34,-11 1 10,24-3-39,-8 3 19,2-1-42,2 1 28,2-3-40,-2 2 29,4 0-41,2 0 34,0-2-32,-2 1 30,-2 0-34,-1 2 22,0-3-35,-3 3 33,1-1-34,-5 0 37,1 1-39,-2-2 30,-13 2-30,20 0 31,-20 0-31,18 2 21,-18-2-27,13 0 35,-13 0-39,10 2 36,-10-2-34,0 0 11,10 5-63,-10-5-4,0 0-64,0 0-39,4 10-44,-4-10-71,0 0-78,0 0-93,0 0-69,7 9-48,-7-9-689</inkml:trace>
  <inkml:trace contextRef="#ctx0" brushRef="#br0" timeOffset="55731.6">3266 17854 517,'0'0'625,"0"0"-87,-14 1-57,14-1-42,0 0-26,-13 0-18,13 0-46,0 0-30,-14-1-31,14 1-25,0 0-35,0 0-15,-13-1-53,13 1-15,0 0-38,0 0 10,0 0-19,0 0 29,0 0-10,0 0 25,0 0-30,15 0 6,-15 0-41,22 2 20,-10-1-23,2-1 19,0 2-48,0 1 32,2-3-38,1 3 32,0-1-43,0 1 30,1-2-41,0 2 38,0-3-50,0 3 49,0-1-58,0 0 54,-2-1-62,0 1 41,-2 0-44,1-2 47,-2 1-53,-13-1 54,25 1-52,-12-2 54,-13 1-55,25-1 51,-14-2-48,2 1 42,-2-1-43,1 1 50,-2 0-53,-1-2 50,-9 4-48,19-5 46,-19 5-50,13-3 64,-13 3-66,13-3 48,-13 3-68,0 0 8,11-2-83,-11 2-28,0 0-64,0 0-42,0 0-68,13 0-67,-13 0-77,0 0-116,0 0-116,2 10-566,-2-10-872</inkml:trace>
  <inkml:trace contextRef="#ctx0" brushRef="#br0" timeOffset="56671.584">6883 17786 488,'0'0'499,"-2"-13"-13,2 13-28,-3-13-5,3 13 0,-4-12-28,4 12-19,-1-11-13,1 11-29,0 0-45,-3-14-32,3 14-31,0 0-33,0 0-13,-1-10 9,1 10 5,0 0 13,0 0-27,1 17-14,-1-17-22,-1 22-16,1-9-34,-2 3-17,0 2-15,0 2-15,-2 0-15,1 2-5,-1-1-13,1 1-5,-2 0-5,1 0-10,0 0-3,1-3-1,0-2-12,0 2 5,-1-2-6,0 0 1,-1-2-2,1 1-1,2-2 5,-2-1-4,0-1-2,2-1-2,-2 0-19,0-1-18,0 1-28,4-11-59,-8 15-51,5-7-49,3-8-59,-6 12-35,6-12-39,-3 9-115,3-9-74,0 0-39,0 0-93,0 0-605,0 0-888</inkml:trace>
  <inkml:trace contextRef="#ctx0" brushRef="#br0" timeOffset="57623.883">8062 17916 137,'-16'-6'606,"16"6"-93,-14-6-26,14 6-8,-13-5-58,13 5-33,-11-5-4,11 5-31,-12-7-14,12 7-14,-9-2-52,9 2-3,0 0-43,-10-8 12,10 8-37,0 0 15,0 0-38,-8-5 13,8 5-55,0 0 17,0 0-53,0 0 28,-7-8-64,7 8 36,0 0-52,0 0 76,0 0 6,0 0-22,12-3-11,-12 3 3,17 0-17,-4 0-10,0 0-12,2 2-9,3 0-7,1-1-20,0 1 8,3 0-9,3 1-2,1 0 0,1 1-4,0-1-7,1 1 0,0-1 1,0 1-6,2 0 9,-1 0-10,-1-2 2,-1 0-7,0 2 1,-1-3-1,-4 2 1,-3-2 2,2 0-5,-5 2 3,0-3-1,-3 1-3,-1 0 4,-12-1-2,20 2-1,-20-2-9,15 2-20,-15-2-23,11 3-44,-11-3-76,0 0-86,12 3-48,-12-3-77,0 0-67,0 0-130,0 0-117,0 0-898,0 0-1249</inkml:trace>
  <inkml:trace contextRef="#ctx0" brushRef="#br1" timeOffset="68287.93">20677 12784 145,'0'0'800,"0"0"-122,0 0-32,-14 0-63,14 0-32,0 0-67,0 0-29,-17 0-74,17 0-8,0 0-58,-12 0 18,12 0-28,0 0-23,-14-1-41,14 1-38,0 0-20,-13-4-18,13 4-10,-12-4-17,12 4-25,-10-4-11,10 4-17,-10-6-4,10 6-7,-13-7-10,13 7-9,-11-8-10,11 8-5,-13-10-5,4 4 2,2 1 7,7 5-44,-12-10 0,12 10 0,-12-7 0,12 7 0,-7-6 0,7 6 0,-7-6 0,7 6 0,0 0 0,-8-6 0,8 6 0,0 0 0,-7-6 0,7 6 0,0 0 0,0 0 0,0 0 0,-5-8 0,5 8 0,0 0 0,0 0 0,0 0 0,15 3 0,-15-3 0,17 6 0,-3 0 0,-2 0 0,5 0 0,1 2 0,2 1 0,1-1 0,1 0 0,1 0 0,-1-1 0,3 0 0,-2 1 0,0-3 0,1 0 0,-2-1 0,-3 1 0,0-2 0,-1 0 0,0-2 0,-2 0 0,-3 1 0,0-2 0,1 0 0,-14 0 0,22-3 0,-22 3 0,15-4 0,-15 4 0,13-8 0,-13 8 0,8-7 0,-8 7 0,3-11 0,-3 11 0,3-11 0,-3 11 0,0-12 0,0 12 0,0-12 0,0 12 0,-3-9 0,3 9 0,0 0 0,-3-13 0,3 13 0,0 0 0,-10-4 0,10 4 0,-11 4 0,4 1 0,-1 2 0,-2 2 0,-1 1 0,1 3 0,-1 1 0,-2 3 0,0 3 0,-1 1 0,0 1 0,0 4 0,1-1 0,-1 2 0,1-1 0,1 0 0,0 1 0,2-2 0,0 3 0,2-2 0,0-4 0,1 0 0,2 1 0,-2-2 0,2 1 0,1-3 0,0-2 0,0 0 0,0-2 0,1 0 0,2-3 0,-2-2-166,2 1-235,1-11-35,-3 17-55,3-17-108,-2 13-86,2-13-138,0 0-634,-3 10-1075</inkml:trace>
  <inkml:trace contextRef="#ctx0" brushRef="#br1" timeOffset="68588.753">20608 13133 448,'0'0'853,"0"0"-128,0 0-86,0 0-119,0 0-58,0 0-59,3-11 10,-3 11-80,10-4-21,-10 4-55,20-7-21,-7 4-4,4-1-11,0 1-19,1-1-16,3 0-32,-2 0-3,3 2-26,-2-1 14,-2 3-44,3-2 31,-4-1-43,1 2 18,-1-2-53,-3 3 26,1-3-53,-2 2 29,-13 1-40,22-1 21,-22 1-87,17-2-30,-17 2-101,13-1-76,-13 1-111,0 0-121,13 0-138,-13 0-156,0 0-723,0 0-1142</inkml:trace>
  <inkml:trace contextRef="#ctx0" brushRef="#br1" timeOffset="69707.215">20605 14239 638,'0'0'554,"9"-6"-53,-9 6-6,8-4-46,-8 4-12,0 0-29,12-7-18,-12 7-19,0 0-25,7-8-30,-7 8-40,0 0-9,0 0-24,0 0-17,0 0-10,0 0 4,0 0-12,0 0-11,0 0-17,-10 11-18,1-4-11,-2 4-16,-6-1-5,0 4-14,-6-1-4,-1 4-16,0-1-14,-8 4-2,1-2-15,6-3 28,-1 3-62,1-3-31,-1 1 0,2-2 0,2-1 0,3-1 0,4-2 0,2-4 0,1 0 0,1-2 0,0 1 0,11-5 0,-16 3 0,16-3 0,-14-2 0,14 2 0,-11-7 0,11 7 0,-7-13 0,7 13 0,-1-20 0,1 8 0,1 0 0,0-1 0,4-2 0,-2 0 0,2-2 0,0 0 0,0 2 0,2 1 0,1-5 0,0 2 0,1 4 0,-1-1 0,3 4-3,-2-2-54,0 5 1,1 1 20,-1 2-31,-9 4 1,18 0 6,-18 0-4,20 10-4,-9-5 3,-1 5-5,0 1 27,4 3-37,-2 0-7,2 2 17,0-2 6,0 1 12,0 2-3,0-3-2,2 1 16,-1-2 11,2-1 12,0 1-1,0-4 3,1 0 4,-3 0-1,3-4 7,-2 0-1,1-2 13,-1-1-8,0-1 5,2-4 9,-1 1 18,1-2 14,-3 0 19,2-3 11,-3-1 7,0-1 16,0-3-5,-4 2-4,0-4-5,-3-1 10,-1 3-11,-2-5-2,-1-1-11,-3-1-16,-2 0-5,0 0-7,-2-1 0,-1 3-13,-3 0-6,-1 2-4,0 4-7,0 2-2,-1 3-13,-2 1-40,12 5-67,-21-2-75,9 6-101,-1 2-90,1 0-96,-3 6-153,2 1-135,1 4-916,-3-2-1351</inkml:trace>
  <inkml:trace contextRef="#ctx0" brushRef="#br1" timeOffset="70509.388">20265 15318 394,'0'0'420,"0"0"-72,10-6-32,-10 6-21,0 0-10,0 0-3,10-4-10,-10 4 20,0 0-9,9 6 29,-9-6-2,0 0-32,2 12 15,-2-12-19,1 14-17,-1-14 1,-1 17-15,-1-5-6,-2-1-14,0 3 5,-2 1-7,1 1-24,-5 2-5,0 0-15,0-1-17,0 0-11,-4 1-19,1 1-13,-1-3-18,-1-2-15,-2 3-15,2-2-9,-2-1-8,2-2-10,-2 1-1,3-2-12,0-1 0,1-3-3,1-2-3,1 0-1,2-1 6,-2-1-8,11-3-5,-17-2 1,17 2-12,-16-7-3,9 0 5,2-3-10,0-1 2,2-1-1,0-1 1,1-1 1,4 0-2,0-2-1,-1 1 1,3-2 3,0 2-1,1 1-3,0-1 0,2 1 3,2 2-3,-2 0-5,1 2 8,3 3-10,-2-1-4,0 4-17,3 0-3,-12 4-11,22-1 1,-11 3-4,2 4-16,0 0 2,-1 4 2,4 1-2,-1 3 4,-2 0 3,2 1-3,-1-1-2,0 2 8,0-3 7,-1 4-3,1-4 4,1 0 5,0-2 9,-1-1 2,-2 0 6,3-3 6,0 0 2,-1 0 3,3-5 5,-2 3 2,4-4 1,-1-2 8,0-1 0,1-2 12,-2 0-8,1-1 23,-2-2 18,-2-2 17,4 1 23,-4-4 1,0-1 4,-4 0 6,-2 2 11,0-5-13,-2 1-14,-3-2-10,-3-1-14,0 0-7,-4-6-4,-2 2-11,-2 0-8,-1-5-2,-3 8-5,2-1-9,1 4-3,-2-1-19,2 5-51,0 2-79,1 3-94,-2 3-74,10 4-98,-16 0-73,6 4-139,1 4-94,-1 4-948,0 1-1324</inkml:trace>
  <inkml:trace contextRef="#ctx0" brushRef="#br1" timeOffset="71775.091">20349 16624 223,'0'0'648,"0"0"-101,0 0-29,0-12-20,0 12-31,0 0-3,2-10-1,-2 10-38,0 0-37,2-11-21,-2 11-8,0 0-33,-2-10 3,2 10-40,0 0-28,-6-11-39,6 11-18,-8-5-17,8 5-9,-10-3-25,10 3-7,-13-1-26,13 1-8,-13 3-12,3-1 1,3 3-10,-2 0-86,-1 2-5,0 2 0,1 2 0,0-1 0,-1 1 0,1 3 0,-1 2 0,1 0 0,0 1 0,2 3 0,-1 1 0,-1-1 0,3 3 0,-1-1 0,1 0 0,1 0 0,0 3 0,1-1 0,2-2 0,1-1 0,1-3 0,0 3 0,4 1 0,0-2 0,2 1 0,1-3 0,0 2 0,2-3 0,3-1 0,-2-2 0,2 0 0,1-2 0,0-2 0,1-1 0,0-1 0,2-2 0,-1 0 0,2-4 0,-2 1 0,2-2 0,-3-1 0,2-1 0,1-2 0,1 1 0,-2-4 0,-2 0 0,3-1 0,-3-1 0,3-2 0,-3-2 0,0-1 0,-1-1 0,-2-2 0,1-2 0,-3-1 0,-2-2 0,0-4 0,-2 1 0,-2-7 0,-1 4 0,-2-2 0,-3-5 0,-2-1 0,-5-3 0,-2-1 0,-2 2 0,-1 2 0,0 2 0,1 8 0,-3-1 0,2 2 0,-2 3 0,4 4 0,-1 1 0,1 2 0,3 4 0,-1-2 0,2 3 0,0 2 0,0 2-211,0 1-268,9 4-64,-12-4-58,12 4-82,-12 3-29,12-3-860,-9 7-1217</inkml:trace>
  <inkml:trace contextRef="#ctx0" brushRef="#br1" timeOffset="73348.389">18045 12627 1002,'0'0'861,"15"-6"-74,-15 6-60,9-5-10,-9 5-75,0 0-64,11-5-64,-11 5-64,0 0-65,0 0-31,0 0-29,0 0-21,-13 10-25,2-3-18,-3 2-256,-2 3-5,-4 0 0,-2 3 0,-2 2 0,-1-1 0,-1 1 0,-4 1 0,-1 0 0,5-2 0,0-1 0,0-2 0,3 2 0,1-3 0,2-3 0,2 0 0,0-1 0,4-2 0,-1 1 0,1-3 0,1-1 0,1-3 0,12 0 0,-21 0 0,21 0 0,-18-6 0,8-1 0,2 0 0,1-5 0,0 2 0,0-5 0,2 1 0,1-3 0,2-2 0,-1 2 0,2 1 0,0-2 0,1-1 0,1 4 0,0 1 0,2-1 0,-1 2 0,2 0 0,1 2 0,1 2 0,0 2 0,2 2 0,-8 5 0,16-2 0,-16 2 0,22 5 0,-8 1 0,1 5 0,2 1 0,0 1-106,3 5-6,2-1 49,-3 1-30,3 3 5,-1-1 6,1-4-1,1 4 7,0-4 12,0-1 6,-1 0 13,2-2 5,-2-3 7,-2-2 9,1-1 6,0-1 6,-2-2 2,-2-2 9,1-1 14,-3-1 20,3-5 10,-2 2 13,0-2 1,-3-4 4,1-1 4,-2 0-6,-2-4-3,0-2-7,-4 0 14,0 0-31,-3-1 0,-1 2-7,-1-2-1,-1 2-8,-1-1 4,-2 0-5,1 2-5,-1 2 3,-1 0-6,1 3-23,1 0-44,2 9-56,-7-13-65,7 13-90,-7-7-30,7 7-56,0 0-70,0 0-109,0 0-79,-8 4-187,8-4-547,0 0-951</inkml:trace>
  <inkml:trace contextRef="#ctx0" brushRef="#br1" timeOffset="74188.273">19283 12934 351,'6'-6'1003,"2"-1"-139,1-2-118,-1 0-24,2-1-59,0-1-74,-1 1-40,1-1-53,-2 0-45,0 0-48,-3 2-37,0 0-34,1-1-33,-6 10-35,5-16-171,-5 16-93,-1-15 0,1 15 0,-9-10 0,9 10 0,-15-7 0,4 5 0,-3 2 0,2 2 0,-6 2 0,-4 1 0,2 6 0,-6 1 0,1 1 0,-2 2 0,-1 6 0,1 0 0,2 3 0,1 0 0,5-3 0,4 4 0,-1-1 0,6-1 0,1 0 0,4-2 0,4-1 0,3-1 0,2 2 0,6-1 0,2-2 0,4 1 0,4-2 0,0-1 0,0-4 0,1-2 0,2 0 0,0-3 0,1-3 0,-1 0 0,0-2 0,2-4 0,0 0 0,-1-2 0,0-3 0,-2 1 0,0-4 0,-2 0 0,-3-5 0,0 1 0,-3-6 0,-4 0 0,2-5 0,-7 2 0,-1-2 0,-2-1 0,-3 0 0,-2 0 0,-2-3 0,-1 7 0,-4 0 0,1 1 0,-3 3 0,-1 1 0,0 3 0,0 2 0,0 4 0,0 1 0,-1 2 0,1 2-343,13 3-267,-24 3-163,13 2-197,-1 0-767,3 5-1420</inkml:trace>
  <inkml:trace contextRef="#ctx0" brushRef="#br1" timeOffset="75153.299">21874 12945 78,'0'0'753,"0"0"-125,0 0-44,-14-2-24,14 2-64,0 0-5,-7-4-44,7 4-15,0 0-85,-7-10-21,7 10-49,0 0-7,3-16-53,-3 16-16,10-15-30,-2 7-15,4-1-21,1 0 3,5-1 0,0-1-18,4 3 7,1-2 0,-2 2-5,1 1-10,0 3-16,-3 0-7,-2 3-10,-2 2-11,0 3 1,1 0-14,-6 4-9,0 0-4,-2 3-7,-3 1 23,-3 0-33,0 1 17,-4 1-34,-1 2 18,-1 1-26,-5 0 0,0 1 0,-1-2 0,-2 1 0,1 0 0,-3-3 0,2 1 0,3-4-1,-1 0-4,1-1 0,1-1-10,2-2-5,1 1-17,5-8-11,-10 10-4,10-10 1,-7 9 3,7-9 2,0 0 3,0 0-5,0 0-7,0 0 43,9 5-49,-9-5 0,16-2 9,-16 2 6,18-3 2,-6 1 8,-12 2 9,26 0 2,-13 0 7,-1 0 1,2 2 4,-1 1 4,2-1 2,-2 3-2,1 1-1,-3 2 5,-1 0 2,0 1-1,-2-2 5,-3 1-2,0 0 22,-5-8 23,4 18 21,-4-18 19,-1 16 21,-3-7 11,-1-1 15,-3-2 3,-6 2-3,0-1-29,-3-1-102,-3 2 0,-3-3 0,-3 0 0,2 0 0,-3-3 0,3 1 0,1-2 0,1 0 0,-1-1 0,4-2-81,-2-1-355,2 1-100,3-3-196,-1 0-268,4 0-709,2-2-1387</inkml:trace>
  <inkml:trace contextRef="#ctx0" brushRef="#br1" timeOffset="76108.975">17861 14305 613,'15'-8'618,"1"-2"-71,0-2-72,-1 2-31,1-2-44,-2-1 3,0-1-40,-3 2-23,1-1-21,-3 0-32,-2 0-16,0 0-10,0 0-18,-3-2-21,-1 3-16,-2 0-6,-1 0-3,-2 0-46,-1 2-14,-5-4-9,-1 6-17,-2 0 0,-4 0-11,-1 3-7,-3 2-9,0 1-10,-4 4-7,-3 2-9,-4 4-15,0 4 4,-3 2-13,1 4-8,1 3-7,2 1 3,1 0-10,2 4-1,3 1-8,3 0 0,5 0-2,0-1 1,3 2 5,4 0-4,2 1 13,2-5-12,4 0 4,2 0-3,5 0-1,1-2-6,4 0 2,4-1 3,3-3 0,1-3-2,3-1 1,4-4 0,-1-2-6,0-3 5,2-4-10,1-1 14,0-2-4,3-3 0,1-5 2,-1 1 6,4-5-4,-3-2-1,-1 0-1,-6-2 2,-5 0 0,-1-4 1,-3 1 3,-4-4-5,-1-1 2,-5-1-6,-3 0 5,-4 0 2,-1-5-3,-3-1-5,-4 1 0,0 0 9,-3 2 1,0 3-19,-3 2 10,2-1-5,0 7 0,0 3-3,2 0-17,-4 2-50,3 4-47,1 3-71,-1 2-53,11 5-63,-18-2-46,18 2-64,-18 10-106,10-1-78,2 4-125,1 1-624,1 1-954</inkml:trace>
  <inkml:trace contextRef="#ctx0" brushRef="#br1" timeOffset="77089.731">19489 14393 1,'0'0'1040,"2"-9"-227,-2 9-103,0 0-61,0 0-64,3-10-34,-3 10-93,0 0-42,0 0-70,0 0-39,0 0-49,-14 3-26,4 3-25,-2 0-21,-1 1-24,-6 4-24,-1-1-22,-5 2-14,2 1-14,-5 2-2,0-2-11,0 0-12,-1-1 4,-1 1-18,1 0-7,-1-2-8,2-2-4,2 2-4,1-4-8,3 0-4,1-1-3,2-1-1,1-1-1,0-3-6,4 0-1,-1-1 2,2-1-2,0-1-4,1-3-1,1 0 0,-1-2-2,3 2-3,0-7 5,1 4 1,0-4-2,1 0 0,2 0 10,1 0-13,0 1 7,0 0-4,1 0-1,2 0-6,0-1-14,1 12-7,0-21-17,2 12 9,1-1-10,1 2-25,-4 8 3,10-13-12,-3 9 14,2-3-3,1 4 14,2 3-6,-12 0 19,27 0-6,-14 3 18,4-1-16,1 3 24,3 2-11,-1 1 20,3 3-16,0 3 17,2-1-14,0 4 19,-1 1-24,1 0 23,-4 0-21,2 0 24,0 0-20,-1-2 24,0 1-19,-2 1 26,-1-7-22,-1 2 26,3-1-25,-3-3 27,1-1-17,-3-1 19,1-2-19,0 0 23,-1-2-7,1-2 17,-2-1 14,2 0 28,-2-4 18,3-1 0,-1 0-1,-3-2 22,0-1 5,2-3 7,-4 1-2,1-5-2,-4 3-11,-2-3-11,0-1-13,-4-1-6,-1-1-11,-2 0-9,-3-2-6,-3-2-11,0 3-8,-4 0-8,0 0-2,-4 2-17,1 2 0,-2 3 0,1 0-79,0 2-85,1 3-101,-1 2-94,3 1-93,-1 3-134,12 1-157,-22 5-1008,22-5-1440</inkml:trace>
  <inkml:trace contextRef="#ctx0" brushRef="#br1" timeOffset="77913.922">21706 14301 286,'0'0'608,"0"0"-66,9-7-14,-9 7-33,7-7 3,-7 7-51,7-9 10,-7 9-16,6-10-41,-6 10-13,5-10-8,-5 10 6,4-9-20,-4 9-30,3-9-18,-3 9-19,2-11-5,-2 11-17,0 0-16,3-13-66,-3 13-194,0 0 0,0 0 0,-3-15 0,3 15 0,0 0 0,0 0 0,0 0 0,0 0 0,-6 6 0,6-6 0,-3 18 0,2-4 0,-2 1 0,1 1 0,1 3 0,-2 1 0,0 4 0,0 0 0,0 1 0,-2 0 0,1-2 0,0 1 0,0 1 0,1-3 0,-3 1 0,3-1 0,-2-1 0,0-1 0,1-2 0,-2 0 0,3-2 0,-3-1 0,3 0 0,-2-2 0,1-2 0,3 0 0,-3-2-254,4-9-304,-3 15-82,3-15-121,-2 11-108,2-11-749,0 0-1272</inkml:trace>
  <inkml:trace contextRef="#ctx0" brushRef="#br1" timeOffset="78477.789">21949 14377 750,'1'-12'673,"1"2"-104,1 0-33,1-1-108,1 0-12,0 1-50,1-2-43,2 2-47,1 1-26,2-1-27,0 3-22,1 0-23,-1 2-7,0 2-21,1 1 1,-12 2-5,22 1-13,-11 3-4,-2 1-15,0 1-16,0 0-14,-3 4 2,-2-1-20,0 3 1,-2 0-30,0 1 7,-4 1-21,-1 0 11,-1 1-7,-3 0-2,-3 1-19,0 1 13,-2 0-20,0-4 18,0 3-22,0-4 17,1-1-19,1 0 11,2-3-23,-1-1 14,4 0-25,-1 0 22,6-7-17,-8 7 20,8-7-21,0 0 22,0 0-21,0 0 23,0 0-29,0 0 24,0 0-18,0 0 22,14-1-18,-14 1 16,15-3-12,-15 3 17,17 0-14,-17 0 24,20 0-22,-9 3 23,0-1-14,-2 3 24,0-1-1,0 3 41,0-2 5,-1 2 23,-2 1 19,1 1 16,-1-1 16,-2 0 2,-1 1 8,-3-9 16,4 16 12,-4-16 12,0 17-7,0-17-183,-6 16 0,1-10 0,-4 2 0,0-1 0,-3-2 0,-2 0 0,-1 1 0,-2-3 0,-1 0 0,-1-1 0,-1-1 0,2-1 0,-1 0 0,1-1 0,1-1 0,0-3 0,2 1 0,-1-1 0,2 0 0,0 0 0,1-1 0,-1-3 0,2 2-515,1 0-183,-2 1-136,2 1-279,0-3-480,1 2-1244</inkml:trace>
  <inkml:trace contextRef="#ctx0" brushRef="#br1" timeOffset="79582.153">17646 15544 767,'5'-12'706,"1"-1"-35,2 1-82,0-2-31,0 1-49,2-1-34,-1 2-60,-2 1-37,2 0-45,-2 0-14,-1 3-13,-1 0-34,-5 8-36,10-13-34,-10 13-36,7-9-26,-7 9-29,0 0-21,5-10-15,-5 10-13,0 0-12,0 0 0,-9 10-3,1-2 4,3 1 0,-2 3-5,-2-1-7,-3 4-3,2 1-1,0 0 1,0 1-5,-1 0-6,1 2-7,-1-4-1,2 2-6,1-3-1,0 0-2,2-1-4,-1-1-3,4-2 1,-1-1 6,4-9-5,-4 17 5,4-17-1,1 12 6,-1-12-1,8 10 0,-8-10-1,15 10 6,-5-6-4,2 2 11,4-4-5,0 2-4,0-1 0,1 2-3,1-1 4,0 0-1,1 0-1,-1 1-5,-1 0-9,-1 0 0,0-1 0,-1 2 0,-2-2 0,-1 1 0,-3 0 0,0 0 0,1 0 0,-3 0 0,-7-5 0,10 10 0,-10-10 0,7 11 0,-7-11 0,0 0 0,-2 15 0,2-15 0,-7 11 0,7-11 0,-12 10 0,3-6 0,0 2 0,0-3 0,-2-1 0,1 2 0,-2-1 0,-1 0 0,0-1 0,-1 1 0,0-1 0,-1-1 0,1 1 0,-1-1-59,-1-1-162,1 0-64,2 0-45,-1-1-85,1-1-82,0 1-142,13 1-91,-20-5-858,11 0-1238</inkml:trace>
  <inkml:trace contextRef="#ctx0" brushRef="#br1" timeOffset="79865.839">17892 15464 802,'0'0'797,"0"0"-145,11 2-75,-11-2-105,0 0-37,0 0-61,15 0-44,-15 0-57,17 0-34,-17 0-28,24-1-13,-10 0-35,4 0-5,1-1-16,2 0 4,4 1-16,2-4-12,0 1-9,0 0-8,1 2-13,1-3-8,-1 1-6,1-1-9,-3 0-5,0 1-16,-1-1-9,-2 2-10,-6-1-4,1 0-4,-4 0-8,0 2-39,-2-1-47,-12 3-51,20-3-93,-11-1-99,-9 4-151,13-2-147,-13 2-231,12-6-494,-12 6-944</inkml:trace>
  <inkml:trace contextRef="#ctx0" brushRef="#br1" timeOffset="80768.018">19335 15520 713,'0'0'698,"4"-8"-89,-4 8-24,0 0-85,0 0-18,5-8-50,-5 8-5,0 0-54,0 0-12,-5 11-23,5-11-29,-10 13-18,3-5-45,-4 1-20,-1 1-23,-1 2-27,-3 0-18,-2 0-5,0 0-24,-5 3-27,0-2-14,-1 0-17,0-1-10,-2 2-13,-1-1-15,1-1-5,-1-2-1,0 0 0,1 1-15,5-3 2,-2-1 1,2 0-5,0 1 1,4-3-4,-1-1-3,3 0 1,-1 0 4,4-2-3,-2-2-1,2 1 1,12-1-1,-22-1-2,12-4-2,2 1 1,0-1-5,8 5 6,-11-13-8,11 13 1,-4-14-2,4 14 2,2-17 1,2 8 0,-1 1 1,4-3 1,0 3-3,2-2 4,0 1 0,4 1-3,-1 1 3,1 0 1,0 1-4,4 3-4,-4 2-1,2 1-6,2 1-11,0 2-2,0 3-13,4 1-11,-2 2-19,1 4-8,2-1 12,0 2-9,0 2 1,-1 2-2,0-3 11,-1 2-1,2-1 9,-2 1 7,-2-4 8,0 0 8,1 0-1,-1-1 11,1-1 6,1-1 23,-1-2-27,2-2-1,-3-1 15,3-2 5,-1 0 2,1-3-1,0-3 7,0 2 15,3-5 40,-2 2-10,-1-3 18,0-4 9,-3 2-2,0-3 10,-4-2-2,-3 1-9,-2-4-7,-4 1-16,-1-1 10,-4-1-12,-1 0-2,-4-3-3,-2 3-10,0-2-3,-4 3-3,2 0-5,0 4-4,-2 2-4,2-1-7,-1 3-23,-2 1-52,2-2-56,-2 3-102,2 3-87,0 1-88,0 1-73,10 2-167,-21 2-154,10 1-772,1 1-1208</inkml:trace>
  <inkml:trace contextRef="#ctx0" brushRef="#br1" timeOffset="81786.016">21591 15486 187,'0'0'781,"9"-8"-123,-9 8-50,6-8-51,-6 8-73,5-7-22,-5 7-47,5-8-32,-5 8-47,0 0-21,7-9-25,-7 9-18,0 0-23,5-5-6,-5 5-13,0 0-27,0 0-14,0 0-14,5-11-24,-5 11-27,0 0-22,0 0-12,0 0-9,-12-1-9,12 1-3,-11 3-3,11-3-6,-15 6 2,6-3-9,0 1-6,-1 3-1,1 2-5,-2-2 2,2 5 2,-2-2-43,2 4-2,-4 0 0,4 4 0,0-1 0,0 2 0,-1 0 0,4 2 0,-1-2 0,2 2 0,0 0 0,3-3 0,0-1 0,2 2 0,3-1 0,3-2 0,2 1 0,1 0 0,5-1 0,-1-3 0,3-1 0,1-1 0,1-2 0,1-2 0,-1 0 0,1-3 0,-1-1 0,1-3 0,0 2 0,0-4 0,0 1 0,1-1 0,1-5 0,-2 2 0,1-1 0,-2-2 0,1-2 0,-4-1 0,2-1 0,-4-1 0,-2-5 0,-1 0 0,-2-3 0,-3-2 0,-2-1 0,-3-1 0,-2-1 0,-2-1 0,-1-2 0,-2 0 0,-5 4 0,1 0 0,-2 1 0,-2 3 0,-2 2 0,2 5 0,-4 0 0,0 3 0,-2 2-16,-2 0-365,2 4-71,-3-1-79,1 6-137,1 0-120,-3 3-905,2 2-1368</inkml:trace>
  <inkml:trace contextRef="#ctx0" brushRef="#br1" timeOffset="82773.144">17744 16908 130,'0'0'723,"8"-9"-127,-8 9-50,12-13-48,-6 6-73,2-2-14,-1 0-59,1-3-7,0 3-33,1-3-24,-3 2-10,0-2-19,-2 2-25,0 0-6,1-2-12,-4 1-21,-1 11-20,-1-22-35,-3 12 1,-1-2-28,0 1 3,-3 1-24,-2 2 1,1-2-30,-2 3-9,-3 0-14,0 2 1,-2 2-6,1 3-11,0-2-15,-3 4 9,0-1-16,0 4 13,0 0-8,0 1-1,0 2-13,1 1 12,4-2-9,-1 4-2,3-2 8,2 3 1,1-1 54,4 0-59,1-1 10,2 3-10,3-2 9,4 3-9,2-1 13,4 3-15,3-2 19,1 2-19,4 0 11,4 1-11,-1-1 10,2-1-10,0 0 13,1 1-11,-3-2 23,-1 0-30,-5-2 13,0 0 6,-2 0-10,-3 0 6,-2-2-13,-4 1 26,0-1-18,-5 0-9,-1-10-4,-7 21-14,1-12 11,-4 2 5,0-4 1,-3 3 1,-1-3 3,1-1-1,-2-1 1,2-1 6,-1-4-7,2 2 6,1-4 6,-1-1 17,2-1-3,1-1-19,-1-5 19,3-1-22,1 0 17,2-4-19,2-1 9,-1-2-13,6 0 12,0 0-17,4-3-1,1 0-9,6-2-8,0-1-5,5 2-10,4-4-18,3 5-29,0-1-43,0 4-60,-1 2-79,2 1-35,0 3-88,1 1-73,-1 2-58,-1 5-222,0-2-492,3 2-852</inkml:trace>
  <inkml:trace contextRef="#ctx0" brushRef="#br1" timeOffset="83528.527">19315 16781 383,'5'-7'637,"-5"7"-80,9-12-30,-9 12-45,6-12-56,-6 12-18,7-12-7,-7 12-41,5-12-34,-5 12-30,6-11-20,-6 11-8,3-11-1,-3 11-13,0 0-28,1-14-39,-1 14-2,-6-8-7,6 8-26,-13-2-18,13 2-10,-19 1-24,7 3-2,-3-2-4,-2 5-8,0 1 11,-2 4-30,-1-2-4,3 3-5,-4 4-9,2 0 1,1 3-5,0-2-6,2 3 1,2-3-3,4 0-7,0 3-5,2-1-2,3 0-3,1-3 1,3 3-9,1-2 1,4-1-3,0 3-2,2-2-1,4 0-2,2-1-5,1 0 4,2-2-2,0-1 4,4-2-5,1-2 2,-1-1 0,3-2 4,-1-2-6,-3-1 5,4-3-5,-1-1 5,-1 0-6,1-2 0,4-2 0,-2-4 0,-1 1 0,-1-3 0,1-2 0,1-2 0,-4-1 0,-1-2 0,-3-2 0,-2-1 0,-3 1 0,-2-3 0,-2-2 0,-2 0 0,-3-1 0,-1 0 0,-2-1 0,-3 1 0,-2 1 0,1 1 0,-4-2 0,-3 2 0,3 6 0,-4 0 0,1 0 0,-1 2 0,-3 5 0,2-1 0,-2 4 0,1 0-48,0 2-62,-1 2-45,1 0-71,-2 3-60,3 0-75,0 0-63,-1 3-80,0 1-60,4 0-85,-2 3-180,4-2-447,1 1-882</inkml:trace>
  <inkml:trace contextRef="#ctx0" brushRef="#br1" timeOffset="85048.424">21542 16804 794,'0'0'832,"0"0"-112,7-7-83,-7 7-73,0 0-54,0 0-76,0 0-67,0 0-58,0 0-31,0 0-30,0 0-21,0 0-19,-13-3-25,13 3-10,-13 5-33,5 1 10,-3-2-26,1 2 7,-3 2-36,-2-1 1,-2 0-38,-2 4 6,-2-2-25,2 0 2,-1 1-17,-7 2 6,1-1-13,1 0 6,0-1-16,1-1 11,1 0-15,-1-1 8,3 1-11,-2-3 11,2 1-12,-1-2 9,5 0-10,0-1 11,1 0-11,2-3 14,3 2-13,-3-3 6,14 0-10,-21 0 12,21 0-14,-18-5 11,10 0-11,8 5 14,-10-12-19,10 12 20,-6-14-20,6 14-9,-1-16 8,3 7-12,-2 9 13,8-19 3,-3 11-40,0-1 3,2 2 1,3 0 1,-3 1 7,4 2 4,-2-1 6,3 1 10,0 2-5,2 1 22,0 1-8,4 1 10,-1 3-11,0 0 13,4 4-2,-1 1 0,1 0-17,-1 2 15,-2-1 0,2 3 2,-3 0-6,2-1 6,-1 0 0,-1 0 3,-1-1-4,0 0 0,-2-2-2,-1 1 2,-2-2 0,3-1 0,-2 0 3,0 0-4,0-2 5,0-1 3,0 0-4,0-3 3,2 0-3,-14-1 1,26-1 24,-13 0-22,1-3 6,0 0 18,1-1 11,-2-2-2,2 0 16,-1-3-15,-2 1-5,1-1 2,-3-2 15,-1-2 5,0-1-1,-2 0-12,-2-1-2,-3-1-8,0 2-7,-4-4-5,0 1-2,-3 0-6,-1-1 0,-2 3-2,-1-3-5,0 4-2,-1 1-3,1 2-5,0 0-18,0 2-37,-2 0-83,1 1-75,1 1-87,-1 2-67,2 0-55,1 2-95,7 4-67,-17-3-87,17 3-803,-15 1-1099</inkml:trace>
  <inkml:trace contextRef="#ctx0" brushRef="#br2" timeOffset="90610.286">26559 13866 872,'0'-12'710,"0"12"-66,0-12-71,0 12-27,0-12-4,0 12-63,0 0-30,1-14-56,-1 14-25,0 0-51,4-12-28,-4 12-56,0 0-46,0 0-41,0 0 3,0 0 22,0 0-24,0 0-13,0 0-6,-5 16-14,3-6-12,0 1-5,-2 2-28,2 1-10,-2 1-8,0 0-10,2 2-11,0-1-6,-1-1-3,1 0-8,0-3 2,2 2-3,0-2-4,0-12-1,2 19 6,0-9-12,1-1 6,-3-9 0,12 13 1,-6-7-2,3-1 1,0-1-5,5-1-2,-4 1 0,4-1 0,2-1 0,0 0 0,3 2 0,0 1 0,4-2 0,-2 4 0,0-1 0,1 1 0,-4-1 0,3 3 0,-5-1 0,-3-1 0,0 2 0,-1-1 0,-4 0 0,-1 1 0,0-1 0,-4 1 0,-3-9 0,0 15 0,0-15 0,-10 18 0,3-10 0,-3 2 0,-3-2 0,0 1 0,-5 1 0,-1-3 0,-2 2 0,1-4 0,0 1 0,-3 1 0,3-6 0,2 3 0,-4-2 0,3-1 0,-2-2 0,2-2-127,4-1-156,-4 0-88,5-4-48,1 0-84,0-4-135,4 1-145,4-2-822,1-2-1256</inkml:trace>
  <inkml:trace contextRef="#ctx0" brushRef="#br2" timeOffset="90911.12">26712 13865 902,'0'0'816,"0"0"-96,5-11-101,-5 11-67,8-4-94,-8 4-66,16-6-73,-5 3-37,1 1-29,1 0-33,6-1-20,-2 1-14,3-1-40,1 1 3,1 0-25,3-1 6,2 3-13,0-2 2,0-1-6,0 2-11,2-2-21,-1 3-11,-5-2-10,0 1 0,0-1-19,-1 2-11,-4 0-2,-2-1-8,-3 1-4,1-2 1,-14 2-1,18 0-8,-18 0-9,18 0-27,-18 0-48,0 0-19,0 0-51,0 0-46,9 3-64,-9-3-42,0 0-95,-7 7-95,7-7-98,-6 7-165,6-7-532,-8 11-889</inkml:trace>
  <inkml:trace contextRef="#ctx0" brushRef="#br2" timeOffset="91227.558">27332 14130 9,'-4'11'1010,"4"-11"-178,0 0-86,0 0-59,0 0-65,0 0-69,0 0-80,0 0-35,2 10-30,-2-10-30,0 0-43,0 0-44,14 3-15,-14-3-36,15 0-27,-15 0-20,23-3-18,-23 3-15,27 0-11,-12 0-146,4-1-3,1 0 0,0-2 0,0 2 0,5-2 0,0 0 0,-3 1 0,1-1 0,-3 1 0,-2-1 0,0 1 0,-2 1 0,-5 0 0,0-2 0,-11 3 0,22 0-233,-22 0-112,9-2-60,-9 2-10,0 0-47,0 0-69,0 0-58,0 0-74,0 0-782,0 0-1057</inkml:trace>
  <inkml:trace contextRef="#ctx0" brushRef="#br2" timeOffset="91512.776">27509 13963 338,'-6'-6'980,"6"6"-177,-8-11-50,8 11-48,-7-10-60,7 10-74,-5-9-63,5 9-60,0 0-51,-7-11-77,7 11-56,0 0-31,0 0 10,0 0-2,0 0-20,0 0-16,0 17-19,2-6-56,0 2-130,1 3 0,-3 0 0,2 4 0,-4-1 0,2 3 0,0 1 0,-3 1 0,1-1 0,-2 1 0,2-2 0,-2 0 0,1-1 0,-1 1 0,1-4 0,0 0 0,-1-3 0,2 0-151,0-3-326,-1 0-63,3-12-119,-2 19-102,0-8-136,2-11-596,4 11-1119</inkml:trace>
  <inkml:trace contextRef="#ctx0" brushRef="#br2" timeOffset="92167.83">27986 14013 536,'0'0'991,"-1"-22"-115,1 22-105,-3-16-35,3 16-57,0-15-81,0 15-53,0-14-62,0 14-60,0 0-59,0-16-54,0 16-44,0 0-58,0-12-45,0 12-34,0 0-16,0 0-113,0 0 0,-5 8 0,5-8 0,-9 15 0,7-5 0,-5 2 0,1 2 0,1 1 0,-4-1 0,2 2 0,0 1 0,-3 0 0,2 0 0,0-1 0,1-4 0,1 3 0,0-3 0,0 0 0,3-2 0,-1-1 0,4-9 0,-6 16 0,6-16 0,-2 13 0,2-13 0,2 12 0,-2-12 0,6 9 0,-6-9 0,13 7 0,-3-2 0,1-2 0,1-3 0,3 2 0,3-1 0,0-1 0,3 2-47,-1-4-77,2 2-6,5-1 6,0 0-5,-1 0 16,1-1 16,-1-1 21,0 0 5,-2 1 21,-3-1 3,-2 1 16,-2-1-1,1 1 23,-5 0-7,1 0 19,-14 2-6,20-5-3,-20 5-2,19-3 2,-19 3-4,11-7 13,-11 7-13,7-5 10,-7 5-7,5-9 19,-5 9-20,0 0 7,-1-13-7,1 13 10,-4-9-7,4 9 9,-7-12 4,7 12-8,-8-15 13,8 15 19,-10-14 21,10 14 25,-8-15-6,8 15 18,-8-12 1,8 12-9,-6-10-1,6 10-14,-5-9-17,5 9-10,0 0 2,-5-8-1,5 8 31,0 0 11,0 0 4,-3 10-25,3-10-62,-1 15 0,1-15 0,0 21 0,0-9 0,-3 2 0,3 2 0,0 1 0,0 1 0,0 0 0,3 1 0,-2 2 0,0-1 0,1 0 0,-1-1 0,2 0 0,-2-2 0,1 3 0,1-6-109,1 2-225,-2-3-62,2-1-48,3-2-70,-2 0-110,1-1-84,-1-4-125,2 2-509,2-2-944</inkml:trace>
  <inkml:trace contextRef="#ctx0" brushRef="#br2" timeOffset="92399.656">28650 14241 908,'0'0'850,"0"0"-70,3-15-108,-3 15-49,5-7-78,-5 7-76,12-7-38,-2 4-51,-10 3-30,20-5-47,-6 2-45,3 2-28,1-1-31,0-1-22,-1 3-28,3 0-24,-2 0-31,1-1-21,-4 1-15,1 0-15,-3 0-39,2 0-60,-15 0-77,24 0-76,-24 0-50,18 0-59,-18 0-11,15 0-74,-15 0-106,0 0-73,13 0-94,-13 0-672,0 0-950</inkml:trace>
  <inkml:trace contextRef="#ctx0" brushRef="#br2" timeOffset="92653.606">28771 14081 718,'-12'-8'891,"12"8"-73,-8-8-113,8 8-57,0 0-68,-7-6-94,7 6-51,0 0-59,0 0 15,0 0-28,0 0-46,0 0-19,0 0-12,-3 10-30,3-10-25,5 19-29,-2-9-14,-2 2-186,3 3-2,-1 1 0,-1-1 0,3 2 0,-2 0 0,-1 2 0,0-1 0,0 0 0,1 2 0,-2-2 0,0-1 0,-1 1 0,0-2 0,2 0 0,-2-2-269,0-1-104,0 1-69,0-2-82,0-12-123,0 22-127,0-22-860,1 17-1293</inkml:trace>
  <inkml:trace contextRef="#ctx0" brushRef="#br2" timeOffset="93101.575">29298 13948 1058,'6'-16'880,"-4"2"-106,3 0-104,-2-1 18,-2 2-82,0 3-66,0-2-36,1 0-49,-2 12-58,0-17-59,0 17-55,0-12-45,0 12-30,0 0 17,-7-8 11,7 8-145,-12 10-91,4 0 0,0 4 0,-2 2 0,1 5 0,0 1 0,-1 4 0,1 2 0,0-1 0,1 3 0,-1 0 0,3 3 0,1-4 0,1 3 0,1-5 0,1 0 0,2-2 0,1-1 0,2-2 0,-1-1 0,5-1 0,-1-3 0,4 0 0,-1-6 0,3-1 0,2-2 0,-1-1 0,2-1 0,-1-2 0,1-3 0,-1 1 0,0-4 0,1-1 0,0 0 0,-2-5 0,0 1 0,-1-2 0,-2-1 0,-2-2 0,1 0 0,-4 0 0,-1-1 0,-3 2 0,-1-1 0,-2 2 0,-2 0 0,-3 2 0,-3-1 0,0 2 0,-3 1 0,0 2 0,1 1 0,-4 1-61,2 2-159,-2 3-96,-1-1-75,0 2-99,3 0-98,0 3-105,1-1-132,5 0-638,8-6-1080</inkml:trace>
  <inkml:trace contextRef="#ctx0" brushRef="#br2" timeOffset="93333.415">29622 14277 319,'0'0'1071,"0"0"-220,0 0-123,11-5-104,-11 5-82,9-4-95,-9 4-68,15-4-67,-4 0-53,1 2-54,0-2-37,4 0-36,0 0-26,3 1-11,-1 0-25,5-4-14,0 3-21,0-1-52,-3-3-42,1 4-71,-2-2-53,-2 0-70,0 1-72,-2-2-80,-3 2-42,0-1-104,-3 2-179,-2-1-298,-7 5-642</inkml:trace>
  <inkml:trace contextRef="#ctx0" brushRef="#br2" timeOffset="93558.119">29752 13996 116,'0'0'996,"-10"-9"-165,10 9-108,0 0-59,-9-4-83,9 4-46,0 0-52,0 0-33,3 11-27,-3-11-30,8 16-57,-3-4-7,2 3-35,-2 1-32,2 3-44,-1 0-20,-1 2-38,1 1-26,-2-1-69,2 0-65,-2 0 0,0-2 0,-1 0 0,-1-1 0,1-1 0,-2 0 0,2-3 0,-2 1-221,0-3-79,0 0-68,-1-12-59,2 22-87,-2-22-147,1 15-144,-1-15-746,5 14-1192</inkml:trace>
  <inkml:trace contextRef="#ctx0" brushRef="#br2" timeOffset="93972.808">30059 14134 411,'0'0'1019,"2"-18"-174,-2 18-116,9-18-81,-4 10-69,5-3-79,-1 1-56,4 0-29,0 2-15,1-1-49,0 1-39,3 2-20,-2 0-17,2 2-10,-2 4-22,0-2-19,-1 4-14,0 1-181,-1 1-29,1 4 0,-4-2 0,-1 3 0,-2 4 0,-1-1 0,-3 1 0,-3 0 0,-2 3 0,-4 1 0,-2 2 0,-1 0 0,-2 0 0,-4 1 0,2-2 0,-1 0 0,1-2 0,0-2 0,3 0 0,0-2 0,1-1 0,1-2 0,2 0 0,1-2 0,5-7 0,-9 10 0,9-10 0,0 0 0,0 0 0,6 15 0,-6-15 0,14 0 0,-14 0 0,24-3 0,-7 3 0,2-4 0,0 0 0,3-2 0,2 3 0,1-2 0,0 1 0,-1-3 0,-2 2 0,0 0 0,-4 1 0,-4-1 0,1-1 0,-2 4 0,-3-1 0,2-2-398,-3 1-131,-2 0-76,-7 4-139,12-6-139,-12 6-710,6-7-1245</inkml:trace>
  <inkml:trace contextRef="#ctx0" brushRef="#br2" timeOffset="94489.947">30802 14128 585,'0'0'864,"0"0"-88,0 0-95,-12-1-39,12 1-44,0 0-51,0 0-21,0 0-28,0 0-42,10-5-58,-10 5-50,20-2-26,-5 2-54,4-1-18,2-2-57,3-1-8,2 2-131,-1 0-54,1-2 0,0-1 0,-1 2 0,-1-2 0,-1 2-11,-1-2-252,-3 1-92,-2 2-64,-3 0-45,-2-1-61,-12 3-99,16-7-52,-16 7-863,0 0-1175</inkml:trace>
  <inkml:trace contextRef="#ctx0" brushRef="#br2" timeOffset="94743.915">30944 13995 52,'-7'-6'1051,"7"6"-175,-12-6-79,12 6-67,-9-6-48,9 6-78,-6-6-44,6 6-66,0 0-61,-7-6-58,7 6-68,0 0-52,0 0-12,0 0 19,0 0-38,0 0 1,2 18-204,0-7-21,3 1 0,-1 3 0,1 1 0,0 1 0,0 4 0,1-2 0,-1 2 0,-1-2 0,2 2 0,-2 0 0,-1-2 0,1 0 0,-1-1 0,1-2 0,0 1-154,-2-3-270,3 1-29,0-4-54,0 2-73,1-1-82,0-4-69,4 1-754,-1-2-1109</inkml:trace>
  <inkml:trace contextRef="#ctx0" brushRef="#br2" timeOffset="95044.741">31489 14004 275,'6'-17'1054,"-4"5"-118,1 0-110,1 3-48,-2-2-55,1 0-64,-3 11-57,5-17-64,-5 17-39,5-14-55,-5 14-57,4-11-60,-4 11-184,0 0-143,9-4 0,-9 4 0,6 8 0,-1 2 0,1 1 0,-1 5 0,2 4 0,-2 0 0,1 3 0,0 1 0,-1 4 0,1 2 0,1-2 0,-3-3 0,0 1 0,-1-1 0,0 1 0,0-3 0,-1 1 0,-2-5 0,0 0 0,0-2 0,-1 0 0,0-4 0,-1 0 0,1 0 0,-2-2 0,0 0 0,-1-3-272,4-8-507,-11 15-140,11-15-210,-8 11-484,8-11-1265</inkml:trace>
  <inkml:trace contextRef="#ctx0" brushRef="#br2" timeOffset="95809.053">25183 15798 223,'0'0'893,"0"0"-147,0 0-57,0 0-61,0 0-60,0 0-35,0 0-66,0 0-39,8-8-45,-8 8-47,13-3-25,-13 3-74,17 0-45,-17 0-36,24-3-32,-11 3-24,-2-1-14,3 0-19,-1 1-70,1-1-80,-1 0-80,1-1-86,-1 0-97,1 1-95,-1 1-109,-1-5-46,-12 5-199,22-1-449,-22 1-852</inkml:trace>
  <inkml:trace contextRef="#ctx0" brushRef="#br2" timeOffset="95993.956">25142 15947 186,'-9'4'934,"9"-4"-180,-10 8-55,10-8-59,0 0-76,-7 10-49,7-10-81,0 0-77,17 3-55,-6-1-66,5-2-50,1-3-60,4 1-115,3-1-116,8-5-123,1 1-178,8-2-161,-4 3-905,11-5-1093</inkml:trace>
  <inkml:trace contextRef="#ctx0" brushRef="#br2" timeOffset="96595.652">26953 15438 556,'-3'-9'885,"3"9"-51,-4-14-92,4 14-22,-4-11-28,4 11-80,0 0-50,0-14-58,0 14-48,0 0-26,0 0 3,0 0-4,0 0-93,0 0-336,0 0 0,9 15 0,-5-3 0,0 4 0,1 0 0,-1 2 0,1 3 0,0 2 0,-3-1 0,0 2 0,0-2 0,0 1 0,0-2 0,-1-2 0,1 1 0,-2-2 0,0 2 0,2-4 0,-2 2 0,0-4 0,0 1 0,0-2 0,0 1 0,0-2-248,0-2-454,0 1-75,0-11-41,0 18-144,0-18-524,4 14-1111</inkml:trace>
  <inkml:trace contextRef="#ctx0" brushRef="#br2" timeOffset="97228.51">27476 15629 695,'9'-13'819,"0"0"-87,0 1-85,-3 0-56,1-5-46,3 5-51,-1-5-51,-1 0-20,0 0-28,-1 1-42,-1 0-36,-2 1-29,1 1-25,-3-1-18,0 1-23,-2 5-21,0-4-25,-2 2-27,-1 1-14,-3-2-77,-1 3-58,-3 1 0,-4 0 0,1 4 0,-3-1 0,0 4 0,0 1 0,1 0 0,-2 1 0,-1 4 0,3-1 0,-1 1 0,3 2 0,0 1 0,1 0 0,3 1 0,0 1 0,0 1 0,2 2 0,1-1 0,5 0 0,-1 2 0,4-1 0,1 1 0,3 2 0,1 2 0,5-1 0,1 0 0,5 3 0,0-1 0,0 0 0,3 1 0,0-1 0,0-1 0,1 0 0,-2-1 0,1 0 0,-5-2 0,-1-1 0,-1-2 0,-3 0 0,0-1 0,-2 0 0,-2-3 0,-3 1 0,-4-9 0,0 16 0,-6-8 0,-2 0 0,-5 1 0,-2-4 0,-3 2 0,-5-2 0,0 0 0,0-2 0,0-2 0,0 2 0,2-3 0,2-3 0,1 2 0,2-2 0,0-2 0,3-2 0,1-3 0,5 0 0,3-4 0,2 2 0,4-4 0,2 0 0,3-2 0,7 0 0,-1-3 0,3-1 0,2 2 0,2 1 0,1-2 0,-4 3 0,4-2 0,-5 5 0,-1 1 0,-2-1 0,-1 3 0,-3-1 0,-1 1 0,0 1 0,-3 2 0,-1-3 0,-4 12 0,2-17 0,-2 17 0,-2-21 0,-2 13 0,-1-1 0,-1 1 0,-2 1-185,1 2-100,-2-2-53,9 7-40,-20-6-65,20 6-56,-18-1-95,18 1-86,-18 5-839,9-2-1150</inkml:trace>
  <inkml:trace contextRef="#ctx0" brushRef="#br2" timeOffset="97567.213">28083 15642 468,'8'-8'1085,"-8"8"-156,11-9-112,-11 9-50,8-12-101,-8 12-69,5-8-73,-5 8-73,0 0-68,3-11-55,-3 11-13,0 0-34,0 0 5,-15 0 0,15 0-278,-20 11-8,9-1 0,-6 4 0,-1 1 0,-4 3 0,-4 6 0,-4-2 0,-1 2 0,1 2 0,-3-1 0,-1 1 0,-1 2 0,1-2 0,-1 2 0,2-3 0,0-1 0,3 2 0,-1-4 0,4 2 0,5-7 0,1-1 0,1 1 0,5-4 0,3-2 0,1-2-252,4 0-322,7-9-45,-6 12-81,6-12-109,4 9-848,-4-9-1322</inkml:trace>
  <inkml:trace contextRef="#ctx0" brushRef="#br2" timeOffset="97914.971">28363 15729 100,'13'-12'998,"-3"0"-188,-1 2-78,1-2-81,-2 3-63,-2-2-64,-1 4-56,2 1-37,-7 6-44,5-13-52,-5 13-17,0 0-35,0 0-11,0 0-4,0 0-11,-14 4 11,6 5-23,-6 4 1,-5 5-236,-3 1-10,-5 6 0,-2-1 0,-4 4 0,-1-1 0,-7 6 0,2 1 0,-3-2 0,2 2 0,6-5 0,-1-2 0,1 1 0,1-1 0,2 0 0,0-2 0,2-2 0,5-1 0,3-5 0,1 0 0,5-2 0,-2-1 0,6-4 0,0-1 0,2-1 0,0-2 0,2 1 0,7-7 0,-11 6 0,11-6 0,0 0-540,0 0-353,-11-2-276,11 2-596,0 0-1458</inkml:trace>
  <inkml:trace contextRef="#ctx0" brushRef="#br2" timeOffset="115918.137">19717 12491 498,'0'0'571,"5"-16"-61,-5 16-54,3-15-53,-3 15-69,1-14-24,-1 14 5,-1-16-30,1 16-53,-3-19-30,1 9-15,-3 1-7,1 0-24,-1-3-1,-1 0-24,-2 1 8,-2 0-11,1-1 3,-2 3-3,-3-2 3,2 2-6,-5-1 1,2 0 1,-4 1 15,-1 2-33,0-1 27,0 1-42,-2 1 33,1 0-58,-2 1 44,0 0-57,1 3 47,1-1-59,-1 1 50,-1 0-53,1 2 48,-5 2-43,1-2 37,0 2-53,-1 2 43,2 0-47,-1 2 40,3 1-41,-2 1 30,-2 0-34,0 2 24,0 1-24,3 3-11,1-1 41,-1 2-44,1 1 6,0 1-5,-1 0 4,2 2 2,-4 4 5,1-1 3,0 1-2,6 0-5,-5 3 2,2 0-2,3 1 2,2-3-2,0 0-1,1 1 25,0 0-28,3 0 33,-3 0-38,4 0 28,0-1-25,-1 0 23,4-2-29,2-1 38,-2 2-35,2-1 23,1 2-29,1-2 0,2 0 0,-1 2 0,3-2 0,0-1 0,1 0 0,1 3 0,2-2 0,0 2 0,1 0 0,1-1 0,2 0 0,3 4 0,-1-3 0,1 2 0,4-1 0,-1-1 0,1-1 0,0-1 0,1 2 0,1-3 0,0 0 0,1-2 0,1 0 0,0 0 0,1-2 0,1 0 0,0-2 0,0-3 0,2 3 0,-3-5 0,3 2 0,1-3 0,-3 0 0,3-1 0,0-1 0,0-1 0,-1-2 0,2 1 0,2-2 0,-2-2 0,0 0 0,-2-1 0,5-2 0,1 1 0,-1-3 0,2 1 0,-2-2 0,0 0 0,3-2 0,-4 2 0,-2-2 0,2 0 0,2-3 0,-4 4 0,-1-2 0,0-1 0,-1-1 0,1 0 0,-1 0 0,-2 0 0,3-2 0,0-3 0,0 1 0,-4-3 0,2 1 0,0-1 0,-2-2 0,0-1 0,1 1 0,-1-4 0,0 2 0,2-1 0,-2 0 0,1 0 0,-3 1 0,2-4 0,-2 3 0,-1-1 0,0-1 0,-2-1 0,1 3 0,-2-2 0,-1-2 0,1 1 0,-1-1 0,1-1 0,-3 0 0,0-1 0,0 3 0,-1-4 0,0 4 0,-2 3 0,0 0 0,-3 0 0,1-1 0,-2 2 0,-2 2 0,-1-1 0,0 1 0,-2-1 0,-2-1 0,-3-1 0,-1 0 0,-4-3 0,-1 2 0,-2 1 0,-1 0 0,-3-1 0,0 3 0,0 1 0,-4 1 0,0 2 0,0 0 0,-1 2 0,-2 2 0,-1 0 0,2 1 0,1 3 0,2-1 0,-3 3 0,2 1 0,-1 0 0,5 3 0,-1 0-54,-1 2-465,4 2-53,1 0-87,2 5-138,1 1-153,4 0-523,1 1-1093</inkml:trace>
  <inkml:trace contextRef="#ctx0" brushRef="#br2" timeOffset="117137.096">19278 11904 453,'0'0'878,"1"-13"-139,-1 13-82,1-13-36,-1 13-66,2-11-40,-2 11-97,0 0-46,2-12-57,-2 12-31,0 0-22,0 0-11,0 0-28,8 11-29,-8-11 12,5 19-54,-4-8 8,2 2-58,-2 0 15,0 2-56,1 0 20,-1-1-44,0 0 22,1-1-44,-2-1 22,0 1-27,1-1 33,-1-12-47,0 21 25,0-21-39,1 17 18,-1-17-18,0 12-61,0-12-1,0 0-83,-2 13 13,2-13-36,0 0 3,0 0 9,0 0 11,-7-6 10,7 6 14,-3-12 2,3 12 43,0-19-7,0 19 46,0-23-9,0 8 32,-1-2-11,1-2 35,0-1-8,0-5 32,-1-1 8,2-1 36,-1 1 19,3-2 9,-1 4 21,1 0 7,2 2 11,2 4 30,-1 4-32,3 2 35,0 4-33,2 3 33,-11 5-53,23 0 23,-7 2-50,-2 7 23,3-1-45,-1 5 20,-1 0-48,-1 0 23,2 2-35,-4 1 26,2-1-39,-2 1 28,1 1-36,-3-2 31,0 2-45,0 0-12,-1-1-94,-1 0-16,-2-4-73,0 2-47,-2-1-23,0-1-26,-2-2-46,-2-10-80,-2 22-82,-2-11-41,0-1-79,-3-2-636,-1-2-879</inkml:trace>
  <inkml:trace contextRef="#ctx0" brushRef="#br2" timeOffset="117284.23">19369 12061 788,'-8'-5'684,"8"5"-63,-11-11-72,11 11-70,-4-11-37,4 11-73,1-15-23,3 7-89,2-2-21,3 2-64,3-3-17,0 2-41,4-2-46,0 1-81,2 1-63,1 1-91,-1-1-77,-1 4-93,-1-3-28,1 1-95,1 2-65,-3 0-443,2 0-556</inkml:trace>
  <inkml:trace contextRef="#ctx0" brushRef="#br2" timeOffset="117469.133">19700 11860 626,'0'0'688,"14"-2"-81,-14 2-17,11-3-53,-11 3-58,0 0-2,18 0-46,-18 0-29,11 7-45,-11-7-14,11 10-29,-11-10-43,10 15-29,-4-8-24,-2 3 0,1-1-70,-1 0 7,-1 2-66,1 0 25,-2 1-69,-1-2 20,3 2-83,-3 0-26,1-2-106,-1 1-57,-1-11-56,1 19-33,-1-19-68,1 16-69,-1-16-81,3 13-61,-3-13-172,0 0-451,3 12-808</inkml:trace>
  <inkml:trace contextRef="#ctx0" brushRef="#br2" timeOffset="117654.02">19871 11848 474,'1'-16'763,"0"2"-106,-1 2-34,2 0-101,-1 0-38,0 1-80,-1 11-39,4-17-83,-4 17-25,5-12-29,-5 12-23,7-7-39,-7 7-35,0 0-44,16 2 0,-16-2-52,9 9-23,-9-9-73,9 13-4,-9-13-46,9 16-22,-5-8-58,-4-8-52,5 15-34,-5-15-40,4 17-60,-4-17-60,2 14-56,-2-14-470,0 0-550</inkml:trace>
  <inkml:trace contextRef="#ctx0" brushRef="#br2" timeOffset="118055.145">19895 11693 731,'4'-13'588,"-2"1"-64,3 0-34,2 0-30,-1 0-5,3 2-24,0 1-37,1 1-24,1 1-37,0 2-27,-1 1-10,2 1 4,-2 1-56,-10 2 23,20 0-91,-11 3 16,-9-3-77,15 10 18,-15-10-55,6 16 27,-6-16-53,-5 19-10,0-8-15,-2 1-10,0 0-7,-2 0-8,1-1 10,0-2-7,1 2-10,-1-4 1,3 1-25,0-1-10,5-7-1,-8 10 4,8-10 4,0 0 5,-4 9 6,4-9 7,0 0-2,9 5 4,-9-5 5,0 0 1,18 0-1,-18 0 1,16 2 3,-16-2-1,20 3-3,-20-3 5,19 4-1,-7-1 8,-2 1 10,-2 1 14,0 1-1,0 0 16,-1-1 6,-7-5 5,6 16 1,-6-16 0,1 16 38,-1-16-44,-4 14 22,4-14-53,-9 15 35,3-7-47,-1 0 35,-3-1-46,3-2 29,-2 1-56,-3-3-50,2 1-31,0-2-51,10-2-63,-21 3-74,21-3-65,-17-1-124,17 1-98,-12-4-124,12 4-709,-8-9-1026</inkml:trace>
  <inkml:trace contextRef="#ctx0" brushRef="#br2" timeOffset="118356.022">20087 11459 592,'3'-9'663,"-3"9"-64,7-14-13,-7 14-65,9-14-23,-9 14-32,11-12-15,-11 12-49,14-9-30,-14 9 14,18-4-72,-6 3 25,0 2-39,0 1-21,2 3-23,1 2 2,2 3-24,1 1-25,0 0-23,-4 4-15,2 0-62,-3 2-109,1 2 0,-3 0 0,-2 1 0,-2 0 0,1 1 0,-4 3 0,-3-2 0,-1-2 0,-1 3 0,-3-1 0,-4-1 0,1 0 0,-2-2 0,0 0-126,-4-1-199,0-1-75,-5 1-63,3-2-114,-7 1-102,-1-3-108,-1-1-745,-2-1-1169</inkml:trace>
  <inkml:trace contextRef="#ctx0" brushRef="#br2" timeOffset="118725.906">18938 11615 661,'0'0'726,"2"-14"-98,-2 14-38,3-9-76,-3 9-57,0 0-62,3-12-20,-3 12-57,0 0-7,0 0-27,0 0 1,1 14-25,-1-14-12,0 24-17,0-7-20,0 4-11,1 2 9,1 3-64,-1 1 17,0 1-71,2 5 14,2 0-54,0-1 21,0-1-40,4 1 19,1-3-75,0 0-33,6 3-126,1-1 38,6-1-58,2 0-70,0-2-52,6-3-136,0 2-118,1-5-174,1-5-710,-6-3-1082</inkml:trace>
  <inkml:trace contextRef="#ctx0" brushRef="#br2" timeOffset="-140155.224">21216 12583 471,'-2'-9'541,"2"9"-69,-5-17-72,5 17-46,-8-17-34,3 7-47,0 2-22,0 0-28,-2-2-37,2 2 10,-4-1-3,2-1-16,-3-1-21,-1 3 9,2-2-33,-1 1 0,-3-1-11,2 2 21,-2-2-36,-1 3 7,1-2-2,-2 2-18,-1 2-12,-2-3-13,-2 1-10,1 2-3,-4 0 1,0 1 7,-1 1 6,0 0-9,0 1-3,1 1-1,-1-1-3,0 2-8,-1 3-5,-1-2-6,-1 3 4,0 0-8,-1 1-5,-3 3-4,1 1-7,-2 2 7,-6 3 5,5 1-1,0 2-2,1 2-3,0 0-2,4 2-14,1 2 10,0 0 1,3 2 3,0 1 1,2 1-5,2 2-3,-1 2-1,3-2-2,0 4 21,1 0-28,2 1 27,0 2-25,1 0 18,0 2-24,3 0 3,-1 0 3,2-1-3,0 2 3,2-1 9,3-4 4,1 0 2,3 0-4,0-5 9,3 5-12,3-4 4,0 0-4,3-1 3,1-2-5,5 2 35,-1-5-48,4 0 44,2 0-44,2-5 37,3-1-45,7-1 37,4-3-27,-2-4 31,1-1-44,6-4 41,-2-2-60,5-3 24,0 0 4,6-3-2,0-4 2,0 2 0,-3-5 1,0-1 1,-4-2 0,-1 0 2,1-3-2,-6-1 3,-2-5-4,0 0 2,-4-1 4,0-6-2,-2-1 0,-3-3 37,-1-2-46,-2-3 38,-1-1-41,-1-2 43,1-12-41,-2 2 36,-6 5-43,1-3 10,-4 2 1,-1 0 0,-3 3 5,-2 2-7,-3 7 8,-1 5 1,-1 3-6,-4-3 5,-3 2-1,-2 2-3,0 3-9,-3 4-38,2 1-69,-5 1-86,2 3-61,0 0-106,-1 2-105,3 4-105,-2 1-280,3 2-347,-1 0-819</inkml:trace>
  <inkml:trace contextRef="#ctx0" brushRef="#br2" timeOffset="-139622.62">21500 12354 271,'-17'-3'597,"17"3"-124,-17-3-56,17 3-51,-16-1-15,16 1-42,-16-1-8,16 1-30,-12-1-12,12 1-6,0 0-27,-14-2-22,14 2 0,0 0-1,0 0-32,9-6-16,0 2-13,4-1-25,3-2-4,4-1-15,4-1 1,4-1 7,4-2-8,4-1 13,2-1 0,-2 1 23,1-1-26,-1 0 28,-4 1-59,-3 3 23,0-1-53,-2 2 36,-5 0-60,-3 2 37,-4 1-47,-1 0 36,0 1-67,-5 0-31,0 1-101,-9 4-95,10-7-50,-10 7-116,0 0-80,4-11-120,-4 11-178,0 0-406,-7-6-806</inkml:trace>
  <inkml:trace contextRef="#ctx0" brushRef="#br2" timeOffset="-139252.66">22139 11565 47,'-3'-10'869,"3"10"-151,-3-15-76,3 15-88,-4-14-87,4 14-9,-7-12-73,7 12-26,-6-10-75,6 10-34,-13-7-35,13 7-36,-13-3 9,13 3-24,-16 6 13,8 0-34,-1 3 15,0 4-43,0 3 39,2 4-49,0 1 46,0 2-56,3 2 40,1 2-64,1-1 29,2 0-58,1 1 24,3-1-46,1-2 27,2-1-32,4 1 28,2-2-49,0-5 13,3-1-101,2-3-51,2-3-91,-1-2-77,6-3-70,-2-2-91,-1-3-68,0 0-20,1-3-59,2-2-28,-2-1-411,-4-2-677</inkml:trace>
  <inkml:trace contextRef="#ctx0" brushRef="#br2" timeOffset="-138851.538">22513 11652 636,'5'-25'629,"-1"-1"-50,0 4-34,-3 3-48,1-1-20,-1 2-45,-1 3-19,0 2-45,0 1-49,-1 1-38,1 11-43,-3-17-36,3 17-10,0 0-30,-5-7 14,5 7-53,0 0 24,-4 14-58,3-3 25,1 2-55,0 4 29,0 2-57,0 0 1,0 2-5,0 0-9,0-2 0,0 2-7,0-1-5,-2-1 0,2 0 3,-1-2-2,1-3-15,-1 0-22,1-2-41,-1-2-29,1-10-53,-3 17-29,3-17-47,-4 8-2,4-8-26,0 0-38,0 0 20,0 0 15,-3-13 35,3 13 28,-2-20 34,0 3 44,0-1 14,1-2 40,0-4 27,0-3 61,-2-1 46,-1 2 36,2 0 49,-1 2 40,-1 2-5,3 4-8,-1 1-12,2 3-30,0 2-10,0 12 20,5-17 11,-5 17-7,12-7-18,-12 7 8,18 3-25,-6 0 21,1 4-42,0 0 32,0 2-57,3 3 25,-2 0-62,1 1 29,-2 0-45,2 0 34,-3 1-69,-1-2-30,1-1-99,-3 2-78,-2-2-65,2-2-111,-2 0-68,-2-1-50,0 1-101,-3 2-689,-2-11-909</inkml:trace>
  <inkml:trace contextRef="#ctx0" brushRef="#br2" timeOffset="-138697.887">22566 11697 411,'0'0'952,"-13"1"-199,13-1-141,0 0-86,0 0-85,0 0-83,0 0-65,1-11-67,-1 11-43,18-8-36,-5 1-30,1 0-45,3 1 6,2-3-35,-4 2-64,3-1-121,0-1-86,2 1-32,1 0-151,-2-1-109,0 0-618,0 0-753</inkml:trace>
  <inkml:trace contextRef="#ctx0" brushRef="#br2" timeOffset="-138535.105">22972 11509 1033,'0'0'873,"0"0"-167,12-2-86,-12 2-51,0 0-43,6 8-80,-6-8-56,3 11-2,-3-11-95,3 12 3,-3-12-85,4 17 1,-4-17-74,3 17 11,-3-17-71,1 20 35,-1-20-72,1 17 35,-1-17-79,0 17-42,0-17-118,-1 16-81,1-16-60,-5 14-118,5-14-66,-6 13-107,6-13-92,-6 9-647,6-9-938</inkml:trace>
  <inkml:trace contextRef="#ctx0" brushRef="#br2" timeOffset="-138249.883">23313 11348 797,'-1'-11'678,"-2"0"-73,1 2-83,2 9-42,-7-17-29,7 17-96,-11-14-27,11 14-59,-13-10 5,13 10-34,-13-4-19,13 4-6,-11 0-19,11 0-16,-10 9-10,10-9-5,-9 12 30,9-12-68,-4 20 30,4-20-67,0 20 31,3-9-69,-1 0 35,6 1-60,-2 0 40,3-1-55,4-2 40,-2 2-50,2-5 14,2 0-100,0 0-54,0-2-84,-1-2-76,0-2-52,-1 0-104,-2-2-63,-1-1-98,-1-1-807,-2-3-1028</inkml:trace>
  <inkml:trace contextRef="#ctx0" brushRef="#br2" timeOffset="-138049.351">23367 11074 1012,'0'0'798,"2"-10"-76,-2 10-80,12 3-55,-2 2-13,2 1-62,1 3-45,4 3-16,2 1 3,-1 6-71,3 0-11,-6 2-80,2 0-9,-4 1-69,-3-3-12,-3 2-41,-1 0-96,-3 1-65,-1-2 0,-2-2 0,-3 3 0,-1-1 0,-1 2-32,-3-1-288,-3 3-92,-3 1-66,-1 0-128,-5 3-180,-3 0-969,4-5-1446</inkml:trace>
  <inkml:trace contextRef="#ctx0" brushRef="#br2" timeOffset="-15635.012">22433 12971 126,'6'-10'635,"-1"3"-130,-5 7-85,9-17-36,-5 7-28,0-1-27,0-1-18,-2 1-26,2-4 39,-2 2-30,0-2-38,-1 2 17,-1-2-39,0 1 11,0 1-22,0-2-4,-1 2-7,-1-1-24,-2-2-29,0 2-9,-1 0-13,-2 0-18,-2 2-12,0 0-6,-2-3-17,-4 2-9,-1 0-1,-3 1-15,-1 3 18,-5-4 34,-3 4-63,-3 1 37,-1 1-47,-2-1 40,0 4-46,-1 0 47,1 0-38,3 3 35,-1 2-37,1 1 27,-5-1-40,2 4 25,-2-1-34,2 1 33,1 2-25,1 1 53,0 2-40,1 4 38,-2 0-36,1 3 15,2 3-40,2 1 32,1 3-37,2 1-1,2 1-9,1 3 0,2 3 0,2-1 0,1 3 0,2 1 0,1 0 0,2 3 0,2 1 0,4-6 0,1 1 0,2 1 0,2-1 0,3 0 0,5 0 0,1 5 0,4-4 0,4 2 0,3-5 0,2-1 0,4 1 0,-1-5 0,3-1 0,2-1 0,2-4 0,2-3 0,2-2 0,0-7 0,1-4 0,5-2 0,2-2 0,9-5 0,0-1 0,2-3 0,-2-3 0,-1-1 0,-2-4-49,-2 0 21,-2-2-34,-4-2 42,-3 0-23,-1-2 37,-3-4-29,-2-1 37,-2 1-28,-2-4 33,-4-1-32,-2-3 32,-3 0-28,-3-1 36,-3 2 0,-4 2-4,-2 2-30,-5 3 32,-2 0-25,-1 0 34,-3 0-32,-3 0 31,-4 1-33,-1 1 32,-1 3-34,-1 3 29,2 2-38,-3 3-14,2-1-115,3 4-71,-3 1-97,4-1-128,0 4-145,9 6-128,-18-4-225,18 4-482,0 0-1037</inkml:trace>
  <inkml:trace contextRef="#ctx0" brushRef="#br2" timeOffset="-15199.097">22779 12920 526,'0'0'778,"-13"-3"-96,13 3-51,-10-4-67,10 4-40,0 0-37,-11-3-68,11 3-37,0 0 16,0 0-76,0 0 44,0 0-46,0 0-77,11-2 12,-11 2-25,21 0-21,-2-3-25,1 3-20,6 0-39,3-1 23,4 0-51,4-1 9,2 1-75,-1 0-31,0 1 0,-2-1 0,-4 1 0,-1 1 0,-2-1 0,-2 1 0,-5 0 0,-1 1-11,0-1-209,-4-1-34,-2 1-67,-2-1-42,-13 0-44,20 3-73,-20-3-60,12 1-22,-12-1-6,0 0-61,0 0-26,0 0-339,0 0-592</inkml:trace>
  <inkml:trace contextRef="#ctx0" brushRef="#br2" timeOffset="-14964.957">23335 12896 1319,'-14'-9'311,"14"9"13,-16-8 12,6 2-10,3 0 14,-1 1 8,2-1 11,6 6-20,-12-11-1,12 11-29,-8-10-24,8 10-18,0 0-12,0 0-25,2-12-25,-2 12-11,11-1-10,-11 1-4,19 4 28,-3 0-50,-2 1 5,1 3-42,2 0 48,2 0-33,-2 4 36,2-1 49,1 3-29,1 2-23,-4-1-136,0-1-33,1-1 0,-4 1 0,-1 1 0,-4-4 0,-1 1 0,-2-1 0,-2 1 0,-4 2 0,-2-4 0,-2 3 0,-3 0 0,-2-1 0,-3 1 0,-2-1 0,-1 0 0,-2-2 0,2-3-244,0 0-114,1 0-96,1-4-142,1 1-168,12-4-241,-17 3-508,17-3-1143</inkml:trace>
  <inkml:trace contextRef="#ctx0" brushRef="#br2" timeOffset="-14448.547">23939 12879 919,'3'-8'923,"-3"8"-113,5-15-103,-5 15-24,4-12-88,-4 12-77,2-11-19,-2 11-111,0 0-21,4-12-87,-4 12-19,0 0-44,0 0 21,0 0-47,0 0 11,-1 16-55,-2-6 4,1 0-56,-3 4-95,0-1 0,-2 2 0,0 3 0,-1-1 0,0 3 0,-1-3 0,0 0 0,2 1 0,-1-5 0,-1 0 0,1 1 0,2-3 0,1-2 0,-1 0 0,1-2 0,5-7 0,-7 10 0,7-10-101,0 0-18,0 0-67,0 0 23,0 0-43,5-13 22,0 2-6,3 0 28,-2-5 20,3-2 34,0-3 15,3-3 16,1 0 20,-1-2 15,0 1 15,-1 1 39,1 6 28,-2 0 31,1 1 19,-3 4 16,0 1 26,1 2 6,-2 3 43,1 2-22,-8 5 40,17-4-41,-17 4 31,19 8-42,-9-2 19,3 2-97,-3 1-69,0 3 0,3-2 0,-1 5 0,0-2 0,0 2 0,-2 0 0,2 0 0,-2 0 0,-2-2 0,2 0 0,-2 0 0,-2 0 0,2-3 0,-1 1 0,-1-3-258,0 1-101,-6-9-50,9 15-49,-9-15-59,8 11-79,-8-11-51,7 11-138,-7-11-534,0 0-923</inkml:trace>
  <inkml:trace contextRef="#ctx0" brushRef="#br2" timeOffset="-14116.435">23951 13083 1177,'0'0'851,"-18"0"-141,18 0-71,0 0-73,0 0-90,0 0-93,0 0-62,10-8-50,0 5-37,4 1-60,2-2 2,4-1-61,2 2-1,2-2-49,2 0-45,-1 1-78,3 0-94,-2 0-33,1-1-79,-1 2-69,-1-1-10,1 2-41,-5-1 21,-1 0-13,1 1 71,-2 2 37,-2 0 106,0 0 78,-3 0 123,-14 0 72,24 0 97,-11 2 68,-13-2 45,16 7 14,-16-7-1,16 8-6,-16-8 8,10 12-33,-10-12 27,8 15-58,-8-15 23,2 21-48,0-9 8,-2 1-50,-2-1 11,1 2-53,-2 0-1,1 1-62,-2 0 8,0 1-50,-1-3 15,1 1-73,-2-1-40,3-2-108,-1-1-65,-1-1-58,1 2-74,0-4-73,-1 0-109,5-7-109,-7 12-173,7-12-677,0 0-1110</inkml:trace>
  <inkml:trace contextRef="#ctx0" brushRef="#br2" timeOffset="-13883.15">24641 12958 1118,'0'0'1027,"8"-12"-161,-8 12-17,0 0-119,7-5-55,-7 5-81,0 0-75,9 10-78,-9-10-52,4 17-61,-4-17-51,1 22-50,-1-10-76,-1 0-151,0 2 0,-1 1 0,-1-1 0,0 0 0,1-1 0,-1 2 0,-1-4 0,3 0 0,-2-2-47,3-9-219,-4 17-76,4-17-46,-2 14-43,2-14-106,0 0-80,-3 10-44,3-10-120,0 0-525,0 0-908</inkml:trace>
  <inkml:trace contextRef="#ctx0" brushRef="#br2" timeOffset="-13615.083">24656 12913 770,'0'-13'856,"0"13"-116,0-19-121,0 19-49,4-15-34,-4 15-51,3-7-51,-3 7-47,0 0-13,16 0-87,-7 3 15,3 1-78,0 3 20,2 1-17,-1 1-21,1 1-2,4 2-8,0-2-18,-1 2 2,-1 1-39,0-2-110,0 2-31,0-4 0,-4 3 0,0-3 0,-1 1 0,0 0 0,-4-2 0,-2 0 0,1 1 0,-6-9 0,1 15 0,-1-15 0,-5 16 0,0-9 0,-3 1 0,-1 0 0,-5 0 0,-1 0 0,-1-2 0,-2 0 0,3 0 0,-4-1 0,3 0 0,0-2-127,-1 0-420,5-1-190,1 0-207,11-2-897,-16-2-1553</inkml:trace>
  <inkml:trace contextRef="#ctx0" brushRef="#br2" timeOffset="-13314.252">24962 12766 1578,'0'0'922,"0"0"-125,0 0-48,0 0-83,15-3-52,-15 3-106,13 4-26,-13-4-72,19 8-18,-11-5-64,2 3-5,4-1-48,-1 5-128,4-1-147,-1 1 0,0 2 0,-1 0 0,-1 0 0,0 0 0,-2 1 0,-1 1 0,-1-2 0,-3 1 0,0 2 0,-2-1 0,1-1 0,-4 2 0,-1-2 0,0 0 0,-2 0 0,0-1 0,-3 3 0,-1-1 0,-1-2 0,-4 1 0,-2 2 0,-1-2 0,-4 0 0,-1 0 0,-2 1 0,-7-1-523,-2-1-92,-2-1-67,-7 1-16,-4-3-31,0 1-101,-5-4-473,0 0-907</inkml:trace>
  <inkml:trace contextRef="#ctx0" brushRef="#br2" timeOffset="-12964.259">23955 12506 186,'0'0'938,"-7"-14"-151,7 14-111,-7-13-67,7 13-83,-12-11-27,12 11-51,-13-5-43,13 5-37,-16 0-28,6 3 28,-2 2-75,-2 3 4,-1 4-44,-2 2 3,0 7-41,-3 1 13,-2 8-38,4 1 2,-2 2-75,2 5-117,1-2 0,2 3 0,4 5 0,3-4 0,5 2 0,3-6 0,5 5 0,4-1 0,6-1 0,5-4-139,5-2-240,4-3-61,3-3-72,2-3-110,3-2-65,5-5-136,0-3-634,3-4-1074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A6AB86A-6CEF-459B-8DE2-8D52FB62777B}" emma:medium="tactile" emma:mode="ink">
          <msink:context xmlns:msink="http://schemas.microsoft.com/ink/2010/main" type="inkDrawing" rotatedBoundingBox="836,1873 25571,-102 26973,17455 2238,19431" semanticType="callout" shapeName="Other"/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  <inkml:trace contextRef="#ctx0" brushRef="#br1" timeOffset="112946.281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  <inkml:trace contextRef="#ctx0" brushRef="#br1" timeOffset="114929.685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  <inkml:trace contextRef="#ctx0" brushRef="#br1" timeOffset="-195282.933">12510 9704 130,'0'0'539,"-22"0"-133,22 0-53,-16 0-32,16 0-47,0 0 15,-20 0-6,20 0-16,0 0 7,-15-2-6,15 2 5,0 0 0,-13-3-13,13 3-12,0 0-18,0 0-7,-13 0-12,13 0-7,0 0-13,0 0-15,0 0-9,0 0-7,-13-2-2,13 2-6,0 0 20,0 0-52,0 0 46,0 0-32,0 0 21,13 4-58,-13-4 25,12 1-49,-12-1 44,20 0-54,-20 0 31,25 2-53,-10-4 24,1 2-39,2 0 25,3-1-33,1 1 19,0-2-34,5 2 25,0 0-37,2 0 31,2-2-30,3 2 36,3 0-36,3 0 26,0-3-31,1 3 26,0 0-29,1 0 35,1 0-35,-1 0 33,10 0-31,-3 0 30,3 0-32,0 0 38,2 0-40,-1 0 37,2 3-35,-1-3 34,2 0-39,0 2 41,-2-2-41,2 2 35,-2-1-30,2-1 34,1 2-35,-1-2 34,2-2-33,-2 2 33,2-1-37,3-1 34,-1 2-32,-1-2 29,4 2-31,-2-3 35,0 3-40,-1-2 38,1 2-41,2-2 35,0 0-24,-3 1 8,4-1-27,1 2 33,-2-3-33,2 3 45,-1 0-57,-1-1 50,3 0-38,-1-1 43,1 1-55,8 0 34,-8 1 0,-1-1 4,10-1-47,-11 2 42,0-1-43,0 0 44,-3 1-42,0-1 62,0 1-45,-4 0-2,-1 0 7,-1 0 14,-2 1 0,0-1 5,0 1 50,-2-1-55,-8 1 52,1-1-53,-1 0 47,1 0-50,-1-1 46,0 1-36,1 0 37,-5 0-46,2-1 45,-1 0-47,-2-1 9,-2 1 2,0-2 5,-7 2 5,1-2 0,-4 1-1,1 0 3,-3-1 5,0-1 0,-4 1 3,-1-1 21,-2 1-10,-1 0-1,1-1-8,-2-1 2,-2 2-1,0 1 5,-2-1 2,0-1 37,0 0-43,-11 4 37,17-6-43,-17 6 34,15-6-39,-15 6 35,12-6-42,-12 6 37,10-3-43,-10 3 43,0 0-47,10-7 33,-10 7-61,0 0-23,0 0-16,0 0-24,0 0-42,0 0-57,0 0-80,-4-9-34,4 9-98,0 0-92,-15-1-49,15 1-102,-12-3-666,12 3-931</inkml:trace>
    <inkml:trace contextRef="#ctx0" brushRef="#br1" timeOffset="-185356.872">19084 7118 4,'15'-3'717,"-1"-1"-156,-1 1-84,-2 1-29,1-1-41,-2 0-34,-10 3-4,19-3-17,-19 3-40,14-4 2,-14 4-48,12-4 5,-12 4-33,10-3 2,-10 3-1,0 0-20,12 0-14,-12 0-4,0 0-15,0 0-11,11-3-15,-11 3 25,0 0-56,0 0 31,0 0-65,0 0 16,0 0-56,0 0 26,0 0-38,0 0 27,-10-9-44,10 9 25,-14-3-42,14 3 27,-18-2-36,18 2 35,-23-2-42,7 2 36,2 0-37,-5 0 36,-1 0-43,-1 1 44,0-1-50,-2 1 38,-2 1-34,1 1 38,0 0-32,-1-2 31,1 4-38,0-2 30,1 0-34,2 1 40,1 0-38,2 1 34,-1-1-31,-4 0 35,5 1-37,0-2 30,-1 2-27,4-1 34,-2 1-35,3-3 37,0 4-35,1-2 32,3-1-32,-1-1 28,2 2-25,9-4 32,-16 6-30,16-6 37,-13 4-32,13-4 35,-11 3-15,11-3-18,-10 4 44,10-4-29,-8 5 13,8-5 10,-8 6 6,8-6 6,-6 4-2,6-4-29,-5 10-16,5-10 0,-8 8 0,8-8 0,-4 11 0,4-11 0,-3 14 0,3-14 0,-4 19 0,4-19 0,-3 20 0,2-8 0,0 0 0,-1 1 0,1 4 0,-2 0 0,0 1 0,0 0 0,1 1 0,-1 3 0,0 2 0,1 1 0,-2-2 0,1 4 0,0-2 0,0 1 0,-2 5 0,1 4 0,0-4 0,0 3 0,1-1 0,-1 1 0,0 1 0,1-1 0,0-1 0,0 2 0,-1 1 0,3-1 0,-2-3 0,2 4 0,0-2 0,0 0 0,-1-1 0,1 2 0,2-2 0,-1 2 0,2-2 0,-1 1 0,0 0 0,2-2 0,-1 2 0,1-2 0,1-1 0,1 0 0,0 1 0,0-2 0,0 0 0,2-1 0,0-1 0,-1 2 0,0-1 0,0 1 0,-1 0 0,1 0 0,0 0 0,-1 1 0,-1-1 0,-1 3 0,0 0 0,1 1 0,-2-3 0,3 4 0,-1 0 0,-3-1 0,2 3 0,0-1 0,-2 1 0,0 1 0,0 0 0,1 1 0,-1-2 0,-2 1 0,2 3 0,-2-4 0,1 1 0,0 0 0,-2 1 0,2-1 0,-1 7 0,0-6 0,-2 4 0,3-6 0,-1 1 0,1 3 0,-1-4 0,-1 2 0,2 1 0,-1-3 0,1 1 0,0-1 0,0-1 0,0 1 0,0-1 0,1-2 0,-1 2 0,0-2 0,0-1 0,2-4 0,-2 5 0,1 0 0,-1-5 0,0 1 0,1 1 0,1-2 0,-2 1 0,1-2 0,-1 1 0,1 0 0,-1-2 0,1 2 0,-1 0 0,0-3 0,0 3 0,-1-4 0,0 1 0,1 1 0,-1-1 0,1-3 0,-2 1 0,1-2 0,1-3 0,-1 2 0,1-1 0,-2 1 0,1-1 0,0 0 0,0-1 0,1 0 0,-2-1 0,1 1 0,1-3 0,0 1 0,0-2 0,0-1 0,1-1 0,1 0 0,0 0 0,1-1 0,-1 0 0,2-2 0,3 2 0,0 0 0,5-5 0,-1 3 0,3-3 0,6 0 0,1 0 0,6-2 0,5-2 0,5 0 0,4-1 0,2-2 0,12-2 0,1-1 0,3 2-527,13-4-170,1 3-116,3-5-174,1 1-648,2-1-1296</inkml:trace>
    <inkml:trace contextRef="#ctx0" brushRef="#br1" timeOffset="-183050.658">25020 7070 78,'0'0'524,"0"0"-99,-9-2-74,9 2-28,0 0-26,-10-4-15,10 4-36,0 0-22,0 0-3,-11-2-15,11 2-1,0 0-15,0 0-17,-12-5-11,12 5 6,0 0 6,0 0-27,-12-3 7,12 3-21,0 0 18,0 0-26,0 0 31,-12-3-30,12 3 27,0 0-17,0 0 20,0 0-22,0 0 10,0 0-15,0 0 12,0 0-25,0 0 7,0 0-6,0 0-11,0 0-12,15-2-17,-15 2 1,26 1-6,-10-1-12,7 1-7,-2 1 0,7-1-3,1 2-20,1-3-7,1 2 2,0-1-7,-1 3 4,-1-4-10,2 3-2,-2-2 3,-2 1 0,-1-1-7,0 2-3,-3-2 10,-3-1-4,0 2-4,-2-2-3,0 1-4,-4-1 13,1-1-8,-2 1 4,1 0 4,-14 0 6,21 0 12,-21 0 0,17 0 23,-17 0-18,16 0 2,-16 0-5,13 0-3,-13 0-1,0 0 0,16 0-12,-16 0-9,0 0 3,13 0-7,-13 0-2,0 0 0,0 0 2,14 5 8,-14-5 7,8 4 10,-8-4 0,6 11-3,-6-11 9,6 13 24,-6-13-11,7 17-11,-4-8 28,1 2-22,-1 3-41,3-1 0,-2 2 0,1 2 0,4 1 0,-4 3 0,3-1 0,1 2 0,1 4 0,-2 1 0,3 0 0,1 1 0,-3 1 0,6 7 0,-1-1 0,1-1 0,0 2 0,-1 1 0,1-3 0,-2 5 0,1-2 0,-3 3 0,3-2 0,-3 3 0,0-2 0,2-1 0,-4 4 0,2-2 0,1 1 0,-3-3 0,1 4 0,0 0 0,-3 0 0,1-1 0,-1 1 0,2 2 0,-2-2 0,-3 1 0,3-1 0,0 1 0,-2 0 0,1-1 0,-1 2 0,1 0 0,-1 1 0,4-2 0,-2 1 0,-1-1 0,3 2 0,-1 1 0,2-1 0,-3 0 0,2-1 0,0 2 0,0 0 0,0 0 0,0 0 0,0-1 0,0 0 0,0 1 0,0-3 0,0 1 0,1 2 0,0-4 0,-1 0 0,1-1 0,-2 1 0,1 1 0,-2-2 0,2-1 0,-2 0 0,1 1 0,-3-9 0,1 4 0,0-1 0,-2-2 0,0 1 0,1-2 0,-1 2 0,-2-1 0,3-2 0,-2 0 0,-1-2 0,0-3 0,0 2 0,0-2 0,-2 1 0,3 0 0,-3-1 0,2-1 0,-2 1 0,2-1 0,0 0 0,-2 0 0,0-1 0,2 1 0,-2 0 0,1-2 0,-1 1 0,1-3 0,-1 1 0,0-1 0,0-2 0,0 2 0,-1-1 0,1-1 0,-1 0 0,1 1 0,-2-1 0,2-1 0,-2 0 0,0-1 0,2 2 0,-2-2 0,2 0 0,-3-2 0,3 0 0,-2 1 0,0 0 0,0-3 0,0-1 0,-1 1 0,0-1 0,3 0 0,-4 0 0,4 0 0,-2-2 0,-2 3 0,1-2 0,1-1 0,-2 2 0,0-2 0,-2 1 0,0 0 0,-1 0 0,1 1 0,-1-2 0,-2 1 0,2 0 0,0 0 0,-1-1 0,0 0 0,0 1 0,1 1 0,0 0 0,-2-3 0,4 4 0,-3-1 0,3 0 0,-4 0 0,4-1 0,-1 2 0,-1-2 0,3 0 0,-4-1 0,0 1 0,1-2 0,-5 0 0,-1-1 0,-2 0 0,-7-1 0,-1-2 0,-7-3 0,-8 1 0,-5-6 0,-10 3 0,-3-1-2585,-1-7-2420</inkml:trace>
    <inkml:trace contextRef="#ctx0" brushRef="#br1" timeOffset="-88310.453">13059 13776 172,'-9'3'604,"9"-3"-128,-17 9-85,17-9-42,-10 5-33,10-5-47,-13 6-18,13-6-13,-10 6-16,10-6-17,-9 5-14,9-5-3,-6 6-12,6-6 1,-7 6-3,7-6-22,0 0 11,-7 10-22,7-10 14,0 0-28,0 0 10,-4 10-28,4-10 18,0 0-28,0 0 15,0 0-21,1 12 32,-1-12-29,0 0 7,12 5-24,-12-5 11,11-1-32,-11 1 16,15-1-21,-3-2 9,-12 3-19,23-3 4,-12 2-21,2-2 13,3 0-21,-1-2 10,0 2-4,2-1 7,1-1-4,1 0-4,-2-1 10,4 0-8,1-1-2,0 0-3,1 0-2,2-3 38,2 2-39,4-4 33,-2 1-44,7-3 1,0 1 1,0-3-4,1 2-4,3 0 4,-2-2-1,3-1 0,-1 2-2,0-2 2,3 0 4,-1-1-7,-1 1 8,2-1-12,-1 1 11,3-3-7,-4 1 0,3-1 5,-1 1 0,7-5 0,1 1 0,-7 2-1,7-3-1,0 0 0,0 0-7,-1 0 6,-5 4-18,3-4 16,3 1 6,-8 3-10,8-5 12,0 1-6,-9 4 17,9-6-18,0 3 40,-9 3-52,9-5 52,-1 1-62,1 2 18,0-2-8,-1 0 1,0 1 3,2 0 11,-2-3-5,1 3-1,-1 0 1,3-2-18,-2 1 21,0 0-1,-9 4-1,3-1 2,-2 1-2,-1-1-4,2 0 6,-1 1-2,1-2 2,-1 1-3,0 0 8,0 0-14,-1 2 14,1-3-8,-2 1-7,3 1 4,-2-2 8,-1 1-5,1 0 46,0 0-56,-1 2 47,2-3-54,0 0 50,6-4-49,-6 6 41,6-6-44,0 2 59,-4 3-60,6-2 48,-1-1-50,-1 0 4,-5 3 7,6-3 2,-7 3 8,2 2-1,-1-1-2,-1 0-6,0-1 7,1 1-3,-1-1 6,2 2-4,-3-3 4,2 3-2,-2-1 11,0 1 35,-1-1-21,1 1 3,-4 2-46,-1 0 49,-1 1-51,-3-1 50,-7 4-51,-2 1 47,-3 1-44,-1 0 51,-3 1-58,-1 1 52,-3 1-45,1-1 50,-4 2-50,-1 2 52,1-2-54,-2 1 50,-8 6-50,13-9 38,-13 9-40,13-9 36,-13 9-83,7-8 4,-7 8-72,9-7-53,-9 7-79,0 0-106,6-6-150,-6 6-156,0 0-218,0 0-394,0 0-899</inkml:trace>
    <inkml:trace contextRef="#ctx0" brushRef="#br1" timeOffset="-74373.124">5941 13751 442,'0'0'503,"3"-9"-77,-3 9-67,0 0-13,0 0-31,0 0-30,5-8-14,-5 8-21,0 0-10,0 0-20,0 0-20,0 0-12,0 0 5,8-4-4,-8 4-39,0 0 5,0 0-26,0 0 8,0 0-23,0 0 13,0 0-17,0 0 19,0 0-30,0 0 5,0 0-32,0 0 7,-8-8-27,8 8 5,0 0-26,-18-1 16,18 1-30,-15-3 17,15 3-22,-18 0 19,18 0-23,-22-2 24,22 2-22,-23-2 22,23 2-18,-24-1 19,24 1-24,-24-2 14,12 2-22,0-2 18,-1 2-20,1-1 24,-1-1-25,1 1 17,12 1-21,-26-1 23,26 1-24,-27 0 19,14 0-20,-2 0 23,1 0-31,-1 0 29,1 0-21,-2 0 17,2 1-20,-1 0 23,1 1-22,-1-1 21,2 1-22,-1 1 1,0-1 3,-2 0 1,1 1 2,-3 1 0,3-1 0,-2 2 1,2-3 1,0 2-1,-1 1 3,0-2-1,1 1-3,0 0-1,4 0 2,-2-1 4,1 0 1,1-1-2,-1 3 0,2-1 0,10-4 0,-19 3 0,19-3 0,-15 5 2,15-5-1,-14 5 4,14-5 2,-11 2 3,11-2 6,-10 3 1,10-3 12,0 0 7,-13 5 5,13-5 1,0 0 1,0 0-2,-11 4 0,11-4-2,0 0-9,0 0 5,0 0-1,-11 4 19,11-4-6,0 0 1,0 0-11,0 0-8,0 0 12,0 0-26,0 0 8,0 0-11,-11 3 2,11-3-8,0 0 10,0 0-14,0 0-5,0 0 7,0 0 6,0 0-14,0 0-2,0 0 4,0 0 0,0 0 3,-6 7-1,6-7 2,0 0 11,0 0 1,1 12 2,-1-12-4,0 0 1,1 12-4,-1-12-4,0 0 6,3 16 6,-3-16 1,1 11-3,-1-11 9,1 15-6,-1-15 1,4 14 5,-4-14-4,3 17-2,-3-17-2,5 18 12,-5-18-14,2 20-8,1-11 5,-3-9-1,3 21-2,-1-12 2,-1 2 2,1 0-5,0 0 3,-2-11-2,3 22-3,-1-12 12,0 0-14,0 3-2,0-2-1,1 0-8,-2 0 7,2 2-4,0-1 9,-1 0 0,-1-1 0,2 1 0,-2 0 1,2-1-3,-2 3 27,0-1-30,1 0-5,-1 0 7,0 0-2,1 1 8,0 0 1,1-2 6,-2 3-5,0-1 2,2-1-10,-2 0 8,0 0-11,1 2 9,-1-3-12,0 2 20,0-2-18,2 3 5,-2-2-4,1 1 32,0-3-35,-1 2-3,2 1 7,-2-1 13,2 1 10,-1 0-20,-1 1-6,2-1 7,-2 1-2,1-1-4,0 1 2,0 1 1,-1-3 7,0 1-8,0 3 4,-1-3-2,2 1 1,-1 2 9,0 0-17,1-2 3,-1 2 6,0 0-8,0-1 3,1 1-1,-1-1 3,0 0-1,1 1 4,0 0-3,-1 0 0,0 0 1,2 2 2,-2-1 1,1-1-1,-2-1 8,1 4-11,-1-2-1,1-1-2,-1 0 6,0 3-9,1-3 11,-1 0-7,2 0 7,-1 2-2,-1-2 3,1 0 0,-1 0-4,2 2-3,-1-2 5,-1-1-7,1 3 13,-1-3-4,0 1 7,0 1-11,2 0 2,-1 0 0,-1-1-5,0-1 1,0 4-5,0-2 15,0 0-7,1-1 0,-2 2-1,1 1 1,0-3-10,0 2 8,0 0-4,0-2 3,0 1-2,0 0 7,-1 0-8,1-1 3,0 2-2,-2-2 2,2 0-2,0 1 4,-1-1-4,1 1 1,-1 1-1,-1-4 1,1 3 1,-2-2-3,2 2-5,0-1 8,-2 1 0,2 1 0,-2-1 2,2 0 1,0 1-2,-3-1 0,2 1 2,-1 1 2,2-1 1,-3 2-2,1 1 1,1 0 0,-1-1-6,1 2 6,-1-1-5,0 0 8,0 1-5,0 0 0,-1 1 1,2-1-7,-1-1-2,1 3 8,-1-1-8,1 0 8,-1 0-1,0 0-3,2-2 0,-1 2 2,-2 1-2,1-1 3,1 0 2,-1-1-2,2 2 0,-2 0 7,2-2-8,-2 4 2,2-4 1,-1 2 2,0 0 1,0-1-2,0 0-10,-1 1 8,2-2 1,-1-1-3,0 3 10,0-1-10,1-5-1,0 2 6,0-1-10,-1 0 2,1 0-3,0 1 8,1-3-12,-2 2 8,2-1-2,-1-1 1,1 2 6,-1-2-4,1-1 1,-1 3 0,1-3 1,-2 0-5,2 0 0,-1 0 2,0-2 0,-1 2 0,2-1 3,-1 1-4,0-3-1,-1 1 0,0-1 7,1 1-7,0-1 3,-1-1-1,2 1 0,-1-1 0,0 0-3,1 0 2,-2 1-1,1-2 6,1 3-1,0-3 3,-1 2-10,1-1 12,-1-2-6,-1 2-4,1 1-1,0 1 3,-1-3 1,0 1-1,2 0 2,-1 0 0,-1 0-1,1-1 3,-2 1 3,2 1-9,0-2-2,-1 1 4,0-1-51,1 0 63,0 0-50,-2 0 58,2 0-64,-1 0 63,2 1-54,-1-1 63,0-1-61,0 1 64,-1-1-65,2 1 62,-1 0-68,1-12 73,-1 24-60,-1 0 28,1-13 30,0 0-59,1-11 59,-1 22-61,-1-11 57,2-11-52,-1 21 61,1-21-70,-1 23 67,-1-13-64,2-10 60,0 22-66,-2-10 69,2-12-60,-1 22 64,1-10-66,-1-1 56,1 1-56,-2 0 58,2-1-2,0-11-8,-1 24-2,1-12 7,-1-2-13,1 2-6,-2 1 0,2-13 3,-1 22-1,0-11-7,0 1 4,1-12-4,-2 22 3,1-11-3,1-11 5,-1 21-4,1-21 8,-2 18-57,2-18 57,-1 20-50,1-20 58,0 17-55,0-17 62,0 14-56,0-14 55,-1 15-51,1-15 53,-2 13-50,2-13 55,0 15-57,0-15 68,0 14-67,0-14 51,-1 14-58,1-14 54,-1 11-43,-2 0 33,3-11 19,-1 11-50,1-11 21,-4 10-17,4-10 54,-3 10-55,3-10 55,0 0-60,-4 14 50,4-14-65,0 0 67,-4 15-58,4-15 59,-4 9-49,4-9 44,0 0-51,-4 10 51,4-10-51,0 0 54,-5 11-55,5-11 60,0 0-59,-3 10 54,3-10-59,0 0 60,-3 12-57,3-12 58,0 0-58,-3 9 55,3-9-54,0 0 53,-2 11-52,2-11 51,0 0-47,0 0 55,-3 15-67,3-15 62,0 0-67,0 0 68,1 14-54,-1-14 61,0 0-67,0 0 62,2 13-58,-2-13 61,0 0-31,7 11 54,-7-11-44,16 5 56,-5 0-72,4-5 42,7 1-42,5-4 50,1 3-59,44-7-106,-35 2-33,5-3-156,3 2-139,1-5-159,1 1-256,0-4-851,-1 0-1389</inkml:trace>
    <inkml:trace contextRef="#ctx0" brushRef="#br1" timeOffset="-71672.83">11556 13445 572,'0'0'546,"0"0"-90,0 0-35,-8-6-32,8 6-30,0 0-42,0 0-15,0 0-45,-10-5-7,10 5-39,0 0-21,0 0-31,0 0-19,0 0 2,0 0-2,0 0 36,0 0-23,0 0-8,0 0-14,17 4-7,-17-4-15,20 0-13,-4 0-5,0-1-5,5-1-11,1 1-4,5 0-10,0-2-14,-1 3-6,1-3-8,0 2-9,-2 0-5,0 1 1,-3 0-7,-1 0-3,1 0-2,-2 1-2,-2-1-6,-2 1 2,-3 2 2,1-3-1,-2 3 0,0-2 1,0 2-6,-12-3 11,16 6 18,-16-6 1,15 5 8,-15-5-12,10 8-1,-10-8 1,8 8 0,-8-8-2,7 10-1,-7-10-1,7 9 0,-7-9 22,2 11-20,-2-11 12,3 13 1,-3-13 13,1 13-10,-1-13-4,2 14-3,-2-14 5,-2 16-11,2-16 9,-1 18 0,1-18 4,-3 20-18,1-10 8,2 3 9,-4 0 0,3-3 0,-1 4-2,2-1-2,-1 1 0,1 0 2,0 1-2,-1 2 12,2-1 4,-1 2 2,1 0-3,1 0-9,-2 1 1,1 0-10,1 2-3,0 0-4,-2-2-4,0 2-1,0-1 1,0 1-4,0-1 1,0 2 0,0-2 5,0 1 8,0 1 9,0 0 6,0 2-5,0 0 4,0 0-6,-2 0-13,0-1-24,2 1 0,-1-1 0,-1 2 0,0-1 0,0 0 0,2 2 0,-3-1 0,3 1 0,-4-1 0,3 1 0,-1 0 0,1 2 0,1-2 0,-1 1 0,1 1 0,0-2 0,-2 1 0,2 0 0,-2 1 0,2-4 0,-3 3 0,3-1 0,-1 1 0,-1 0 0,0-2 0,1 0 0,-1 1 0,0 0 0,0-1 0,-2 1 0,2-1 0,0 0 0,0 1 0,0-1 0,0-2 0,-1 4 0,2-3 0,-2 3 0,3-4 0,-2 2 0,0-1 0,1 1 0,0-1 0,-1 0 0,1 3 0,-1-3 0,1 0 0,-1 3 0,2-4 0,-2 2 0,2 0 0,-2 0 0,2-1 0,-1 1 0,1-3 0,-1 0 0,0 2 0,-1-2 0,2-1 0,-1-1 0,1 1 0,-1-1 0,1 0 0,0 1 0,-2-1 0,2-1 0,0 1 0,0 1 0,0-2 0,0 2 0,0-1 0,0 1 0,0-1 0,-2 0 0,2 1 0,0-1 0,-3 0 0,3 2 0,-1-1 0,1-1 0,0 1 0,-1-1 0,1-1 0,-2 2 0,1-1 0,1-1 0,-1 2 0,1-3 0,-2 2 0,2 1 0,0-2 0,0-1 0,-3 1 0,3 0 0,-3 1 0,2-3 0,1 1 0,-1 0 0,-1 1 0,2-2 0,0 0 0,-2 0 0,2 0 0,-2-1 0,0 1 0,1 1 0,1-2 0,-2 1 0,1 0 0,1-1 0,-1 1 0,1 0 0,-1 1 0,1-3 0,0 2 0,-1 0 0,1 0 0,0-1 0,-2 0 0,2-1 0,0-2 0,0 4 0,0-2 0,0-1 0,-2 1 0,2-1 0,0 0 0,0 1 0,-2-2 0,2 1 0,-1 0 0,1-1 0,0 2 0,-2-2 0,2 1 0,-2-1 0,2 2 0,-1-1 0,1 0 0,-1 1 0,1-3 0,-1 4 0,1-3 0,0 3 0,0-2 0,0 2 0,-2-1 0,4 1 0,-2 0 0,0 1 0,1 0 0,-2 0 0,1 0 0,0-1 0,1 1 0,-2 0 0,1 0 0,1-2 0,-1 2 0,0 0 0,0 0 0,1 0 0,-1-1 0,1 0 0,1 1 0,0 0 0,-1-2 0,1 2 0,0 0 0,0-2 0,-1 3 0,0-2 0,0 2 0,0-1 0,2 0 0,-1-1 0,0 1 0,-2 1 0,2-1 0,-2 1 0,2-1 0,-1-1 0,0 1 0,2 0 0,-3 0 0,0-2 0,3 2 0,-1 0 0,-1 0 0,0-1 0,-1-1 0,2 1 0,-1-1 0,0 1 0,2 0 0,-1-2 0,-2 1 0,0-2 0,2 0 0,0 0 0,0-1 0,-1 1 0,-1-2 0,1 3 0,0-2 0,1-1 0,0 1 0,-2 1 0,0-13 0,2 21 0,-2-21 0,0 21 0,1-11 0,-1-10 0,0 18 0,0-18 0,2 18 0,-2-18 0,0 17 0,0-17 0,0 17 0,0-17 0,0 16 0,0-16 0,0 17 0,0-17 0,0 17 0,0-17 0,0 16 0,0-16 0,-2 15 0,2-15 0,-1 16 0,1-16 0,-2 14 0,2-14 0,0 15 0,0-15 0,-2 13 0,2-13 0,0 14 0,0-14 0,-2 11 0,1 3 0,1-14 0,0 11 0,0-11 0,0 12 0,0-12 0,-1 11 0,1-11 0,0 0 0,0 16 0,0-16 0,0 0 0,0 11 0,0-11 0,0 0 0,0 12 0,0-12 0,0 0 0,-1 12 0,1-12 0,0 0 0,0 0 0,0 0 0,0 13 0,0-13 0,0 0 0,0 0 0,0 0 0,0 0 0,0 0 0,0 11 0,0-11 0,0 0 0,0 0 0,0 0 0,0 0 0,0 0 0,0 0 0,0 0 0,0 0 0,0 0 0,-3 11 0,3-11 0,0 0 0,0 0 0,0 0 0,0 0 0,0 0 0,0 0 0,-5 7 0,5-7 0,0 0 0,0 0 0,-9 9 0,9-9 0,0 0 0,-10 8 0,10-8 0,0 0 0,-8 7 0,8-7 0,0 0 0,-6 7 0,6-7 0,0 0 0,0 0 0,-7 5 0,7-5 0,0 0 0,0 0 0,0 0 0,-7 8 0,7-8 0,0 0 0,0 0 0,0 0 0,-7 6 0,7-6 0,0 0 0,0 0 0,0 0 0,0 0 0,0 0 0,0 0 0,0 0 0,0 0 0,-5 8 0,5-8 0,0 0 0,0 0 0,0 0 0,0 0 0,0 0 0,-14-1 0,14 1 0,-13 1 0,13-1 0,-27-3 0,6 1 0,-9-2 0,-11-4 0,-11-2 0,-4 3-284,-16-5-380,-1 3-57,0-4-141,-2 1-925,-3 1-1485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02D122F7-5292-438D-A97E-0CC519F70E9D}" emma:medium="tactile" emma:mode="ink">
          <msink:context xmlns:msink="http://schemas.microsoft.com/ink/2010/main" type="writingRegion" rotatedBoundingBox="892,646 32406,212 32505,7410 991,7844"/>
        </emma:interpretation>
      </emma:emma>
    </inkml:annotationXML>
    <inkml:traceGroup>
      <inkml:annotationXML>
        <emma:emma xmlns:emma="http://www.w3.org/2003/04/emma" version="1.0">
          <emma:interpretation id="{7C342847-6AB9-479B-90FD-F5190AEFF169}" emma:medium="tactile" emma:mode="ink">
            <msink:context xmlns:msink="http://schemas.microsoft.com/ink/2010/main" type="paragraph" rotatedBoundingBox="1338,550 28533,267 28546,1490 1350,1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FE53FB-3BB8-4046-9E71-75EDAC3F957B}" emma:medium="tactile" emma:mode="ink">
              <msink:context xmlns:msink="http://schemas.microsoft.com/ink/2010/main" type="line" rotatedBoundingBox="1338,550 28533,267 28546,1490 1350,1773"/>
            </emma:interpretation>
          </emma:emma>
        </inkml:annotationXML>
        <inkml:traceGroup>
          <inkml:annotationXML>
            <emma:emma xmlns:emma="http://www.w3.org/2003/04/emma" version="1.0">
              <emma:interpretation id="{CCC7D2E9-1B59-4E0E-8918-81AC44ACC980}" emma:medium="tactile" emma:mode="ink">
                <msink:context xmlns:msink="http://schemas.microsoft.com/ink/2010/main" type="inkWord" rotatedBoundingBox="1338,643 5187,603 5199,1732 1350,1773"/>
              </emma:interpretation>
              <emma:one-of disjunction-type="recognition" id="oneOf0">
                <emma:interpretation id="interp0" emma:lang="en-IN" emma:confidence="0">
                  <emma:literal>Step:</emma:literal>
                </emma:interpretation>
                <emma:interpretation id="interp1" emma:lang="en-IN" emma:confidence="0">
                  <emma:literal>Step z i</emma:literal>
                </emma:interpretation>
                <emma:interpretation id="interp2" emma:lang="en-IN" emma:confidence="0">
                  <emma:literal>Step Z i</emma:literal>
                </emma:interpretation>
                <emma:interpretation id="interp3" emma:lang="en-IN" emma:confidence="0">
                  <emma:literal>Step z ;</emma:literal>
                </emma:interpretation>
                <emma:interpretation id="interp4" emma:lang="en-IN" emma:confidence="0">
                  <emma:literal>Step Z ;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  <inkml:trace contextRef="#ctx0" brushRef="#br0" timeOffset="2136.631">3883 828 503,'0'0'759,"-12"-1"-116,12 1-15,0 0-51,-7-8-59,7 8-56,0 0-50,0-13-82,0 13 7,7-11-46,-7 11 22,14-11-64,-5 7 21,5-3-13,-1 2-33,4 0-28,-2 2-25,3-1-16,0 4-11,0-1-21,-2 2-20,2 2-21,-1-2-9,-3 4-13,-1 1-11,-2 1-1,-3 3-61,-2 0 61,-1-1-53,-5 3 40,-1 2-50,-6 1 51,-1 3-54,-3 1 50,-2 2-45,-3 0 57,0 0-62,-1-2 52,-1 1-42,0-1 46,5-3-56,0-1 57,1-6-51,3 4 40,0-3-34,1-1 12,3 1-6,5-10 0,-5 12 0,5-12 0,1 11 0,-1-11 0,12 8 0,-2-3 0,3-2 0,3-1 0,4 0 0,3 0 0,3-1 0,4-1 0,1 0 0,0 0 0,5 0 0,-2-1 0,-4 1 0,2-2 0,-4 2 0,-1 0 0,-4 0 0,-3-2 0,0 2 0,-5 0 0,-2 0 0,-13 0 0,23 0 0,-23 0 0,15-2 0,-15 2 0,0 0 0,12-1-308,-12 1-148,0 0-81,0 0-130,0 0-130,-21 0-163,21 0-460,-25 0-1025</inkml:trace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</inkml:traceGroup>
        <inkml:traceGroup>
          <inkml:annotationXML>
            <emma:emma xmlns:emma="http://www.w3.org/2003/04/emma" version="1.0">
              <emma:interpretation id="{3E301ACE-A6F8-422D-A189-B6B51DF07590}" emma:medium="tactile" emma:mode="ink">
                <msink:context xmlns:msink="http://schemas.microsoft.com/ink/2010/main" type="inkWord" rotatedBoundingBox="7382,692 10526,659 10532,1250 7388,1283"/>
              </emma:interpretation>
              <emma:one-of disjunction-type="recognition" id="oneOf1">
                <emma:interpretation id="interp5" emma:lang="en-IN" emma:confidence="0">
                  <emma:literal>select</emma:literal>
                </emma:interpretation>
                <emma:interpretation id="interp6" emma:lang="en-IN" emma:confidence="0">
                  <emma:literal>Select</emma:literal>
                </emma:interpretation>
                <emma:interpretation id="interp7" emma:lang="en-IN" emma:confidence="0">
                  <emma:literal>selects</emma:literal>
                </emma:interpretation>
                <emma:interpretation id="interp8" emma:lang="en-IN" emma:confidence="0">
                  <emma:literal>Seleet</emma:literal>
                </emma:interpretation>
                <emma:interpretation id="interp9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755F8C81-432F-4FB9-B428-E5950E261194}" emma:medium="tactile" emma:mode="ink">
                <msink:context xmlns:msink="http://schemas.microsoft.com/ink/2010/main" type="inkWord" rotatedBoundingBox="11613,733 14875,699 14880,1220 11619,1254"/>
              </emma:interpretation>
              <emma:one-of disjunction-type="recognition" id="oneOf2">
                <emma:interpretation id="interp10" emma:lang="en-IN" emma:confidence="0">
                  <emma:literal>Venter</emma:literal>
                </emma:interpretation>
                <emma:interpretation id="interp11" emma:lang="en-IN" emma:confidence="0">
                  <emma:literal>Yester</emma:literal>
                </emma:interpretation>
                <emma:interpretation id="interp12" emma:lang="en-IN" emma:confidence="0">
                  <emma:literal>venter</emma:literal>
                </emma:interpretation>
                <emma:interpretation id="interp13" emma:lang="en-IN" emma:confidence="0">
                  <emma:literal>wester</emma:literal>
                </emma:interpretation>
                <emma:interpretation id="interp14" emma:lang="en-IN" emma:confidence="0">
                  <emma:literal>Wester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</inkml:traceGroup>
        <inkml:traceGroup>
          <inkml:annotationXML>
            <emma:emma xmlns:emma="http://www.w3.org/2003/04/emma" version="1.0">
              <emma:interpretation id="{DAF5251C-DD42-4A8A-8C01-52DDF0E3B7DE}" emma:medium="tactile" emma:mode="ink">
                <msink:context xmlns:msink="http://schemas.microsoft.com/ink/2010/main" type="inkWord" rotatedBoundingBox="18148,1056 18220,1055 18223,1399 18152,1400"/>
              </emma:interpretation>
              <emma:one-of disjunction-type="recognition" id="oneOf3">
                <emma:interpretation id="interp15" emma:lang="en-IN" emma:confidence="0">
                  <emma:literal>)</emma:literal>
                </emma:interpretation>
                <emma:interpretation id="interp16" emma:lang="en-IN" emma:confidence="0">
                  <emma:literal>'</emma:literal>
                </emma:interpretation>
                <emma:interpretation id="interp17" emma:lang="en-IN" emma:confidence="0">
                  <emma:literal>,</emma:literal>
                </emma:interpretation>
                <emma:interpretation id="interp18" emma:lang="en-IN" emma:confidence="0">
                  <emma:literal>`</emma:literal>
                </emma:interpretation>
                <emma:interpretation id="interp19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4C1356EB-5B61-4FC9-8013-6F947C5D7342}" emma:medium="tactile" emma:mode="ink">
                <msink:context xmlns:msink="http://schemas.microsoft.com/ink/2010/main" type="inkWord" rotatedBoundingBox="19191,527 21409,504 21415,1031 19197,1054"/>
              </emma:interpretation>
              <emma:one-of disjunction-type="recognition" id="oneOf4">
                <emma:interpretation id="interp20" emma:lang="en-IN" emma:confidence="0">
                  <emma:literal>Node</emma:literal>
                </emma:interpretation>
                <emma:interpretation id="interp21" emma:lang="en-IN" emma:confidence="0">
                  <emma:literal>mode</emma:literal>
                </emma:interpretation>
                <emma:interpretation id="interp22" emma:lang="en-IN" emma:confidence="0">
                  <emma:literal>Nude</emma:literal>
                </emma:interpretation>
                <emma:interpretation id="interp23" emma:lang="en-IN" emma:confidence="0">
                  <emma:literal>Nod</emma:literal>
                </emma:interpretation>
                <emma:interpretation id="interp24" emma:lang="en-IN" emma:confidence="0">
                  <emma:literal>tilode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9EBC11FB-936F-44C9-A4DB-FD672ADC92A6}" emma:medium="tactile" emma:mode="ink">
                <msink:context xmlns:msink="http://schemas.microsoft.com/ink/2010/main" type="inkWord" rotatedBoundingBox="24944,354 25403,349 25411,1124 24953,1129"/>
              </emma:interpretation>
              <emma:one-of disjunction-type="recognition" id="oneOf5">
                <emma:interpretation id="interp25" emma:lang="en-IN" emma:confidence="0">
                  <emma:literal>(</emma:literal>
                </emma:interpretation>
                <emma:interpretation id="interp26" emma:lang="en-IN" emma:confidence="0">
                  <emma:literal>L</emma:literal>
                </emma:interpretation>
                <emma:interpretation id="interp27" emma:lang="en-IN" emma:confidence="0">
                  <emma:literal>c</emma:literal>
                </emma:interpretation>
                <emma:interpretation id="interp28" emma:lang="en-IN" emma:confidence="0">
                  <emma:literal>C</emma:literal>
                </emma:interpretation>
                <emma:interpretation id="interp29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</inkml:traceGroup>
        <inkml:traceGroup>
          <inkml:annotationXML>
            <emma:emma xmlns:emma="http://www.w3.org/2003/04/emma" version="1.0">
              <emma:interpretation id="{673AF3DE-1BA0-4992-BB16-8FA97ED581E3}" emma:medium="tactile" emma:mode="ink">
                <msink:context xmlns:msink="http://schemas.microsoft.com/ink/2010/main" type="inkWord" rotatedBoundingBox="28084,272 28533,267 28543,1175 28093,1180"/>
              </emma:interpretation>
              <emma:one-of disjunction-type="recognition" id="oneOf6">
                <emma:interpretation id="interp30" emma:lang="en-IN" emma:confidence="0">
                  <emma:literal>)</emma:literal>
                </emma:interpretation>
                <emma:interpretation id="interp31" emma:lang="en-IN" emma:confidence="0">
                  <emma:literal>,</emma:literal>
                </emma:interpretation>
                <emma:interpretation id="interp32" emma:lang="en-IN" emma:confidence="0">
                  <emma:literal>]</emma:literal>
                </emma:interpretation>
                <emma:interpretation id="interp33" emma:lang="en-IN" emma:confidence="0">
                  <emma:literal>(</emma:literal>
                </emma:interpretation>
                <emma:interpretation id="interp34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17315F90-2FB0-4B41-8FA4-F983772D41CF}" emma:medium="tactile" emma:mode="ink">
            <msink:context xmlns:msink="http://schemas.microsoft.com/ink/2010/main" type="paragraph" rotatedBoundingBox="1286,2214 10496,1754 10552,2877 1342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93B3D2-58F9-473A-8455-1A35B45A7AF1}" emma:medium="tactile" emma:mode="ink">
              <msink:context xmlns:msink="http://schemas.microsoft.com/ink/2010/main" type="inkBullet" rotatedBoundingBox="1286,2214 1708,2193 1763,3292 1341,3314"/>
            </emma:interpretation>
            <emma:one-of disjunction-type="recognition" id="oneOf7">
              <emma:interpretation id="interp35" emma:lang="en-IN" emma:confidence="0">
                <emma:literal>i)</emma:literal>
              </emma:interpretation>
              <emma:interpretation id="interp36" emma:lang="en-IN" emma:confidence="0">
                <emma:literal>D)</emma:literal>
              </emma:interpretation>
              <emma:interpretation id="interp37" emma:lang="en-IN" emma:confidence="0">
                <emma:literal>I)</emma:literal>
              </emma:interpretation>
              <emma:interpretation id="interp38" emma:lang="en-IN" emma:confidence="0">
                <emma:literal>1)</emma:literal>
              </emma:interpretation>
              <emma:interpretation id="interp39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BE1E4856-A20D-443C-A259-B6983D9D7E84}" emma:medium="tactile" emma:mode="ink">
              <msink:context xmlns:msink="http://schemas.microsoft.com/ink/2010/main" type="line" rotatedBoundingBox="2262,2226 10499,1815 10552,2877 2315,3289"/>
            </emma:interpretation>
          </emma:emma>
        </inkml:annotationXML>
        <inkml:traceGroup>
          <inkml:annotationXML>
            <emma:emma xmlns:emma="http://www.w3.org/2003/04/emma" version="1.0">
              <emma:interpretation id="{C421F141-47CB-4A0D-9D44-E162DCE78AE1}" emma:medium="tactile" emma:mode="ink">
                <msink:context xmlns:msink="http://schemas.microsoft.com/ink/2010/main" type="inkWord" rotatedBoundingBox="2272,2425 4269,2325 4294,2829 2297,2929"/>
              </emma:interpretation>
              <emma:one-of disjunction-type="recognition" id="oneOf8">
                <emma:interpretation id="interp40" emma:lang="en-IN" emma:confidence="0">
                  <emma:literal>Save</emma:literal>
                </emma:interpretation>
                <emma:interpretation id="interp41" emma:lang="en-IN" emma:confidence="0">
                  <emma:literal>save</emma:literal>
                </emma:interpretation>
                <emma:interpretation id="interp42" emma:lang="en-IN" emma:confidence="0">
                  <emma:literal>same</emma:literal>
                </emma:interpretation>
                <emma:interpretation id="interp43" emma:lang="en-IN" emma:confidence="0">
                  <emma:literal>Same</emma:literal>
                </emma:interpretation>
                <emma:interpretation id="interp44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3F1A016F-4E24-4DE9-B417-60CF7434B940}" emma:medium="tactile" emma:mode="ink">
                <msink:context xmlns:msink="http://schemas.microsoft.com/ink/2010/main" type="inkWord" rotatedBoundingBox="5352,2160 6746,2091 6789,2953 5395,3022"/>
              </emma:interpretation>
              <emma:one-of disjunction-type="recognition" id="oneOf9">
                <emma:interpretation id="interp45" emma:lang="en-IN" emma:confidence="0">
                  <emma:literal>me</emma:literal>
                </emma:interpretation>
                <emma:interpretation id="interp46" emma:lang="en-IN" emma:confidence="0">
                  <emma:literal>mc</emma:literal>
                </emma:interpretation>
                <emma:interpretation id="interp47" emma:lang="en-IN" emma:confidence="0">
                  <emma:literal>mine</emma:literal>
                </emma:interpretation>
                <emma:interpretation id="interp48" emma:lang="en-IN" emma:confidence="0">
                  <emma:literal>Mine</emma:literal>
                </emma:interpretation>
                <emma:interpretation id="interp49" emma:lang="en-IN" emma:confidence="0">
                  <emma:literal>mince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</inkml:traceGroup>
        <inkml:traceGroup>
          <inkml:annotationXML>
            <emma:emma xmlns:emma="http://www.w3.org/2003/04/emma" version="1.0">
              <emma:interpretation id="{1A918AC5-D01E-47C1-AD1E-44B9BB44C731}" emma:medium="tactile" emma:mode="ink">
                <msink:context xmlns:msink="http://schemas.microsoft.com/ink/2010/main" type="inkWord" rotatedBoundingBox="8485,1916 9020,1889 9073,2951 8538,2978"/>
              </emma:interpretation>
              <emma:one-of disjunction-type="recognition" id="oneOf10">
                <emma:interpretation id="interp50" emma:lang="en-IN" emma:confidence="0">
                  <emma:literal>]</emma:literal>
                </emma:interpretation>
                <emma:interpretation id="interp51" emma:lang="en-IN" emma:confidence="0">
                  <emma:literal>3</emma:literal>
                </emma:interpretation>
                <emma:interpretation id="interp52" emma:lang="en-IN" emma:confidence="0">
                  <emma:literal>2</emma:literal>
                </emma:interpretation>
                <emma:interpretation id="interp53" emma:lang="en-IN" emma:confidence="0">
                  <emma:literal>)</emma:literal>
                </emma:interpretation>
                <emma:interpretation id="interp54" emma:lang="en-IN" emma:confidence="0">
                  <emma:literal>[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C68EBA99-BB39-4487-BABF-D0B78B3E9E83}" emma:medium="tactile" emma:mode="ink">
                <msink:context xmlns:msink="http://schemas.microsoft.com/ink/2010/main" type="inkWord" rotatedBoundingBox="10013,2147 10514,2122 10530,2433 10028,2458"/>
              </emma:interpretation>
              <emma:one-of disjunction-type="recognition" id="oneOf11">
                <emma:interpretation id="interp55" emma:lang="en-IN" emma:confidence="0">
                  <emma:literal>=</emma:literal>
                </emma:interpretation>
                <emma:interpretation id="interp56" emma:lang="en-IN" emma:confidence="0">
                  <emma:literal>#</emma:literal>
                </emma:interpretation>
                <emma:interpretation id="interp57" emma:lang="en-IN" emma:confidence="0">
                  <emma:literal>¥</emma:literal>
                </emma:interpretation>
                <emma:interpretation id="interp58" emma:lang="en-IN" emma:confidence="0">
                  <emma:literal>E</emma:literal>
                </emma:interpretation>
                <emma:interpretation id="interp59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18F31858-54A6-4BD6-9672-E8426D0F1C7D}" emma:medium="tactile" emma:mode="ink">
            <msink:context xmlns:msink="http://schemas.microsoft.com/ink/2010/main" type="paragraph" rotatedBoundingBox="1227,3461 28194,2864 28225,4280 1258,4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FFDAC11-77FD-4AA5-B862-C7AFA50FA674}" emma:medium="tactile" emma:mode="ink">
              <msink:context xmlns:msink="http://schemas.microsoft.com/ink/2010/main" type="inkBullet" rotatedBoundingBox="1233,3717 1883,3702 1909,4863 1258,4878"/>
            </emma:interpretation>
            <emma:one-of disjunction-type="recognition" id="oneOf12">
              <emma:interpretation id="interp60" emma:lang="en-IN" emma:confidence="0">
                <emma:literal>2)</emma:literal>
              </emma:interpretation>
              <emma:interpretation id="interp61" emma:lang="en-IN" emma:confidence="0">
                <emma:literal>2</emma:literal>
              </emma:interpretation>
              <emma:interpretation id="interp62" emma:lang="en-IN" emma:confidence="0">
                <emma:literal>23</emma:literal>
              </emma:interpretation>
              <emma:interpretation id="interp63" emma:lang="en-IN" emma:confidence="0">
                <emma:literal>27</emma:literal>
              </emma:interpretation>
              <emma:interpretation id="interp64" emma:lang="en-IN" emma:confidence="0">
                <emma:literal>2]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C6127887-17B3-484B-B521-53F5F1E523ED}" emma:medium="tactile" emma:mode="ink">
              <msink:context xmlns:msink="http://schemas.microsoft.com/ink/2010/main" type="line" rotatedBoundingBox="2660,3430 28194,2864 28223,4182 2689,4747"/>
            </emma:interpretation>
          </emma:emma>
        </inkml:annotationXML>
        <inkml:traceGroup>
          <inkml:annotationXML>
            <emma:emma xmlns:emma="http://www.w3.org/2003/04/emma" version="1.0">
              <emma:interpretation id="{41CAC702-8612-45FB-B9BB-693F8FC54A5D}" emma:medium="tactile" emma:mode="ink">
                <msink:context xmlns:msink="http://schemas.microsoft.com/ink/2010/main" type="inkWord" rotatedBoundingBox="2668,3807 4132,3775 4144,4305 2680,4337"/>
              </emma:interpretation>
              <emma:one-of disjunction-type="recognition" id="oneOf13">
                <emma:interpretation id="interp65" emma:lang="en-IN" emma:confidence="0">
                  <emma:literal>set</emma:literal>
                </emma:interpretation>
                <emma:interpretation id="interp66" emma:lang="en-IN" emma:confidence="0">
                  <emma:literal>Set</emma:literal>
                </emma:interpretation>
                <emma:interpretation id="interp67" emma:lang="en-IN" emma:confidence="0">
                  <emma:literal>Get</emma:literal>
                </emma:interpretation>
                <emma:interpretation id="interp68" emma:lang="en-IN" emma:confidence="0">
                  <emma:literal>get</emma:literal>
                </emma:interpretation>
                <emma:interpretation id="interp69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E37B360B-C0AE-48EF-A71D-F234A2CAEAD4}" emma:medium="tactile" emma:mode="ink">
                <msink:context xmlns:msink="http://schemas.microsoft.com/ink/2010/main" type="inkWord" rotatedBoundingBox="5337,3856 6972,3820 6978,4113 5344,4150"/>
              </emma:interpretation>
              <emma:one-of disjunction-type="recognition" id="oneOf14">
                <emma:interpretation id="interp70" emma:lang="en-IN" emma:confidence="0">
                  <emma:literal>now</emma:literal>
                </emma:interpretation>
                <emma:interpretation id="interp71" emma:lang="en-IN" emma:confidence="0">
                  <emma:literal>row</emma:literal>
                </emma:interpretation>
                <emma:interpretation id="interp72" emma:lang="en-IN" emma:confidence="0">
                  <emma:literal>How</emma:literal>
                </emma:interpretation>
                <emma:interpretation id="interp73" emma:lang="en-IN" emma:confidence="0">
                  <emma:literal>how</emma:literal>
                </emma:interpretation>
                <emma:interpretation id="interp74" emma:lang="en-IN" emma:confidence="0">
                  <emma:literal>mow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97CBAD56-5D9D-4F22-8157-4DEFB92C590B}" emma:medium="tactile" emma:mode="ink">
                <msink:context xmlns:msink="http://schemas.microsoft.com/ink/2010/main" type="inkWord" rotatedBoundingBox="9869,3255 12202,3376 12146,4474 9813,4353"/>
              </emma:interpretation>
              <emma:one-of disjunction-type="recognition" id="oneOf15">
                <emma:interpretation id="interp75" emma:lang="en-IN" emma:confidence="0">
                  <emma:literal>did</emma:literal>
                </emma:interpretation>
                <emma:interpretation id="interp76" emma:lang="en-IN" emma:confidence="0">
                  <emma:literal>&amp; cool</emma:literal>
                </emma:interpretation>
                <emma:interpretation id="interp77" emma:lang="en-IN" emma:confidence="0">
                  <emma:literal>&amp; col</emma:literal>
                </emma:interpretation>
                <emma:interpretation id="interp78" emma:lang="en-IN" emma:confidence="0">
                  <emma:literal>diol</emma:literal>
                </emma:interpretation>
                <emma:interpretation id="interp79" emma:lang="en-IN" emma:confidence="0">
                  <emma:literal>&amp; so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EA2DA2CF-E379-4AE3-AE87-16DA0FFA1716}" emma:medium="tactile" emma:mode="ink">
                <msink:context xmlns:msink="http://schemas.microsoft.com/ink/2010/main" type="inkWord" rotatedBoundingBox="14637,3669 15042,3775 14980,4010 14576,3905"/>
              </emma:interpretation>
              <emma:one-of disjunction-type="recognition" id="oneOf16">
                <emma:interpretation id="interp80" emma:lang="en-IN" emma:confidence="0">
                  <emma:literal>=</emma:literal>
                </emma:interpretation>
                <emma:interpretation id="interp81" emma:lang="en-IN" emma:confidence="0">
                  <emma:literal>#</emma:literal>
                </emma:interpretation>
                <emma:interpretation id="interp82" emma:lang="en-IN" emma:confidence="0">
                  <emma:literal>E</emma:literal>
                </emma:interpretation>
                <emma:interpretation id="interp83" emma:lang="en-IN" emma:confidence="0">
                  <emma:literal>¥</emma:literal>
                </emma:interpretation>
                <emma:interpretation id="interp84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</inkml:traceGroup>
        <inkml:traceGroup>
          <inkml:annotationXML>
            <emma:emma xmlns:emma="http://www.w3.org/2003/04/emma" version="1.0">
              <emma:interpretation id="{872D80A2-550C-41CB-87F3-AFDF979C5B50}" emma:medium="tactile" emma:mode="ink">
                <msink:context xmlns:msink="http://schemas.microsoft.com/ink/2010/main" type="inkWord" rotatedBoundingBox="19132,3268 19318,4334 18483,4480 18297,3413"/>
              </emma:interpretation>
              <emma:one-of disjunction-type="recognition" id="oneOf17">
                <emma:interpretation id="interp85" emma:lang="en-IN" emma:confidence="0">
                  <emma:literal>3)</emma:literal>
                </emma:interpretation>
                <emma:interpretation id="interp86" emma:lang="en-IN" emma:confidence="0">
                  <emma:literal>3</emma:literal>
                </emma:interpretation>
                <emma:interpretation id="interp87" emma:lang="en-IN" emma:confidence="0">
                  <emma:literal>3,</emma:literal>
                </emma:interpretation>
                <emma:interpretation id="interp88" emma:lang="en-IN" emma:confidence="0">
                  <emma:literal>31</emma:literal>
                </emma:interpretation>
                <emma:interpretation id="interp89" emma:lang="en-IN" emma:confidence="0">
                  <emma:literal>31)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C91420F9-E496-44A2-A0B6-B2CDBCD7C632}" emma:medium="tactile" emma:mode="ink">
                <msink:context xmlns:msink="http://schemas.microsoft.com/ink/2010/main" type="inkWord" rotatedBoundingBox="19820,3600 21566,3306 21655,3838 19910,4132"/>
              </emma:interpretation>
              <emma:one-of disjunction-type="recognition" id="oneOf18">
                <emma:interpretation id="interp90" emma:lang="en-IN" emma:confidence="0">
                  <emma:literal>set</emma:literal>
                </emma:interpretation>
                <emma:interpretation id="interp91" emma:lang="en-IN" emma:confidence="0">
                  <emma:literal>Set</emma:literal>
                </emma:interpretation>
                <emma:interpretation id="interp92" emma:lang="en-IN" emma:confidence="0">
                  <emma:literal>sent</emma:literal>
                </emma:interpretation>
                <emma:interpretation id="interp93" emma:lang="en-IN" emma:confidence="0">
                  <emma:literal>Get</emma:literal>
                </emma:interpretation>
                <emma:interpretation id="interp94" emma:lang="en-IN" emma:confidence="0">
                  <emma:literal>get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</inkml:traceGroup>
        <inkml:traceGroup>
          <inkml:annotationXML>
            <emma:emma xmlns:emma="http://www.w3.org/2003/04/emma" version="1.0">
              <emma:interpretation id="{18977541-B908-4DB0-80BF-8A0212AC71E7}" emma:medium="tactile" emma:mode="ink">
                <msink:context xmlns:msink="http://schemas.microsoft.com/ink/2010/main" type="inkWord" rotatedBoundingBox="22088,3701 23273,3153 23628,3921 22444,4469"/>
              </emma:interpretation>
              <emma:one-of disjunction-type="recognition" id="oneOf19">
                <emma:interpretation id="interp95" emma:lang="en-IN" emma:confidence="0">
                  <emma:literal>MC</emma:literal>
                </emma:interpretation>
                <emma:interpretation id="interp96" emma:lang="en-IN" emma:confidence="0">
                  <emma:literal>me</emma:literal>
                </emma:interpretation>
                <emma:interpretation id="interp97" emma:lang="en-IN" emma:confidence="0">
                  <emma:literal>Me</emma:literal>
                </emma:interpretation>
                <emma:interpretation id="interp98" emma:lang="en-IN" emma:confidence="0">
                  <emma:literal>my</emma:literal>
                </emma:interpretation>
                <emma:interpretation id="interp99" emma:lang="en-IN" emma:confidence="0">
                  <emma:literal>ME</emma:literal>
                </emma:interpretation>
              </emma:one-of>
            </emma:emma>
          </inkml:annotationXML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</inkml:traceGroup>
        <inkml:traceGroup>
          <inkml:annotationXML>
            <emma:emma xmlns:emma="http://www.w3.org/2003/04/emma" version="1.0">
              <emma:interpretation id="{598977B2-FC82-4A13-B47D-E0B31498DC87}" emma:medium="tactile" emma:mode="ink">
                <msink:context xmlns:msink="http://schemas.microsoft.com/ink/2010/main" type="inkWord" rotatedBoundingBox="26278,3456 28206,3413 28214,3782 26286,3824"/>
              </emma:interpretation>
              <emma:one-of disjunction-type="recognition" id="oneOf20">
                <emma:interpretation id="interp100" emma:lang="en-IN" emma:confidence="0">
                  <emma:literal>f</emma:literal>
                </emma:interpretation>
                <emma:interpretation id="interp101" emma:lang="en-IN" emma:confidence="0">
                  <emma:literal>+</emma:literal>
                </emma:interpretation>
                <emma:interpretation id="interp102" emma:lang="en-IN" emma:confidence="0">
                  <emma:literal>~</emma:literal>
                </emma:interpretation>
                <emma:interpretation id="interp103" emma:lang="en-IN" emma:confidence="0">
                  <emma:literal>*</emma:literal>
                </emma:interpretation>
                <emma:interpretation id="interp104" emma:lang="en-IN" emma:confidence="0">
                  <emma:literal>"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  <inkml:traceGroup>
          <inkml:annotationXML>
            <emma:emma xmlns:emma="http://www.w3.org/2003/04/emma" version="1.0">
              <emma:interpretation id="{F90A1A23-91BA-45A4-B813-A8DEE95ABB3C}" emma:medium="tactile" emma:mode="ink">
                <msink:context xmlns:msink="http://schemas.microsoft.com/ink/2010/main" type="inkWord" rotatedBoundingBox="27301,3561 28165,3362 28228,3633 27364,3833"/>
              </emma:interpretation>
              <emma:one-of disjunction-type="recognition" id="oneOf21">
                <emma:interpretation id="interp105" emma:lang="en-IN" emma:confidence="0">
                  <emma:literal>so</emma:literal>
                </emma:interpretation>
                <emma:interpretation id="interp106" emma:lang="en-IN" emma:confidence="0">
                  <emma:literal>to</emma:literal>
                </emma:interpretation>
                <emma:interpretation id="interp107" emma:lang="en-IN" emma:confidence="0">
                  <emma:literal>So</emma:literal>
                </emma:interpretation>
                <emma:interpretation id="interp108" emma:lang="en-IN" emma:confidence="0">
                  <emma:literal>o</emma:literal>
                </emma:interpretation>
                <emma:interpretation id="interp109" emma:lang="en-IN" emma:confidence="0">
                  <emma:literal>Do</emma:literal>
                </emma:interpretation>
              </emma:one-of>
            </emma:emma>
          </inkml:annotationXML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</inkml:traceGroup>
      </inkml:traceGroup>
    </inkml:traceGroup>
    <inkml:traceGroup>
      <inkml:annotationXML>
        <emma:emma xmlns:emma="http://www.w3.org/2003/04/emma" version="1.0">
          <emma:interpretation id="{282D0EA8-AD7F-4FF0-8610-20B4F1DBFFE5}" emma:medium="tactile" emma:mode="ink">
            <msink:context xmlns:msink="http://schemas.microsoft.com/ink/2010/main" type="paragraph" rotatedBoundingBox="18062,4779 32466,4581 32497,6846 18093,70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2C15DB4-2430-4D81-ABD8-C0CE56A4E1BE}" emma:medium="tactile" emma:mode="ink">
              <msink:context xmlns:msink="http://schemas.microsoft.com/ink/2010/main" type="inkBullet" rotatedBoundingBox="18062,4779 18818,4769 18831,5739 18075,5750"/>
            </emma:interpretation>
            <emma:one-of disjunction-type="recognition" id="oneOf22">
              <emma:interpretation id="interp110" emma:lang="en-IN" emma:confidence="0">
                <emma:literal>us</emma:literal>
              </emma:interpretation>
              <emma:interpretation id="interp111" emma:lang="en-IN" emma:confidence="0">
                <emma:literal>is)</emma:literal>
              </emma:interpretation>
              <emma:interpretation id="interp112" emma:lang="en-IN" emma:confidence="0">
                <emma:literal>n)</emma:literal>
              </emma:interpretation>
              <emma:interpretation id="interp113" emma:lang="en-IN" emma:confidence="0">
                <emma:literal>"s</emma:literal>
              </emma:interpretation>
              <emma:interpretation id="interp114" emma:lang="en-IN" emma:confidence="0">
                <emma:literal>"is</emma:literal>
              </emma:interpretation>
            </emma:one-of>
          </emma:emma>
        </inkml:annotationXML>
        <inkml:trace contextRef="#ctx0" brushRef="#br1" timeOffset="207557.257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<inkml:trace contextRef="#ctx0" brushRef="#br1" timeOffset="208042.983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</inkml:traceGroup>
      <inkml:traceGroup>
        <inkml:annotationXML>
          <emma:emma xmlns:emma="http://www.w3.org/2003/04/emma" version="1.0">
            <emma:interpretation id="{7FE73EEB-772F-4F71-AE3C-ACC1720F64E3}" emma:medium="tactile" emma:mode="ink">
              <msink:context xmlns:msink="http://schemas.microsoft.com/ink/2010/main" type="line" rotatedBoundingBox="19538,4875 32467,4697 32497,6846 19568,7024"/>
            </emma:interpretation>
          </emma:emma>
        </inkml:annotationXML>
        <inkml:traceGroup>
          <inkml:annotationXML>
            <emma:emma xmlns:emma="http://www.w3.org/2003/04/emma" version="1.0">
              <emma:interpretation id="{E0D12D73-E3A4-43DE-946E-84CA0478D0E2}" emma:medium="tactile" emma:mode="ink">
                <msink:context xmlns:msink="http://schemas.microsoft.com/ink/2010/main" type="inkWord" rotatedBoundingBox="19552,4934 23423,5026 23407,5697 19535,5604"/>
              </emma:interpretation>
              <emma:one-of disjunction-type="recognition" id="oneOf23">
                <emma:interpretation id="interp115" emma:lang="en-IN" emma:confidence="0">
                  <emma:literal>further,</emma:literal>
                </emma:interpretation>
                <emma:interpretation id="interp116" emma:lang="en-IN" emma:confidence="0">
                  <emma:literal>Further,</emma:literal>
                </emma:interpretation>
                <emma:interpretation id="interp117" emma:lang="en-IN" emma:confidence="0">
                  <emma:literal>further.</emma:literal>
                </emma:interpretation>
                <emma:interpretation id="interp118" emma:lang="en-IN" emma:confidence="0">
                  <emma:literal>further;</emma:literal>
                </emma:interpretation>
                <emma:interpretation id="interp119" emma:lang="en-IN" emma:confidence="0">
                  <emma:literal>Further</emma:literal>
                </emma:interpretation>
              </emma:one-of>
            </emma:emma>
          </inkml:annotationXML>
          <inkml:trace contextRef="#ctx0" brushRef="#br1" timeOffset="209262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1" timeOffset="209478.158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1" timeOffset="210042.008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1" timeOffset="210164.453">20758 5135 245,'0'0'682,"0"-18"-121,0 18-37,-4-16-62,4 16-67,-7-13-74,7 13-45,-5-13-70,5 13-26,-6-12-57,6 12-26,-4-8-126,4 8-135,0 0-174,-10-6-279,10 6-301,0 0-487</inkml:trace>
          <inkml:trace contextRef="#ctx0" brushRef="#br1" timeOffset="210750.123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1" timeOffset="211282.794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1" timeOffset="211884.458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1" timeOffset="-211581.295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BE2BE490-806D-416A-BE87-DBB9F37A7A16}" emma:medium="tactile" emma:mode="ink">
                <msink:context xmlns:msink="http://schemas.microsoft.com/ink/2010/main" type="inkWord" rotatedBoundingBox="24120,4919 27142,4737 27264,6780 24242,6961"/>
              </emma:interpretation>
              <emma:one-of disjunction-type="recognition" id="oneOf24">
                <emma:interpretation id="interp120" emma:lang="en-IN" emma:confidence="0">
                  <emma:literal>reduce</emma:literal>
                </emma:interpretation>
                <emma:interpretation id="interp121" emma:lang="en-IN" emma:confidence="0">
                  <emma:literal>seduce</emma:literal>
                </emma:interpretation>
                <emma:interpretation id="interp122" emma:lang="en-IN" emma:confidence="0">
                  <emma:literal>rednce</emma:literal>
                </emma:interpretation>
                <emma:interpretation id="interp123" emma:lang="en-IN" emma:confidence="0">
                  <emma:literal>rednee</emma:literal>
                </emma:interpretation>
                <emma:interpretation id="interp124" emma:lang="en-IN" emma:confidence="0">
                  <emma:literal>reduee</emma:literal>
                </emma:interpretation>
              </emma:one-of>
            </emma:emma>
          </inkml:annotationXML>
          <inkml:trace contextRef="#ctx0" brushRef="#br1" timeOffset="212548.234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1" timeOffset="212871.217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1" timeOffset="213720.266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1" timeOffset="214005.487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1" timeOffset="214324.8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  <inkml:trace contextRef="#ctx0" brushRef="#br1" timeOffset="-181753.759">24249 6953 334,'0'0'462,"0"0"-103,0 0-84,0 0-62,0 0-37,0 0-32,0 0-39,0 0-16,0 0-12,0 0-16,0 0-16,0 0-11,0 0-11,7 6-20,-7-6-32,0 0-56,0 0-115,0 0-178,14 1-156,-14-1-39</inkml:trace>
        </inkml:traceGroup>
        <inkml:traceGroup>
          <inkml:annotationXML>
            <emma:emma xmlns:emma="http://www.w3.org/2003/04/emma" version="1.0">
              <emma:interpretation id="{A44076F8-F482-4723-9FA9-3D12D1302573}" emma:medium="tactile" emma:mode="ink">
                <msink:context xmlns:msink="http://schemas.microsoft.com/ink/2010/main" type="inkWord" rotatedBoundingBox="27786,4762 31222,4714 31229,5229 27793,5276"/>
              </emma:interpretation>
              <emma:one-of disjunction-type="recognition" id="oneOf25">
                <emma:interpretation id="interp125" emma:lang="en-IN" emma:confidence="0">
                  <emma:literal>martin.</emma:literal>
                </emma:interpretation>
                <emma:interpretation id="interp126" emma:lang="en-IN" emma:confidence="0">
                  <emma:literal>matron.</emma:literal>
                </emma:interpretation>
                <emma:interpretation id="interp127" emma:lang="en-IN" emma:confidence="0">
                  <emma:literal>matins.</emma:literal>
                </emma:interpretation>
                <emma:interpretation id="interp128" emma:lang="en-IN" emma:confidence="0">
                  <emma:literal>mateine.</emma:literal>
                </emma:interpretation>
                <emma:interpretation id="interp129" emma:lang="en-IN" emma:confidence="0">
                  <emma:literal>matinee.</emma:literal>
                </emma:interpretation>
              </emma:one-of>
            </emma:emma>
          </inkml:annotationXML>
          <inkml:trace contextRef="#ctx0" brushRef="#br1" timeOffset="-214256.829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1" timeOffset="-213554.914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1" timeOffset="-213385.628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1" timeOffset="-212969.587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1" timeOffset="-212831.536">30054 4925 679,'0'0'621,"2"-16"-125,-2 16-85,5-10-99,-5 10-116,9-9-136,-9 9-169,12-6-341,-12 6-253,12-2-209</inkml:trace>
          <inkml:trace contextRef="#ctx0" brushRef="#br1" timeOffset="-212352.279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  <inkml:trace contextRef="#ctx0" brushRef="#br1" timeOffset="-210778.976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</inkml:traceGroup>
    <inkml:traceGroup>
      <inkml:annotationXML>
        <emma:emma xmlns:emma="http://www.w3.org/2003/04/emma" version="1.0">
          <emma:interpretation id="{F078376E-BDFF-4491-A542-191B4DA71777}" emma:medium="tactile" emma:mode="ink">
            <msink:context xmlns:msink="http://schemas.microsoft.com/ink/2010/main" type="paragraph" rotatedBoundingBox="975,6002 12147,6057 12138,7818 966,7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86B6F5-2F5D-4AC1-8AFE-EE275286F83E}" emma:medium="tactile" emma:mode="ink">
              <msink:context xmlns:msink="http://schemas.microsoft.com/ink/2010/main" type="line" rotatedBoundingBox="975,6002 12147,6057 12138,7818 966,7763"/>
            </emma:interpretation>
          </emma:emma>
        </inkml:annotationXML>
        <inkml:traceGroup>
          <inkml:annotationXML>
            <emma:emma xmlns:emma="http://www.w3.org/2003/04/emma" version="1.0">
              <emma:interpretation id="{C949317F-C0DE-4F59-B6E6-AE469CBB5526}" emma:medium="tactile" emma:mode="ink">
                <msink:context xmlns:msink="http://schemas.microsoft.com/ink/2010/main" type="inkWord" rotatedBoundingBox="975,6002 5504,6024 5495,7785 966,7763"/>
              </emma:interpretation>
              <emma:one-of disjunction-type="recognition" id="oneOf26">
                <emma:interpretation id="interp130" emma:lang="en-IN" emma:confidence="0">
                  <emma:literal>Resulting</emma:literal>
                </emma:interpretation>
                <emma:interpretation id="interp131" emma:lang="en-IN" emma:confidence="0">
                  <emma:literal>Resitting</emma:literal>
                </emma:interpretation>
                <emma:interpretation id="interp132" emma:lang="en-IN" emma:confidence="0">
                  <emma:literal>Reswelling</emma:literal>
                </emma:interpretation>
                <emma:interpretation id="interp133" emma:lang="en-IN" emma:confidence="0">
                  <emma:literal>Resubbing</emma:literal>
                </emma:interpretation>
                <emma:interpretation id="interp134" emma:lang="en-IN" emma:confidence="0">
                  <emma:literal>Rebutting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</inkml:traceGroup>
        <inkml:traceGroup>
          <inkml:annotationXML>
            <emma:emma xmlns:emma="http://www.w3.org/2003/04/emma" version="1.0">
              <emma:interpretation id="{5FF35783-AC9E-45AE-A934-44D69B9EED6A}" emma:medium="tactile" emma:mode="ink">
                <msink:context xmlns:msink="http://schemas.microsoft.com/ink/2010/main" type="inkWord" rotatedBoundingBox="6737,6046 10139,6062 10136,6663 6734,6647"/>
              </emma:interpretation>
              <emma:one-of disjunction-type="recognition" id="oneOf27">
                <emma:interpretation id="interp135" emma:lang="en-IN" emma:confidence="0">
                  <emma:literal>matron</emma:literal>
                </emma:interpretation>
                <emma:interpretation id="interp136" emma:lang="en-IN" emma:confidence="0">
                  <emma:literal>mateine</emma:literal>
                </emma:interpretation>
                <emma:interpretation id="interp137" emma:lang="en-IN" emma:confidence="0">
                  <emma:literal>matins</emma:literal>
                </emma:interpretation>
                <emma:interpretation id="interp138" emma:lang="en-IN" emma:confidence="0">
                  <emma:literal>matrons</emma:literal>
                </emma:interpretation>
                <emma:interpretation id="interp13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</inkml:traceGroup>
        <inkml:traceGroup>
          <inkml:annotationXML>
            <emma:emma xmlns:emma="http://www.w3.org/2003/04/emma" version="1.0">
              <emma:interpretation id="{5CECB3E6-BCA5-4A41-B6E3-B92E466FAC37}" emma:medium="tactile" emma:mode="ink">
                <msink:context xmlns:msink="http://schemas.microsoft.com/ink/2010/main" type="inkWord" rotatedBoundingBox="10746,6090 12147,6096 12142,7041 10741,7034"/>
              </emma:interpretation>
              <emma:one-of disjunction-type="recognition" id="oneOf28">
                <emma:interpretation id="interp140" emma:lang="en-IN" emma:confidence="0">
                  <emma:literal>is,</emma:literal>
                </emma:interpretation>
                <emma:interpretation id="interp141" emma:lang="en-IN" emma:confidence="0">
                  <emma:literal>is</emma:literal>
                </emma:interpretation>
                <emma:interpretation id="interp142" emma:lang="en-IN" emma:confidence="0">
                  <emma:literal>as,</emma:literal>
                </emma:interpretation>
                <emma:interpretation id="interp143" emma:lang="en-IN" emma:confidence="0">
                  <emma:literal>as</emma:literal>
                </emma:interpretation>
                <emma:interpretation id="interp144" emma:lang="en-IN" emma:confidence="0">
                  <emma:literal>ass,</emma:literal>
                </emma:interpretation>
              </emma:one-of>
            </emma:emma>
          </inkml:annotationXML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 timeOffset="112839.248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0-170,-10 7-208,-1-2-303,-3-1-486,-4-3-1176</inkml:trace>
        </inkml:traceGroup>
      </inkml:traceGroup>
    </inkml:traceGroup>
    <inkml:traceGroup>
      <inkml:annotationXML>
        <emma:emma xmlns:emma="http://www.w3.org/2003/04/emma" version="1.0">
          <emma:interpretation id="{354900E5-2A9E-45D3-83A7-617BD0C0C2DB}" emma:medium="tactile" emma:mode="ink">
            <msink:context xmlns:msink="http://schemas.microsoft.com/ink/2010/main" type="paragraph" rotatedBoundingBox="9814,6869 13257,6976 13236,7652 9793,75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2CE4908-9595-49E2-A1B9-573CF6D320A7}" emma:medium="tactile" emma:mode="ink">
              <msink:context xmlns:msink="http://schemas.microsoft.com/ink/2010/main" type="line" rotatedBoundingBox="9814,6869 13257,6976 13236,7652 9793,7545"/>
            </emma:interpretation>
          </emma:emma>
        </inkml:annotationXML>
        <inkml:traceGroup>
          <inkml:annotationXML>
            <emma:emma xmlns:emma="http://www.w3.org/2003/04/emma" version="1.0">
              <emma:interpretation id="{02043114-BA9A-4B99-AEE8-01CB27C3EF81}" emma:medium="tactile" emma:mode="ink">
                <msink:context xmlns:msink="http://schemas.microsoft.com/ink/2010/main" type="inkWord" rotatedBoundingBox="9812,6916 12148,6989 12134,7430 9799,7357"/>
              </emma:interpretation>
              <emma:one-of disjunction-type="recognition" id="oneOf29">
                <emma:interpretation id="interp145" emma:lang="en-IN" emma:confidence="0">
                  <emma:literal>reduce</emma:literal>
                </emma:interpretation>
                <emma:interpretation id="interp146" emma:lang="en-IN" emma:confidence="0">
                  <emma:literal>Reduce</emma:literal>
                </emma:interpretation>
                <emma:interpretation id="interp147" emma:lang="en-IN" emma:confidence="0">
                  <emma:literal>reduced</emma:literal>
                </emma:interpretation>
                <emma:interpretation id="interp148" emma:lang="en-IN" emma:confidence="0">
                  <emma:literal>Seduce</emma:literal>
                </emma:interpretation>
                <emma:interpretation id="interp149" emma:lang="en-IN" emma:confidence="0">
                  <emma:literal>seduce</emma:literal>
                </emma:interpretation>
              </emma:one-of>
            </emma:emma>
          </inkml:annotationXML>
          <inkml:trace contextRef="#ctx0" brushRef="#br2" timeOffset="-164584.291">9830 7221 340,'-13'-1'806,"13"1"-131,0 0-48,0 0-78,-10-4-41,10 4-59,0 0-33,0 0-76,-3-10-15,3 10-33,0 0-19,5-11-27,-5 11-18,13-8-33,-4 3-10,0 1 5,2 0 25,2 0-60,2 1 30,0 1-49,-1 2 8,2 0-46,3 1 6,-3 0-46,2 3 18,-3 2-43,0-2 21,-2 3-35,-1 0 22,-1 1-32,-2 1 27,-1 0-39,-2-1 33,-3 2-36,-1 1 29,-2-11-34,0 15 34,0-15-34,-2 17 33,2-17-36,-5 13 36,5-13-34,-8 9 36,8-9-32,0 0 30,-8 7-35,8-7 33,0 0-30,0 0 25,0 0-34,-5-9 36,5 9-36,1-15 40,2 6-40,0-1 33,1-1-37,1-1 29,2-1-47,0-1 8,2-1-60,1 1 28,3 0-64,-2 0 19,3 2-84,-1-3-41,0 7-51,-2-1-37,2 0-61,0 4-97,-3 1-51,0 1-80,-10 3-224,17-3-341,-17 3-789</inkml:trace>
          <inkml:trace contextRef="#ctx0" brushRef="#br2" timeOffset="-163380.971">10351 7271 701,'0'0'742,"11"4"-91,-11-4-53,12-3-60,-12 3-65,14-5-25,-14 5-56,19-9-24,-7 4-49,1-2-34,0-1-30,-1 2-29,2-2-34,-1-2-14,0 2-22,-2 0-20,2-1-11,-4 1-12,-1 1 32,0-1-66,-1 1 24,-7 7-58,8-12 30,-8 12-56,0 0 15,1-13-24,-1 13 35,0 0-48,-15-2 39,15 2-47,-17 4 37,17-4-41,-22 8 40,12-3-40,-3 0 42,2 2-48,-1 1 36,1 1-32,2-2 41,0 3-26,0-2 28,4-1-43,-1 3 40,2-3-49,4-7 43,-5 16-29,5-16 39,1 14-64,-1-14 13,9 15-86,-3-8-34,4 0-28,1 1 19,3 0-20,4-2-53,3 4-53,1-3-16,2-1-13,3 0 12,1-3 33,4 2 9,1-1 56,-3-2 11,-1 0 29,2-2 4,-2 0 34,1-1 24,-2-1 21,-1-1 13,-3-1 22,-2-2 32,-2 0 33,-3 0 38,-3-1 20,-3-3 35,1 2 18,-5-1 25,-3 0 7,0 1-21,-1-2 21,-3 10-34,-2-18 16,-1 8-19,-3 2 5,-1 1-4,-2 2 6,-2-1-14,-1 2-18,-3 1 13,0 3-19,-2 0-14,-1 1-8,-2 2-3,1 3-13,0 2-11,-1-1-6,3 3-11,0 0-5,2 2 0,4-1-12,2 0-4,-1 1-2,2-2-4,4 1-4,0-1-6,3 1 8,1-11-1,1 16-13,3-7-12,1-1-19,2-3-17,3 1-11,-1-3-17,2 0-18,2-1-14,1-2-22,1-2 1,2-1-2,-1-2 3,4-1-24,-2 0 27,-1-4 33,0 1 4,1-5-1,-3 1 13,1-3 11,-5-1 17,2 0 6,-3-3 12,-2-1 5,1-1 13,-4 0-5,-1 0 25,-2-1 18,0 3 39,-1 0 15,-2 2-6,-1 0 5,0 0 21,0 3-15,-2-1 33,1 3-9,-2 2 14,1-1-7,0 3-5,4 9-13,-6-11-2,6 11 24,-8-6-5,8 6 16,0 0-11,-12 9 28,12-9-46,-6 17 54,2-5-66,2 4 49,-1 2-60,1 2 53,0 2-63,1 1 31,0 2-52,-1-4 37,4 2-60,-2 1 41,2 0-55,1-2 39,1 2-49,1-5 48,0 0-56,1-2 24,3 0-74,-2-4 49,2 0-65,2-2 31,-2-2-49,1-2 8,2 1-19,-2-3 4,0-3 15,2 0 7,-12-2 3,20 0 2,-9-2 10,-1-2 9,0-2 0,1-3 11,-3 1 11,1-5-24,1 2 38,-5-3-16,2-3 29,-2 3-12,0-1 23,0 0 16,-3 1 17,1 2 11,-2 0 8,-1 12 0,3-19 3,-3 19-12,0-11-7,0 11 4,0 0 16,0 0 15,0 0 5,0 0-12,-4 11-1,4-11-3,-1 14-7,1-14-5,-2 22-12,2-22-9,0 19-1,2-7-3,-2-12 43,2 20-64,-2-20 50,5 18-56,-5-18 44,4 17-47,-4-17 45,9 13-51,-9-13 35,14 8-63,-14-8-10,13 3-13,-13-3-4,19-3-5,-9 1-3,2-2-1,-1-3 19,0-1-7,1-1 6,-1-1 11,-1-3 6,0 2 7,1-2 2,-4 1 13,2 1 8,0-3 7,-4 4 19,1 2 7,-6 8 15,7-14 0,-7 14 1,7-7 2,-7 7 15,0 0 2,0 0 15,0 0-9,0 0 9,0 0-10,2 10-9,-2-10-11,0 11-7,0-11 3,0 14-8,0-14 7,1 15-16,-1-15-12,2 15 5,-2-15-4,3 13-9,-3-13-38,1 13-34,-1-13-40,4 12-50,-4-12-62,5 11-54,-5-11-82,9 7-97,-9-7-37,11 7-53,-11-7-132,13 3-460,-13-3-754</inkml:trace>
          <inkml:trace contextRef="#ctx0" brushRef="#br2" timeOffset="-163096.039">11660 7213 550,'5'-10'528,"-5"10"-81,5-15-46,-5 15-7,1-15-56,-1 15-18,0-14-30,0 14-3,-4-14 5,4 14-23,-4-13-44,4 13-22,-7-7-20,7 7-20,-6-8-12,6 8 4,0 0-7,-14-2-9,14 2-22,-11 5 22,11-5-1,-10 14-20,7-6 1,-3 2 12,2 1-20,0 3-19,1-3-14,0 1-19,2 1-12,-1-2-5,2 3-12,0-2-6,2 0-2,0 0-2,1-3 35,3 2-58,-1-3-14,4 1-26,0-4-22,0 1-18,3-1-25,-1-4-27,1 0-39,3 1-33,-2-4-33,5 1-55,-3-5-21,0 2-1,1-3-24,0 0-33,1-2-9,-2-1 5,-2 2-41,-1-1-499,-1-1-490</inkml:trace>
          <inkml:trace contextRef="#ctx0" brushRef="#br2" timeOffset="-162763.936">11880 7207 228,'-10'-4'616,"10"4"-125,0 0-71,0 0 4,0 0-33,0 0-40,0 0-21,0 0-26,8-8-39,-8 8-24,13-6-39,-13 6-13,14-8-45,-6 4 3,3-2-42,-2 0 18,2 0-42,0 0 12,0-1-38,-1 0 17,1 0-32,-5-2 14,1 1-29,0 1 17,-2 1-38,-5 6 27,7-14-22,-7 14 10,0 0-2,0-13-17,0 13 17,0 0-26,-12-5 20,12 5-19,-14 2 24,14-2-24,-17 7 29,9 0-4,0 0 37,-1 3 20,-1 0 12,1 3 11,1 0 12,2 1 0,-2 0 4,4 1 23,2-1-13,1 0-12,-1-3-10,2 3 28,3-3-45,-1-1 25,4 1-66,0-2 38,0-2-57,2 0 42,2-1-57,2-3 40,0 1-56,4-3-23,-3 1-34,2-2-30,0-2-38,3 0-53,-5-1-100,2 0-85,-1-2-154,-1 1-95,1-1-168,-1-1-538,2-3-929</inkml:trace>
        </inkml:traceGroup>
        <inkml:traceGroup>
          <inkml:annotationXML>
            <emma:emma xmlns:emma="http://www.w3.org/2003/04/emma" version="1.0">
              <emma:interpretation id="{7D6E765B-2745-4606-9D35-2984087CDF5E}" emma:medium="tactile" emma:mode="ink">
                <msink:context xmlns:msink="http://schemas.microsoft.com/ink/2010/main" type="inkWord" rotatedBoundingBox="12504,6953 13257,6976 13236,7652 12482,7629"/>
              </emma:interpretation>
              <emma:one-of disjunction-type="recognition" id="oneOf30">
                <emma:interpretation id="interp150" emma:lang="en-IN" emma:confidence="0">
                  <emma:literal>by</emma:literal>
                </emma:interpretation>
                <emma:interpretation id="interp151" emma:lang="en-IN" emma:confidence="0">
                  <emma:literal>boy</emma:literal>
                </emma:interpretation>
                <emma:interpretation id="interp152" emma:lang="en-IN" emma:confidence="0">
                  <emma:literal>bay</emma:literal>
                </emma:interpretation>
                <emma:interpretation id="interp153" emma:lang="en-IN" emma:confidence="0">
                  <emma:literal>buy</emma:literal>
                </emma:interpretation>
                <emma:interpretation id="interp154" emma:lang="en-IN" emma:confidence="0">
                  <emma:literal>bye</emma:literal>
                </emma:interpretation>
              </emma:one-of>
            </emma:emma>
          </inkml:annotationXML>
          <inkml:trace contextRef="#ctx0" brushRef="#br2" timeOffset="-162115.435">12526 6994 801,'0'0'738,"-9"-12"-55,9 12-68,-5-12-35,5 12-54,-4-8-55,4 8-84,-4-9-66,4 9-25,0 0-41,0 0 44,0 0-82,0 0 39,0 0-74,0 19 18,4-7-48,-4 6 17,2-2-59,0 4 15,-1 2-45,3 4 27,-2-4-43,0 2 19,3 1-50,-4-1 25,3-2-22,-2-1 4,0-2-40,-2-1 26,2-1-29,-1-1 32,0-3-36,0-1 38,-1-12-42,1 21 33,-1-21-38,3 13 18,-3-13-40,2 10 26,-2-10-33,0 0 18,0 0-34,0 0 34,8-5-41,-8 5 25,8-13-12,-3 4 34,1-2-44,1-1 48,3-1-45,0 2 16,4-2 7,-1 1 6,0 1 8,1 1 1,0 2 6,1 0 6,-1 2 1,2 3 0,-3 1 6,-1 0 6,1 4 11,0-1 16,-1 2-1,-2 1 3,-3 0 10,3 2 3,-4-1 47,-6-5-52,7 14 30,-7-14-28,-4 14 25,4-14-34,-7 16 27,0-6-42,-2-3 29,0 4-41,-4-3 39,3 1-48,-1-3 36,-3 0-43,4 2 26,-1-4-64,1 1 3,3 0-92,7-5-40,-12 7-106,12-7-72,0 0-64,-7 3-69,7-3-54,0 0-18,0 0-51,0 0-96,17-5-386,-8 0-712</inkml:trace>
          <inkml:trace contextRef="#ctx0" brushRef="#br2" timeOffset="-161660.879">12893 7278 337,'9'-6'711,"-9"6"-93,13-10-39,-13 10-44,11-6-46,-11 6-73,0 0-37,9-6-62,-9 6 0,0 0-28,0 0-2,0 0-63,0 0-11,4 7-52,-4-7-6,0 0-26,5 11-18,-5-11-17,5 9-20,-5-9-16,6 8-9,-6-8-7,11 9-9,-11-9-7,14 5 12,-14-5-25,16 4-9,-16-4-11,20 1-5,-20-1-41,23-2 13,-12-1-20,2 0 14,3 0-10,-3-4 31,1 0-15,1-2 33,1-3-24,-2 1 26,2-2-18,-3-1 17,1-3-14,-5 3 35,1 0 14,-2 2 3,-1-2 1,-1 2 8,0 3 3,-1 1-6,-1-1-5,-4 9-4,5-11-6,-5 11 0,0 0 7,0 0 12,0 0 5,-5 17 6,3-5 13,2 3 7,-2 2 11,0 4 13,-1 1 43,1 3-30,0 2 29,0-1-37,0 3 25,0 0-20,2-2 25,0 1 5,0 0-39,0-2-98,2 0 0,0-2 0,-2-3 0,0-2 0,2 0 0,-2-4 0,0-1 0,0-2 0,0-12 0,-2 22 0,2-22 0,-4 14 0,4-14 0,-7 11 0,7-11 0,-12 6 0,12-6 0,-17-2 0,7-1 0,-5-1 0,-1-3 0,-4 2 0,-3-3 0,-8 0 0,0 0 0,-7 3-31,-1 2-688,-10 0-159,-3 6-245,-2 0-596,-3-1-1401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5:50.5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88325D7C-447E-41D7-A458-C9908DBBFB68}" emma:medium="tactile" emma:mode="ink">
          <msink:context xmlns:msink="http://schemas.microsoft.com/ink/2010/main" type="writingRegion" rotatedBoundingBox="12089,13437 17917,10931 18514,12318 12685,14824"/>
        </emma:interpretation>
      </emma:emma>
    </inkml:annotationXML>
    <inkml:traceGroup>
      <inkml:annotationXML>
        <emma:emma xmlns:emma="http://www.w3.org/2003/04/emma" version="1.0">
          <emma:interpretation id="{BD4DF3B9-C1D3-4117-8901-CF512FD92263}" emma:medium="tactile" emma:mode="ink">
            <msink:context xmlns:msink="http://schemas.microsoft.com/ink/2010/main" type="paragraph" rotatedBoundingBox="12200,13812 15738,11740 16089,12340 12552,1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7517CF-24BC-4364-9EF5-3794A78DA1E6}" emma:medium="tactile" emma:mode="ink">
              <msink:context xmlns:msink="http://schemas.microsoft.com/ink/2010/main" type="inkBullet" rotatedBoundingBox="12256,13908 12770,13606 13066,14111 12552,14412"/>
            </emma:interpretation>
            <emma:one-of disjunction-type="recognition" id="oneOf0">
              <emma:interpretation id="interp0" emma:lang="en-IN" emma:confidence="0">
                <emma:literal>&lt;</emma:literal>
              </emma:interpretation>
              <emma:interpretation id="interp1" emma:lang="en-IN" emma:confidence="0">
                <emma:literal>&gt;</emma:literal>
              </emma:interpretation>
              <emma:interpretation id="interp2" emma:lang="en-IN" emma:confidence="0">
                <emma:literal>T</emma:literal>
              </emma:interpretation>
              <emma:interpretation id="interp3" emma:lang="en-IN" emma:confidence="0">
                <emma:literal>5</emma:literal>
              </emma:interpretation>
              <emma:interpretation id="interp4" emma:lang="en-IN" emma:confidence="0">
                <emma:literal>6</emma:literal>
              </emma:interpretation>
            </emma:one-of>
          </emma:emma>
        </inkml:annotationXML>
        <inkml:trace contextRef="#ctx0" brushRef="#br0">12665 13682 579,'0'0'604,"14"-7"-67,-14 7-23,11-12-29,-4 7-11,2 0-44,-4-2 6,3 2-39,1 0-5,-9 5-51,14-9-7,-14 9-27,9-8 18,-9 8-95,8-5-31,-8 5-13,0 0 28,12-3-30,-12 3-18,0 0 17,7 8-47,-7-8 23,0 14-46,-2-4 11,-3 4-53,-2 0 0,0 2-71,-4 3 0,-3 2 0,-1 2 0,-5 0 0,0 3 0,-3 0 0,-1 0 0,-1 0 0,2-1 0,1 0 0,-3 0 0,5-4 0,4-2 0,-4 0 0,7-3 0,-1-1 0,3-4 0,-1 0 0,3 1 0,1-2 0,3-2 0,-4-2 0,4 2 0,5-8 0,-6 12 0,6-12 0,0 0 0,2 14 0,-2-14 0,8 11 0,2-6 0,1-1 0,0 0 0,7 0 0,-2 0 0,2 1 0,7-1 0,0 1 0,0 0 0,-1 2 0,1-2 0,1 2 0,6 0-46,-7 0-331,4 0-92,-4 0-143,0 6-203,-3-5-1037,0 0-1567</inkml:trace>
      </inkml:traceGroup>
      <inkml:traceGroup>
        <inkml:annotationXML>
          <emma:emma xmlns:emma="http://www.w3.org/2003/04/emma" version="1.0">
            <emma:interpretation id="{186E6A9E-7F9E-4A2F-AD83-586F911717C8}" emma:medium="tactile" emma:mode="ink">
              <msink:context xmlns:msink="http://schemas.microsoft.com/ink/2010/main" type="line" rotatedBoundingBox="14020,12746 15738,11740 15978,12150 14260,13156"/>
            </emma:interpretation>
          </emma:emma>
        </inkml:annotationXML>
        <inkml:traceGroup>
          <inkml:annotationXML>
            <emma:emma xmlns:emma="http://www.w3.org/2003/04/emma" version="1.0">
              <emma:interpretation id="{78C83618-5FAE-4593-B594-151D7B795352}" emma:medium="tactile" emma:mode="ink">
                <msink:context xmlns:msink="http://schemas.microsoft.com/ink/2010/main" type="inkWord" rotatedBoundingBox="14020,12746 15738,11740 15978,12150 14260,13156"/>
              </emma:interpretation>
              <emma:one-of disjunction-type="recognition" id="oneOf1">
                <emma:interpretation id="interp5" emma:lang="en-IN" emma:confidence="0">
                  <emma:literal>After</emma:literal>
                </emma:interpretation>
                <emma:interpretation id="interp6" emma:lang="en-IN" emma:confidence="0">
                  <emma:literal>A for</emma:literal>
                </emma:interpretation>
                <emma:interpretation id="interp7" emma:lang="en-IN" emma:confidence="0">
                  <emma:literal>A For</emma:literal>
                </emma:interpretation>
                <emma:interpretation id="interp8" emma:lang="en-IN" emma:confidence="0">
                  <emma:literal>A Her</emma:literal>
                </emma:interpretation>
                <emma:interpretation id="interp9" emma:lang="en-IN" emma:confidence="0">
                  <emma:literal>A Star</emma:literal>
                </emma:interpretation>
              </emma:one-of>
            </emma:emma>
          </inkml:annotationXML>
          <inkml:trace contextRef="#ctx0" brushRef="#br0" timeOffset="933.823">14213 12690 687,'0'0'650,"0"0"-88,-8-7-28,8 7-28,0 0-38,-4-10-3,4 10-45,0 0-5,-5-7-18,5 7-25,0 0-36,0 0-46,0 0-42,0 0-37,0 0 24,0 0-40,-6 5 16,6-5-45,-2 23 25,1-6-56,1 1 0,-1 1-51,-1 1 10,0 3-45,0 2 20,0-4-41,1-1 10,1 1-38,-2-3 0,2 1 0,0-1 0,-1-2 0,1-4 0,0 2 0,1-4-27,-1-10-70,0 19 30,0-19-46,3 11 42,-3-11-63,0 0 24,0 0-57,0 0 3,12-1-16,-12 1 14,4-17 3,-2 7 25,0-2 5,1-5 22,-2 0 11,0-2 24,1-2 3,-2-1 23,0 2-1,0-1 35,0 1-2,2 2 32,0 1-7,0 0 31,1 2-11,1 5 30,1-1 0,0 4 7,1-1 7,-6 8 6,17-6 1,-17 6-6,19 3 2,-3-1 0,-1 5-16,-1 0-8,1-1-10,2 4-7,-2 1-9,-1-1-4,1 0-5,-1-1-26,-3 2-31,2-2-29,-3 3-33,1-3-35,-2 0-34,-2 0-51,0-2-96,-3 2-73,0-2-113,-4-7-123,0 16-738,0-16-969</inkml:trace>
          <inkml:trace contextRef="#ctx0" brushRef="#br0" timeOffset="1103.112">14218 12934 60,'0'0'972,"-13"-1"-220,13 1-92,0 0-71,0 0-62,-4-8-53,4 8-59,8-7-54,-1 1-37,5-1-39,1 0-58,3 0-36,1-3-39,2 2-31,-2-1-57,4 0-54,-3-1-57,3 0-93,-2 2-59,1-3-141,0 1-128,-1 1-124,-4 1-806,3-2-1001</inkml:trace>
          <inkml:trace contextRef="#ctx0" brushRef="#br0" timeOffset="1465.98">14734 12559 824,'0'0'778,"6"-14"-105,1 6-90,-1-3-86,2 1-56,1-5-65,-1 3-35,2 0-53,-3-3-37,1 2-23,1-2-29,-1 2-21,-2-2-13,0 2-17,-1-2 4,-1 3-54,-2 0 33,0-1-52,-2 1 20,0 12-54,-2-19 24,2 19-47,-6-14 30,6 14-45,-12-7 33,12 7-37,-13-2 49,13 2-33,-17 6 45,10 0-34,-1 0 20,3 6 8,1 0 0,-1 2 3,3 2 11,2 2 31,0 0-50,2 1 14,5 1-36,-2 1 27,1 1-47,-1-2 31,3 1-36,0-2 26,-1 0-68,1-1-35,-2-2-30,0-1-30,1 1-27,-3-3-42,2 2-65,-1-3-20,-3-1-76,2 0-84,-2 1-32,-4-1-10,0-1-23,-2 0-7,0 1-14,-5 1-426,3-2-544</inkml:trace>
          <inkml:trace contextRef="#ctx0" brushRef="#br0" timeOffset="1851.492">14701 12823 979,'-11'3'508,"0"-1"-17,11-2-25,-18 0-33,18 0-15,-11-3-21,11 3-69,0 0-7,-5-11-74,5 11 13,5-13-46,2 4-12,3-3-53,4-2-11,4-3-48,3-1-3,-1 1-71,2-2-30,1 1-61,0-1-6,-1 0-55,0 1-46,-2 0-40,0-2-8,0 2 14,-3 0 8,-2 1 5,-2 1 14,-1 1 22,1-4 28,-4 2 23,0 0 19,-2 0 9,0 0 25,-4 0 46,0-1 20,-2 0 60,1 0 13,-2-1 39,0 2 6,0 1 49,0-1 42,-2 0 14,1 4 3,1-1 13,-1 2 10,1 12-11,-2-21-19,2 21-35,0-16-21,0 16-13,0 0 16,0 0 36,0 0-58,0 0 51,0 0-14,10 6-25,-7 4 10,3 1-42,0 4 21,-1-1-55,0 5 23,3 0-43,-1 1 23,1 0-53,-2 1 25,1-1-44,-1 2 30,1 0-43,1-1 25,0 0-36,-1-1 34,-1-1-67,0-2-3,-2-2-73,4 0 6,-3-2-80,2 0-38,-3-3-63,-1 0-42,2-1-40,-5-9-71,5 13-57,-5-13-39,0 0-36,-2 16-88,2-16-533,-8 5-801</inkml:trace>
          <inkml:trace contextRef="#ctx0" brushRef="#br0" timeOffset="2020.805">15009 12589 320,'0'0'711,"-18"-5"-76,18 5-63,-14-3-59,14 3-40,-8-5-72,8 5-5,0 0-50,-5-11-19,5 11-49,6-11-15,-6 11-46,15-16-7,-3 6-41,3-2-34,0 0-27,2-1-27,0 1-57,-1 0-38,1 0-40,1 0-49,-2-1-22,8-3-98,-5 4-103,-1 0-57,0 2-53,-1-2-21,-2 5-74,-4 0-51,2 1-342,-4 3-496</inkml:trace>
          <inkml:trace contextRef="#ctx0" brushRef="#br0" timeOffset="2591.224">15329 12339 484,'0'0'713,"0"0"-118,0 0-28,0 0-66,13-2-50,-13 2-40,12-3-58,-12 3-28,14-7-34,-4 2-35,-1-1-24,1 0-32,3-3-18,-3 1-34,2 1 12,-1-1-25,-2 1 19,0 0-43,-1 0 42,-2 1-53,-6 6 44,9-11-76,-9 11 13,6-7-43,-6 7 35,0 0-52,0 0 34,0 0-46,0 0 45,-12 0-50,12 0 57,-14 9-44,14-9 54,-12 12-43,6-5 52,-1 1-52,2 2 59,0 1-57,1-2 32,0 2-51,3 0 34,0 0-45,1-11 35,1 19-39,-1-19 33,4 20-41,-1-11 29,2-1-58,-5-8 9,12 12-68,-12-12-13,13 9-9,-13-9-12,14 3-30,-14-3-22,16 0-29,-16 0 18,17-5 2,-8 2 50,2-3 0,0 0 4,-2-3-21,2-1 19,0 1 9,-2-4 41,-2 1 16,1-2 25,-2-1 38,0-1 14,-1 1 19,-1 0 22,-2-1 21,2 3 11,0 0 8,-2 1-15,1 3 11,-1-1-13,2 2-8,-4 8 6,8-12 17,-8 12-6,13-8-2,-13 8 12,15-1-10,-15 1 10,20 3-21,-9-1 9,0 3-28,-1 0 15,1 0-33,-1 0 16,0 4-25,-2-4 16,-1 3-24,1-1 2,-3-1 4,-5-6 9,10 13 11,-10-13 13,7 10 54,-7-10-45,5 9 52,-5-9-55,0 0 46,0 0-58,0 0 38,0 0-55,0 0 39,0 0-48,0 0 30,-9-15 1,6 4-4,2-1-52,0-3 38,0-1-44,1-1 40,2-1-55,1-1 25,2-2-81,2 0-38,1 0-36,1 4-66,-1-1-85,3 1-127,-2 5-176,0 1-163,1 0-686,-1 5-1084</inkml:trace>
        </inkml:traceGroup>
      </inkml:traceGroup>
    </inkml:traceGroup>
    <inkml:traceGroup>
      <inkml:annotationXML>
        <emma:emma xmlns:emma="http://www.w3.org/2003/04/emma" version="1.0">
          <emma:interpretation id="{A910A5C4-6837-4F28-8E7C-E86D28AD3085}" emma:medium="tactile" emma:mode="ink">
            <msink:context xmlns:msink="http://schemas.microsoft.com/ink/2010/main" type="paragraph" rotatedBoundingBox="13538,13910 18315,11856 18514,12318 13737,143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F471245-588A-41E9-AFF2-5AB487CF8BD3}" emma:medium="tactile" emma:mode="ink">
              <msink:context xmlns:msink="http://schemas.microsoft.com/ink/2010/main" type="line" rotatedBoundingBox="13538,13910 18315,11856 18514,12318 13737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49DDE0E1-CF00-4AFC-9B3D-377EE8BE469A}" emma:medium="tactile" emma:mode="ink">
                <msink:context xmlns:msink="http://schemas.microsoft.com/ink/2010/main" type="inkWord" rotatedBoundingBox="13538,13910 15557,13042 15739,13467 13721,14335"/>
              </emma:interpretation>
              <emma:one-of disjunction-type="recognition" id="oneOf2">
                <emma:interpretation id="interp10" emma:lang="en-IN" emma:confidence="0">
                  <emma:literal>column</emma:literal>
                </emma:interpretation>
                <emma:interpretation id="interp11" emma:lang="en-IN" emma:confidence="0">
                  <emma:literal>columns</emma:literal>
                </emma:interpretation>
                <emma:interpretation id="interp12" emma:lang="en-IN" emma:confidence="0">
                  <emma:literal>Column</emma:literal>
                </emma:interpretation>
                <emma:interpretation id="interp13" emma:lang="en-IN" emma:confidence="0">
                  <emma:literal>Columns</emma:literal>
                </emma:interpretation>
                <emma:interpretation id="interp14" emma:lang="en-IN" emma:confidence="0">
                  <emma:literal>Colum</emma:literal>
                </emma:interpretation>
              </emma:one-of>
            </emma:emma>
          </inkml:annotationXML>
          <inkml:trace contextRef="#ctx0" brushRef="#br0" timeOffset="3424.479">13602 13909 598,'0'-12'820,"0"12"-80,0-14-117,0 14-58,0 0-53,0 0-6,0 0-53,0 0-34,0 0-32,0 12-23,0 2-41,0 3-42,0 1-40,0 4-22,3 1-35,-1 1-29,0 0-26,2 0-24,2-2-22,0 2-16,0-5-13,3 0-14,1-2-3,1-2-10,5-4-7,-3-4-40,5 0-43,-2-4-40,2-4-30,4-3-45,1-2-14,-1-3-13,3-3 16,-3-2-11,-2-1 15,1-3-10,-4-3 32,-1 0 12,-3 3 42,-2-1-1,-3 4 51,-1-1-11,-1 4 32,0 0-10,-2 4 32,-4 8-11,6-12 27,-6 12-11,0 0 28,0 0 0,0 0 23,7 6-17,-7-6 17,4 11-22,-4-11 7,8 12-17,-8-12 17,11 13-16,-5-6 2,3-4-10,3 0 23,-12-3-30,19 1 22,-5-2-21,-1-1 18,2-2-17,-2-3 16,2-1-18,-3 2 22,-2-3-12,0 0 9,-1-2 18,-1 0 28,-2 2-6,-2-2 24,-4 0-1,0 11 5,-2-20 0,2 20-8,-8-17-2,0 9-9,-1 3-11,0 1-8,-2 0-11,-2 4-5,-1 0-3,0 1-26,-4 3 21,3 3-29,-2-2-14,0 4-61,-1 2-36,2-1-86,3-1-88,2 3-110,-1-2-115,5 0-120,1-2-743,2 0-982</inkml:trace>
          <inkml:trace contextRef="#ctx0" brushRef="#br0" timeOffset="3709.665">14228 13741 304,'0'0'817,"-3"-15"-113,3 15-51,-2-13-83,2 13-12,-5-12-28,5 12-43,-2-12-52,2 12-38,0 0-41,-1-12-11,1 12-92,0 0 28,0 0-32,0 0 29,0 0-33,0 0 20,17 7-43,-10 1 10,1 4-222,2 0-10,-1 5 0,3-3 0,-2 4 0,1-1 0,0 0 0,-1 0 0,1 1 0,-3-1 0,2 0 0,-1-2 0,-1-1 0,0 0-73,2-1-300,-3 1-55,0-4-73,2 1-126,-2 0-105,-1-3-139,-1-2-585,2 1-1073</inkml:trace>
          <inkml:trace contextRef="#ctx0" brushRef="#br0" timeOffset="4072.993">14504 13872 725,'-1'-11'894,"1"11"-148,0 0-96,-4-10-73,4 10-29,0 0-80,0 0-17,0 0-42,0 0-49,1 17-40,-1-17-52,4 12-45,-4-12-32,6 17-33,-6-17-34,7 15-22,-1-6-22,2-3-14,-2 0-12,1 1-9,2-3-18,-9-4-12,16 7-26,-16-7-28,18 1-26,-18-1-38,20-6-1,-10 1-38,-2 2 14,3-6-17,-2 1 31,2-2 3,-6-1 39,3-2-5,-3-1 28,0 1 14,-3-1 16,0 1 27,-1 0 30,-1 1 27,0 12 12,0-19 28,0 19 4,0-17-4,0 17 30,0 0-56,0-15 51,0 15-27,0 0 37,0 0-24,0 0 11,8 5-36,-8-5-24,5 11-12,-5-11-10,11 15-9,-11-15-10,9 13-22,-4-6-51,-5-7-55,9 14-47,-9-14-39,9 14-78,-9-14-40,10 9-64,-10-9-77,8 6-79,-8-6-46,0 0-105,13 4-688,-13-4-967</inkml:trace>
          <inkml:trace contextRef="#ctx0" brushRef="#br0" timeOffset="4627.782">14816 13700 1173,'0'0'758,"2"-11"-161,-2 11-59,0 0-52,7-7-23,-7 7-75,0 0-18,15 0-45,-15 0-29,13 5-29,-4-1-34,-9-4-17,15 9-30,-7-4-37,0 1-25,-1 1-18,1 0-22,-2 1-14,2-3-14,-2 2-9,-6-7-6,9 12-12,-9-12 2,7 10-11,-7-10-3,4 9-2,-4-9-18,0 0-16,0 0-11,6 8 4,-6-8-2,0 0-9,0 0 10,-8-10 1,8 10 6,-2-12 5,2 12 49,0-15-49,0 15 3,0-19 1,2 9 3,0 0 4,2 1 4,0-1 2,0 1 10,1 1 0,3 2 6,-2 0 16,2 1-5,-8 5 6,18-6-4,-18 6-7,16-1 3,-16 1 43,15 3-59,-15-3 36,19 7-42,-13-3 30,3 2-42,-9-6 45,15 9-51,-15-9 48,11 10-55,-11-10 48,10 12-49,-10-12 47,5 9-56,-5-9 41,0 0-57,1 14 38,-1-14-51,0 0-2,0 0-5,-5 11 7,5-11 6,0 0 7,0 0 2,-11-3 7,11 3 8,-8-9 8,8 9 5,-3-16 2,3 16 9,-2-18 9,2 18 3,1-22 6,2 10 9,-2 0 11,4 0 13,1-2 8,2 3 8,-2 0 9,3 1 20,4-1 9,-1 2 35,-1 1-35,3 3-19,0 1 1,0 0-7,-2 3-5,0-1 0,-12 2-15,24 2-10,-13 1-6,-1-1-9,-1 2-11,1 0 24,-10-4-75,15 9-16,-15-9-91,10 10-3,-10-10-94,9 11-72,-9-11-55,5 11-55,-5-11-58,1 11-101,-1-11-48,0 0-163,-1 13-444,1-13-843</inkml:trace>
          <inkml:trace contextRef="#ctx0" brushRef="#br0" timeOffset="5013.227">15322 13549 726,'0'0'782,"0"-17"-134,0 17-61,2-17-80,-2 17-37,7-15-61,-7 15-21,6-10-76,-6 10-7,10-8-39,-10 8 0,13-3-34,-13 3 0,13 0-31,-13 0-37,14 4-18,-4 1-17,-10-5-17,15 6-24,-7-1-16,-8-5-13,13 9-15,-13-9-4,11 10-9,-11-10-7,8 10-3,-8-10-3,6 9 1,-6-9-5,6 7 1,-6-7-3,0 0-5,7 7-2,-7-7-25,0 0-5,0 0-7,0 0 3,0 0 2,0 0-6,-2-12-2,2 12 5,-7-14 5,3 2 5,2 0 0,-2 0 5,4-4 2,-3 0 5,3 2 2,0-1 3,0 1 5,3 0 1,0-2 12,2 4 8,0 0 16,2 2 9,2 1 5,0 1 9,5 3 41,1 1 24,0 1 1,1-1 8,2 3-4,-2 2-21,3 1-18,-3 1-22,-1 1-36,-2 1-35,2 0 0,-4 2 0,-1 1 0,-2-1 0,-3 2-35,0 1-114,-1 0-48,-4-10-63,5 19-70,-4-7-54,-1-12-103,0 21-115,0-21-85,0 22-185,0-22-456,2 18-931</inkml:trace>
        </inkml:traceGroup>
        <inkml:traceGroup>
          <inkml:annotationXML>
            <emma:emma xmlns:emma="http://www.w3.org/2003/04/emma" version="1.0">
              <emma:interpretation id="{A931F7FD-52E4-4484-9CFB-FAD4E74BEFAE}" emma:medium="tactile" emma:mode="ink">
                <msink:context xmlns:msink="http://schemas.microsoft.com/ink/2010/main" type="inkWord" rotatedBoundingBox="16018,12879 18328,11886 18514,12318 16204,13311"/>
              </emma:interpretation>
              <emma:one-of disjunction-type="recognition" id="oneOf3">
                <emma:interpretation id="interp15" emma:lang="en-IN" emma:confidence="0">
                  <emma:literal>Reducers</emma:literal>
                </emma:interpretation>
                <emma:interpretation id="interp16" emma:lang="en-IN" emma:confidence="0">
                  <emma:literal>R edu can</emma:literal>
                </emma:interpretation>
                <emma:interpretation id="interp17" emma:lang="en-IN" emma:confidence="0">
                  <emma:literal>R educts</emma:literal>
                </emma:interpretation>
                <emma:interpretation id="interp18" emma:lang="en-IN" emma:confidence="0">
                  <emma:literal>Reducing</emma:literal>
                </emma:interpretation>
                <emma:interpretation id="interp19" emma:lang="en-IN" emma:confidence="0">
                  <emma:literal>Redu can</emma:literal>
                </emma:interpretation>
              </emma:one-of>
            </emma:emma>
          </inkml:annotationXML>
          <inkml:trace contextRef="#ctx0" brushRef="#br0" timeOffset="5561.286">16124 13122 490,'-5'-12'874,"0"3"-156,5 9-78,-4-18-77,4 18-67,-1-15-72,1 15-47,1-13-44,-1 13-42,5-9-5,-5 9-55,10-3 22,-10 3-66,16 0-9,-16 0-44,16 8 35,-6-1-56,1 0-20,-1 0-11,1 5-16,0-3-19,-1 2-4,0-1-9,-1-1-1,-1 2-25,-2-2-12,2-2-29,-3 2-18,-5-9-2,9 13-8,-9-13-30,5 9 5,-5-9-55,0 0 10,0 0-28,0 0 24,-9 3-12,9-3 17,-13-8-9,4 1 45,0-3-12,0-2 39,-2-2 14,-1-3 7,2 0 9,0-3 16,0-4 27,3 2 8,0 0 7,4-1-21,2 3 24,1-1-18,3 3 37,1 1-1,3 1 30,1 2-11,1 3 37,2 1-30,-1 3 9,1 1-36,-11 6 14,19-1-27,-19 1 12,13 4-6,-13-4-18,11 13 3,-11-13-3,4 17-5,-3-5 13,-2-1-10,-2 2-5,1 2 0,-1-1-3,-1 1-5,-1 1 6,1 0 0,2 0-4,-1-2-2,1-3-3,2 3 4,1-4-20,0 3 28,3-2-22,1-2 22,1 0-20,2-1 25,3 0-25,-1-3 17,1-1-24,1-1 24,2-1-28,-1 1 9,1-3-51,0 0-3,0 0-51,-3-3-16,2 0-54,0-1-80,-2-1-63,-2 1-84,4-4-88,-3 1-150,3-5-431,-3 2-702</inkml:trace>
          <inkml:trace contextRef="#ctx0" brushRef="#br0" timeOffset="6347.885">16669 12949 660,'0'0'786,"0"0"-130,0 0-79,0 0-91,10-6-60,-10 6-51,7-6-45,-7 6-57,8-9-38,-3 2-27,-5 7-24,9-13-24,-3 5-19,-2 1-9,1-2-11,-5 9-16,6-12-6,-6 12-21,5-13-1,-5 13-20,0 0-12,1-12-3,-1 12-8,0 0-8,0 0-6,-13 0 0,13 0 3,-12 8 7,4-2 7,1 0 6,-2 5 8,1-2 37,1 2-48,-1 1 43,3 0-56,-1 0 35,1 1-52,2-1-2,1 0 1,2-12-3,1 22-3,0-11-1,3-1-2,1-1-22,2 0-18,-1-1-27,3-2-41,1-1-27,0-1-50,2-1-36,2-1-30,-1-2-52,2-2-37,2-1-8,2-1-6,1-3 10,1 0-21,6-4 52,-3-1 10,1-2 72,0-2 43,-2-2 39,0 1 48,0-2 32,-2-1 32,-1-1 28,-3-1 39,-1 2 48,-1-1 22,-5 4 39,-1 0 47,-1 4 10,-3 1 12,-2 0 4,-3 12 9,1-15-6,-1 15-15,-4-10 3,4 10-36,-8-4 8,8 4-15,-16 2 25,7 2-13,-5 3 16,2 0-7,-2 2-15,-1 3-21,1 1-16,-2 2-21,4-2 3,0 1-52,3-1 16,1 0-44,1 0 24,2 0-40,1-3 15,1 0-40,3-10 4,2 19-31,-2-19-5,6 16-21,-6-16-10,11 12-17,-11-12-13,15 5-12,-15-5-25,17 1-14,-17-1-40,22-5-16,-10 0-12,-1 0-27,1-2 9,-2-2 13,2-2 2,-2 0 5,0-4-6,-1-2 3,0-1 11,-3-3 22,-1-1 30,-1 1 35,-1-1 33,-1-3 39,-2 1 26,-1-1 28,-2 1 42,0 1 20,-3 2 6,0-1 21,-3 4 15,0-1 12,-1 4 24,0-1 1,1 3 31,0 1 26,-1 2 12,3 2 3,0 0-64,0 1 43,7 7-45,-12-8 32,12 8-18,0 0 9,-12 0-16,12 0 31,0 0-3,-1 12-1,3-1-5,1-1-15,1 5-5,1-1-13,2 6-9,0-1-5,0 1-21,2 2-17,0-3 24,0 4-66,0-2 31,1-2-63,-1 1 12,0-1-93,0-2 6,3 0-76,-5-4-41,2-1-56,0-2-53,2 1-93,-4-2-60,2-1-76,-1-4-32,-1 1-100,-7-5-563,11 4-816</inkml:trace>
          <inkml:trace contextRef="#ctx0" brushRef="#br0" timeOffset="6764.606">17224 12749 216,'0'-17'737,"0"17"-133,-1-11-61,1 11-59,-1-12-57,1 12-49,0 0-56,0-12-18,0 12-16,0 0 1,0 0-38,0 0 7,0 0-36,6 7-3,-6-7-18,7 10-31,-7-10-25,9 12-19,-9-12-15,10 11-16,-3-5-25,-7-6-16,12 12-7,-12-12-11,13 10-4,-13-10-7,12 7-3,-12-7-6,13 3-9,-13-3-19,13 2-13,-13-2-6,13-2-13,-13 2-17,15-8-31,-15 8 19,12-12-15,-6 3 19,-1 2-5,0-4 26,0-2-11,-2-1 31,-1 1-13,0 0 27,-2-2-16,0 2 31,-2-1-2,1 1 37,0 1-2,0 0 34,-1 0-15,2 12 30,-2-17-6,2 17-10,0-13-8,0 13-10,-2-12-6,2 12 7,0 0 1,0 0 36,0 0-9,0 0 15,0 0 6,0 0-4,9 5-2,-9-5 18,7 15-38,-3-5 21,0 0-46,1 1 22,0 1-48,-1-1 30,-1 2-48,3-3 10,-3 2-81,1 0-39,2-2-42,-2 0-39,0-1-45,-4-9-62,7 14-16,-7-14-68,9 10-74,-9-10-61,10 6-44,-10-6-154,11 1-437,-11-1-761</inkml:trace>
          <inkml:trace contextRef="#ctx0" brushRef="#br0" timeOffset="7281.442">17776 12436 535,'0'0'705,"3"-17"-101,-3 17-38,-1-12-90,1 12-34,-8-12-34,8 12-33,-9-10-31,9 10-48,-9-10-17,9 10-16,-13-7-15,13 7-20,-11-4-16,11 4-15,0 0 26,-19 2-78,19-2 36,-12 10-65,4-3 26,2 0-57,0 3 29,-1 1-53,2 4 31,0-2-46,0 2 30,1 1-52,2-1 30,-1 1-43,3-1 27,0-1-40,3 3 37,-1-3-25,3 1 11,0-2-49,-1-3 18,4 1-73,2-1 39,0-3-73,1-2-14,1-3-24,0 1-35,-1-1-43,3-4 11,-1-1-26,2 1 23,0-3-20,0-1-52,-1-3-6,0 0 5,0-3 6,0-1 16,-2-4 16,-1 0 38,1-1 41,-5-3 17,1-1 28,-2-1 26,1 0 24,-4 0 2,-1-3 47,-2 2 16,-2-1 46,1 1 36,-3 2 29,-1-2 5,0 2 29,0 1 7,0 0 26,0 5-13,0 2 18,-3-1 32,3 2-5,1 0 14,-1 2-11,1 3-12,4 8-16,-6-17-19,6 17-15,-6-10 3,6 10-1,0 0 5,0 0-1,0 0-9,0 0 0,0 0-37,3 17 21,2-8-45,0 6 36,2-1-53,1 5 35,0 2-50,0 0-8,1 1-4,-1-1-5,2 1-6,-2 0-21,-2-2-32,1 1-34,0-2-51,-2-2-7,-1 0-64,0-1-18,0-1-43,0-1-77,-3-1-54,0-2-51,-1-11-43,2 18-130,-2-18-452,-3 15-682</inkml:trace>
          <inkml:trace contextRef="#ctx0" brushRef="#br0" timeOffset="7783.321">17882 12497 37,'-10'-4'765,"-1"2"-147,2-2-72,1 0-29,8 4-54,-16-8-54,16 8-76,-13-10-40,13 10-67,-8-12-30,8 12-39,-4-13-31,4 13-30,7-18-23,-4 8-7,4-2-12,2-1-12,3-3-10,0 0-3,3 0-6,-2-1-11,5-1-1,-1 0-7,-1 3-38,-2-1 35,0 1-3,-1 1-1,1 1 2,-5 1-2,1 3-1,-2 1 2,1 1-5,-3 0-1,0-1-3,0 1 4,-6 7 11,10-7-2,-10 7 3,10-5 5,-10 5 10,0 0 6,17 3 0,-17-3 5,10 5 8,-10-5 13,12 14-6,-6-7 0,0 3-7,0-1 23,-1 1-4,0 0-10,-1 0 0,0-1 4,0 1 7,-1 0-5,-3-10-12,5 16 1,-5-16 4,3 15 1,-3-15 5,4 12 0,-4-12-2,0 0-14,0 0-21,0 11 14,0-11-7,0 0-6,0 0-4,0 0-10,-4-10-1,4 10 5,-2-14 9,1 3-9,1-1 4,0-2-11,1-4-1,1-2 5,-1 2 4,3-3 10,1 1 13,-1 0 16,5 1 24,-2 1 15,4 1 27,1 3 29,0 3 52,0 1-19,1 3 47,2 2-8,-1 2 28,0 3-18,1 3-116,-1-1-108,3 4 0,-2 0 0,0 2 0,-2 0 0,0 3 0,-2-1 0,0 2 0,0 0 0,-4 2 0,-2 1 0,0-1 0,-3 3-62,-2-2-503,0 2-160,-2 0-133,-3 4-1028,0-6-1608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10:43.05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7002 9167 148,'0'0'672,"-8"7"-166,8-7-56,0 0-38,-6 7-14,6-7-20,0 0-22,0 0-31,0 0-93,-6 5 42,6-5-52,0 0-6,0 0-24,0 0-8,0 0-14,2-11-13,-2 11-23,0 0-6,4-13-12,-4 13-14,3-10 5,-3 10-21,2-12 1,-2 12-32,1-14 6,-1 14-29,0-15 10,0 15-22,0-14 13,0 14-20,-2-16 14,2 16-16,-4-16 15,4 16-20,-5-12 39,5 12-18,-9-12 25,9 12-30,-9-8 33,9 8-35,-10-8 26,10 8-38,-12-3 37,12 3-46,-12-1 41,12 1-45,-13 3 31,13-3-29,-13 3 28,5 3-40,8-6 37,-10 13-48,5-6 48,1 1-1,-1 2-3,2 1-14,1 1-27,-1 1 42,2 1-38,1 2 44,1 2-43,-1-1 42,3 0-42,-1 3 46,2 3-20,3 0 45,-2 0-40,0 2 52,1 4-56,1 0 56,1 2-59,0 0 47,-1 1-49,0 1 48,1-3-68,0 3 63,-2-2-59,1 2 52,0-4-12,1 2-9,-3-2-1,1-1-5,1 0 2,0-4-2,-2 0-1,1-2-2,-1-1-11,0-2 6,0-2 5,0 0-6,-1-2 0,0-1-1,-1 1 0,0-5-2,1 0-45,-1 0 54,-3-10-51,4 16 56,-4-16-57,6 11 57,-6-11-53,6 6 58,-6-6-6,0 0-1,13-1-4,-13 1-1,10-9-2,-10 9-5,9-11 3,-5 3-5,1 1 3,-1-3 1,1 1-18,-1-1 10,-1 0 2,0-2 0,0 2-1,-2-2-42,2 0 60,-2 0-53,-2-2 56,1 1-55,0 0 56,-3 0-56,0-2 49,-2 1-60,0 0 50,-2 1-54,-1-2 35,0 1-51,-1 2 27,-2-1-43,-1-1 16,0 1-25,0 0 1,0 2-8,0 0 8,0 0 0,-1 1-4,2 0-8,-2-1-4,2 2 7,-2 0-13,1-2-13,2 2-36,1 0-63,-1-1-25,2 0-36,2 1 8,1 1-48,0-1 13,2-1-50,-1 1 18,4 9-48,-1-22-87,1 11-234,1-1-221</inkml:trace>
  <inkml:trace contextRef="#ctx0" brushRef="#br0" timeOffset="931.701">7139 9416 628,'0'0'653,"-4"-9"-87,4 9-37,0 0-37,1-18-35,-1 18-50,7-13-50,-2 5-40,-5 8-39,14-12-20,-4 7-21,0 1 5,2 0-52,1 2-15,0 2-45,0 0 14,1 2-51,-1 1 13,2 2-42,-2 0 16,-1 3-45,0-1 23,-2 3-36,0-1 24,-3 0-38,0 3 32,-3-2-42,-1 0 31,-1 2-35,-1-2 28,-1-10-35,1 18 36,-1-18-34,-1 17 27,1-17-37,-4 12 22,4-12-36,-5 6 4,5-6-19,0 0 0,0 0-1,-10-2-13,10 2-17,-5-10 4,5 10-1,-4-17 5,4 17 14,0-19 1,0 19 18,1-21 7,3 12-8,-2-3 18,1 3-2,1 1 13,1-1-8,-5 9 14,10-12-6,-10 12 17,14-7-17,-14 7 5,13-1 2,-13 1-4,15 2 9,-15-2 7,17 8-16,-17-8 16,18 9-11,-9-4 10,4 2 8,-2-1 4,1 1-1,2-2-2,-3 0 0,4-1-1,-3-1 0,2-2 4,-1 0-2,0-1 1,2-1 6,-2-3-1,1 2 5,0-5-1,0-1 11,-1 0 2,-1-1 34,-1 0-23,-2 0 24,1-2-31,-4 0 31,-2 1-36,0 2 30,-4 8-35,1-20 34,-1 20-45,-2-19 42,-2 9-5,-4-1-9,1 4-7,-1-1-1,0 0-2,-2 2-8,0 2-4,1 0-25,-4 0 19,13 4 2,-22-3-10,10 6 1,12-3-10,-22 4-7,10 1-75,1 0-27,-2 2-91,3 1-101,1 2-76,-1-1-135,2 2-96,2-2-221,2-1-455,4-8-886</inkml:trace>
  <inkml:trace contextRef="#ctx0" brushRef="#br0" timeOffset="1551.262">7792 9297 205,'9'-4'701,"-9"4"-121,0 0-84,14 0-68,-14 0-71,14 2-42,-5 2-44,-9-4-15,16 8-27,-7-1-36,-1-2-17,2 1-24,-2 2-40,2 0 6,0 2 1,-1-2-12,0 1-18,-2-1-21,0-2-14,0 4-4,-2-3-9,-5-7-11,10 12 8,-10-12 3,7 10 2,-7-10 2,4 10 3,-4-10 8,0 0 2,0 0 7,3 9-30,-3-9 32,0 0 5,0 0-6,0 0 1,-7-9 6,7 9 6,-4-15 18,4 15-36,-4-17 39,2 6-47,1-1 23,1-1-41,1 1 27,2 0-42,1-3 23,1 1-25,1 1 42,1-1-9,0 2-4,2 2 4,1 0 6,2 2-4,1 2 5,0 1-5,-1 1-4,1 3-1,0 1-11,1 1 16,1 3-10,1-1-4,-1 4-5,0 0-6,-2 1-3,2-1 2,-3 3 0,-1-2-5,1 3-26,-2-2-22,-1-1 53,-3 1 0,1-2-16,-1 1 8,-6-8-3,8 13-2,-8-13-5,7 11 2,-7-11-6,0 0 2,4 10 2,-4-10-7,0 0 0,0 0-3,0 0-14,0 0 12,0 0 6,-6-9-2,6 9-3,-1-16 0,1 16-1,-2-19 1,2 6 29,2 1-34,-1 0 36,3-1-29,0-1 24,1 1-28,3 1 33,0-1-17,1 2 28,2 1 3,1 1 32,1 3 0,1 1 13,0 0-16,-1 3 38,2 2-64,0 2-46,2 3 0,0 0 0,-2 0 0,2 5 0,-2 0 0,0 2 0,-2 0 0,-1 2 0,-2-2 0,-2 3 0,-2-3 0,-1 0-80,-1 0-332,0 0-144,-4-12-146,0 20-193,-4-10-857,0-1-1441</inkml:trace>
  <inkml:trace contextRef="#ctx0" brushRef="#br0" timeOffset="7447.8">9403 9232 419,'0'0'522,"6"-10"-55,-6 10-61,6-9 7,-6 9-34,6-10-2,-6 10 0,5-11-58,-5 11 35,2-9-40,-2 9-13,0 0-13,3-12-27,-3 12-1,0 0-43,0 0 0,-5-9-66,5 9 19,0 0-51,-14 7 16,14-7-55,-14 12 47,5-2-51,1 2 48,-1 2-64,1-1 43,0 4-59,-2 0 37,3 1-57,0 0 40,0-1-54,3 0 33,0 0-38,1 0 32,1-3-43,0 3 43,2-5-47,0 3 45,2-3-52,1-1 44,1 0-37,1-2 36,1-2-36,3 1 30,-1-3-33,1 0 41,-9-5-48,20 5 45,-20-5-49,24-3 48,-12-1-50,3 0 49,-1-2-47,2-4 47,-4 3-19,1-1 16,1-4-48,-2 2 46,-2-1-45,-1-2 51,-3 1-51,0 0 47,-3-2-47,-1 1 49,-2 0-4,-2 0-5,0-2-1,-1 1-3,-2 2 6,0 0-12,0-1 2,-3 1-3,1 3 0,0 0 0,1 2-1,-3 1-1,9 6 23,-14-10-25,14 10-3,-13-2 4,13 2-2,-14 4 1,14-4 2,-10 6-39,10-6-112,-8 12-44,3-3-70,5-9-44,-3 16-65,3-16-110,0 16-73,0-16-137,8 17-728,-3-10-1030</inkml:trace>
  <inkml:trace contextRef="#ctx0" brushRef="#br0" timeOffset="7933.47">9726 9276 402,'0'0'785,"0"0"-115,0 0-51,0 0-72,-3-10-59,3 10-79,0 0-68,0 0-40,0 0-20,-6 10-20,6-10-21,0 12-27,0-12-32,2 15-32,-2-15-21,2 19-18,-2-19-22,3 20-5,-3-20-15,4 19-13,-2-8-7,-2-11-8,3 20-6,-3-20-3,1 17-17,-1-17 11,1 14-3,-1-14-7,3 10 21,-3-10 12,0 0 22,0 16-10,0-16 45,0 0-67,0 0 35,0 0-47,-5 8 41,5-8-42,0 0 32,-9-9-48,9 9 42,-5-13-41,5 13 40,-4-19-53,4 19 33,-3-22-36,3 22 41,2-22-48,-1 11 44,1 0-6,2-3-6,1 2-22,3-1 18,0 2-7,1 1-3,2 1 0,-1-2 1,2 5 0,2-2 5,-1 3 9,3 1 17,-2 1 6,2 2-20,-2 1 36,1 1-5,-2-1-4,3 5 4,-3-1-2,0 3-6,1-2-1,-4 4-3,2 0-4,-2 1-31,-2 1 33,1 1-37,-3-2 29,-1 3-35,-2-1 8,1 0-5,-3-2 0,0 2 0,0 0 0,-1-12-22,-1 19-57,1-19-86,-2 19-41,2-19-81,-3 13-64,3-13-61,-4 12-120,4-12-78,0 0-77,-5 9-165,5-9-408,0 0-867</inkml:trace>
  <inkml:trace contextRef="#ctx0" brushRef="#br0" timeOffset="8329.203">10099 9375 156,'0'0'727,"12"-5"-114,-12 5-48,15-7-20,-7 2-36,1 0-42,0-1-26,4 0-39,-2-1-39,2-1-13,-2 1-59,1-2 5,1 1-64,-3-1 30,1 1-90,0-1 23,-2 1-43,1-1-13,-1-1-22,-3 3-20,1 0-17,-2-2-15,1 1 15,-1-1-36,-1 1-4,-4 8-6,4-13-7,-4 13 4,1-13-10,-1 13-5,-2-10-5,2 10-19,0 0 12,-11-7-1,11 7-3,-12 2 30,12-2-33,-12 6 0,4-1-1,1 0 2,0 3 3,0 0-3,1 1 10,-1-1-11,2 1 15,1 1-55,0 0 51,4-10-40,-2 21 49,2-21-42,2 22 47,1-10-44,1-2 50,2 2-43,1-2 50,1 1-47,0-1 56,3 0-54,0-1 40,-1-2-44,3 2 41,-1-3-44,2 1 43,0-4-45,-1 2 32,4-2-94,-3-1-34,1-2-118,-1 0-80,7-1-72,-2-2-145,0 1-161,5-2-156,2-1-558,3-5-1008</inkml:trace>
  <inkml:trace contextRef="#ctx0" brushRef="#br0" timeOffset="8885.288">11241 9140 425,'0'0'757,"0"0"-120,0 0-23,0 0-60,-4-9-74,4 9-19,0 0-47,-7-8-50,7 8-10,-7-5-49,7 5 8,-12-4-64,12 4 10,-13-3-11,13 3-24,-19 0-16,19 0-23,-19 5-5,9-1 14,0 2-36,-1 0 1,1 5 3,0-2 2,1 1-41,0 2-123,1 0 0,2 3 0,1-2 0,1 1 0,-2 1 0,3-1 0,1 0 0,0 0 0,2 0 0,0-2 0,2 1 0,2-1 0,-1 1 0,5-3 0,1-1 0,1 0 0,3-1 0,0-4 0,3 0 0,0-3 0,3-1-51,1-1-222,1-2 0,2-2 3,0 0 9,1-3 19,-2-1 16,3-3 19,-6 0 16,-1-1 20,0-1 29,-2 0-7,-1-2 59,-4 0-13,1 1 54,-4 2-20,-2 1 50,1 1-1,-1 2 59,-3 0 21,-3 9 22,7-11-3,-7 11 0,0 0 32,2-11 22,-2 11 35,0 0-41,0 0 65,-2 11-67,2-11 49,0 14-62,0-14 45,0 17-59,0-7 21,1 1-46,0 0 19,1 0-44,0-1 25,3 1-47,-2 1 31,2-1-42,-1 0 22,1-2-31,-1 1 31,2-3-38,-1 1 20,-5-8-35,13 11 27,-13-11-67,12 7-3,-12-7-92,15 1-27,-15-1-60,14-1-40,-14 1-42,15-8-91,-7 2-66,-2 0-80,1-2-48,0-2-175,0-2-350,-1-2-746</inkml:trace>
  <inkml:trace contextRef="#ctx0" brushRef="#br0" timeOffset="9228.027">11476 9034 219,'-13'4'722,"-1"0"-95,4 0-39,-2 3-49,3-4-45,0 4-83,1-1-23,0 0-46,8-6-28,-11 12-17,11-12-32,-6 12-24,6-12-33,0 0 16,0 12-51,0-12 30,0 0-68,12 7 27,-12-7-17,13 0-20,-13 0-14,19-4-9,-7 0-14,1-3-8,0 1-12,1-1-9,-3-1-10,1-1-6,-1 1-49,0-1 49,-1-3-36,-2 2 43,-3 0-44,-1 1 43,0-2-36,-4 11 42,3-18-37,-3 18 31,-3-16-34,3 16 38,-7-11-36,7 11 26,-12-8-40,12 8 35,-15-4-46,15 4 31,-17 4-30,6 1 29,1 0-35,-1 3 32,0 1-14,2 1-7,-3 2-60,2 0-66,1 0-84,2 0-84,-2 2-71,4-3-27,3 0-104,-1 2-61,3-13-84,0 17-130,0-17-485,5 17-865</inkml:trace>
  <inkml:trace contextRef="#ctx0" brushRef="#br0" timeOffset="9543.038">11796 8965 736,'0'0'720,"-5"-18"-68,5 18-25,-3-16-49,3 16-52,-6-13-41,6 13-62,-6-12-34,6 12 10,-5-9-94,5 9 12,0 0-108,-7-9 20,7 9-59,0 0 44,0 0-37,-7 11 30,7-11-47,-4 16 40,1-4-16,3 1-9,0 4-66,3 2-109,-3-1 0,2 5 0,0 2 0,-2-2 0,0 5 0,1-3 0,0 1 0,2-1 0,-1-1 0,-2 1 0,3 0 0,-3-4 0,2-3 0,0 2 0,-2-3 0,1 0 0,-1-4 0,1-2 0,1 0 0,-2-11-91,2 18-349,-2-18-23,3 13-58,-3-13-76,0 0-53,2 12-32,-2-12-161,0 0-389,0 0-839</inkml:trace>
  <inkml:trace contextRef="#ctx0" brushRef="#br0" timeOffset="10349.473">11681 9260 726,'-16'-3'585,"16"3"-60,-13 2-40,13-2-44,-12 1-38,12-1-42,0 0-27,-11 4-29,11-4-37,0 0-21,0 0-30,4 10-28,-4-10-26,14 7-32,-14-7-24,18 5-12,-4-4-23,-1 0-9,4-1-11,2-1-7,2 0-13,3-2-7,1 1-6,-1-3-4,3-2 1,-2 2-4,2-6-1,-1 5-3,-2-2-1,1 0-2,-4-1 0,1 1-2,-2 0-2,-3-1 1,-5 1 3,1 1-5,0 0 2,-5 1-2,-1 2-4,-7 4 6,12-8-6,-12 8 4,0 0 0,0 0 2,0 0 5,0 0 5,0 0 1,1 12 9,-1-12 0,-3 14 13,3-14-10,-2 14-2,2-14-2,0 17-3,0-17 0,0 17 6,0-17-6,2 16 3,-2-16 0,5 14 2,-5-14-6,11 15 4,-4-10-5,-7-5 0,15 9-10,-5-4 6,-1-1-3,4-1-3,-2-1-1,2-1-1,0 1-4,0-2 3,1 0-6,-2-2 3,1 1 0,1-3 0,-14 4 15,23-3-21,-23 3 18,18-7-17,-18 7 19,16-5-19,-16 5 16,11-7-21,-11 7 22,8-8-27,-8 8 28,0 0-26,8-9 28,-8 9-22,0 0 22,0 0-17,0 0 23,0 0-23,0 0 23,0 0-25,0 0 27,0 0 12,-3 12-23,3-12 56,-4 20 63,3-8-64,-1 4 38,2 2-61,0 1 48,0 3-54,0 4 39,2 1-62,-1 5 46,3 2-59,-1-1 37,-3 3-40,4 0 32,-2-1-7,0 1-7,1 0 11,-1 2-8,-2-1-8,0-3-2,0 2-45,0-2 50,-3-2-47,-1 2 51,-2-3-42,-1-2 52,0 0-49,-2-3 48,-2-3-49,0-2 46,-2-1-60,0-6 64,-1 2-58,-1-3 56,-2-1-47,-2-3 48,2-2-58,-3-2 58,-1-2-52,3-2 49,-2-2-47,0-3 48,0-3-49,-1-3 48,-4-2-7,6-4-4,-2 0-2,1-2-1,5-3 6,1-2 15,2 1-26,6 0 27,-3-1-28,6 0 1,3-2 4,1 1-3,3-2-33,5-2 49,2-1-45,1 3 49,5-5-43,4 2 40,-1 0-42,4 3 39,1-1-39,0 2 40,2 2-30,-2-1 28,1 2-37,-3 2 34,-1 2-44,1 0-12,-3 1-104,3-2-56,-3 2-67,0 0-60,0 0-52,3 0-122,-2 2-139,2-2-167,0-1-563,2 1-971</inkml:trace>
  <inkml:trace contextRef="#ctx0" brushRef="#br0" timeOffset="10716.665">13342 9019 401,'0'0'805,"-3"-14"-143,3 14-50,-4-15-60,4 15-69,-5-14-11,5 14-43,-4-12-42,4 12-33,-4-12-28,4 12-33,-3-8-37,3 8-41,0 0-32,-6-7-15,6 7 62,0 0-50,-3 10 21,3-10-11,-2 14 20,2-4-50,0 2 40,0 3-14,0 2-150,2 1-36,1 2 0,-1 3 0,0 0 0,-2 2 0,3 0 0,-1 1 0,0 2 0,0-4 0,2 1 0,-4 1 0,3-2 0,-1-2 0,0-2 0,0 0 0,1-3 0,-3-1 0,2 1 0,-1-5 0,3-2 0,-4 1-343,0-11-186,4 15-61,-4-15-90,2 12-53,-2-12-162,0 0-511,7 8-1008</inkml:trace>
  <inkml:trace contextRef="#ctx0" brushRef="#br0" timeOffset="11139.839">13144 9387 256,'0'0'693,"-11"-10"-168,11 10-73,-9-9-37,9 9-63,-1-12-36,1 12-42,8-14-40,-2 4-48,5 0-34,3-4-36,2 3-15,0-1-31,6-2-13,2 2-13,3-3 0,-2 3 5,2 3 7,-4 4 12,1-2 8,1 2 3,0 2 5,-4 1-6,0 1 1,0 2-3,1 1 0,-4-1 1,2 3-6,-3-1 17,-2 3-13,3-1 9,-5 1 0,1 1 8,0-2-9,-4 2-7,4 1 4,-3-2 7,1 3 1,-1-3-8,0 1-7,-1 0 1,2-3-14,-3 0 1,3 0-1,-1-2-6,0-1-6,-11-1-12,23-1-5,-9-1 16,-2-2-2,-3 0 10,1 0 60,-1-1-51,0-2 57,-3 0-50,-6 7 41,5-14-61,-5 14 30,-2-14 1,2 14 2,-7-17-9,0 9-9,1 3 4,-1-2-5,-3 4-4,-1-1-8,1 1-5,-4 0-6,3 2-9,-1 0-13,12 1 3,-22 1-4,22-1-6,-23 2-3,12 1-4,-1 0-21,2 0-47,-2 0-86,3 0-158,-2 1-162,3 1-177,8-5-225,-16 7-895,16-7-1457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6:52.83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940A092F-BAF3-436E-9D5E-DA778E6E77BC}" emma:medium="tactile" emma:mode="ink">
          <msink:context xmlns:msink="http://schemas.microsoft.com/ink/2010/main" type="writingRegion" rotatedBoundingBox="14232,15779 18853,15600 18895,16693 14274,16872"/>
        </emma:interpretation>
      </emma:emma>
    </inkml:annotationXML>
    <inkml:traceGroup>
      <inkml:annotationXML>
        <emma:emma xmlns:emma="http://www.w3.org/2003/04/emma" version="1.0">
          <emma:interpretation id="{955C4CCA-C5E6-4879-B166-BF1D6F81A1F3}" emma:medium="tactile" emma:mode="ink">
            <msink:context xmlns:msink="http://schemas.microsoft.com/ink/2010/main" type="paragraph" rotatedBoundingBox="14232,15779 18853,15600 18895,16693 14274,16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B86725-4ECD-4D8B-989E-F17A996D5DDC}" emma:medium="tactile" emma:mode="ink">
              <msink:context xmlns:msink="http://schemas.microsoft.com/ink/2010/main" type="line" rotatedBoundingBox="14232,15779 18853,15600 18895,16693 14274,16872"/>
            </emma:interpretation>
          </emma:emma>
        </inkml:annotationXML>
        <inkml:traceGroup>
          <inkml:annotationXML>
            <emma:emma xmlns:emma="http://www.w3.org/2003/04/emma" version="1.0">
              <emma:interpretation id="{78363901-B061-431C-84B6-287530D37244}" emma:medium="tactile" emma:mode="ink">
                <msink:context xmlns:msink="http://schemas.microsoft.com/ink/2010/main" type="inkWord" rotatedBoundingBox="14239,15973 16107,15900 16129,16472 14261,16544"/>
              </emma:interpretation>
              <emma:one-of disjunction-type="recognition" id="oneOf0">
                <emma:interpretation id="interp0" emma:lang="en-IN" emma:confidence="0">
                  <emma:literal>Cost</emma:literal>
                </emma:interpretation>
                <emma:interpretation id="interp1" emma:lang="en-IN" emma:confidence="0">
                  <emma:literal>cost</emma:literal>
                </emma:interpretation>
                <emma:interpretation id="interp2" emma:lang="en-IN" emma:confidence="0">
                  <emma:literal>lost</emma:literal>
                </emma:interpretation>
                <emma:interpretation id="interp3" emma:lang="en-IN" emma:confidence="0">
                  <emma:literal>Most</emma:literal>
                </emma:interpretation>
                <emma:interpretation id="interp4" emma:lang="en-IN" emma:confidence="0">
                  <emma:literal>most</emma:literal>
                </emma:interpretation>
              </emma:one-of>
            </emma:emma>
          </inkml:annotationXML>
          <inkml:trace contextRef="#ctx0" brushRef="#br0">14555 16070 28,'3'-9'766,"-3"9"-150,6-16-62,-6 16-40,2-13-56,-2 13-45,1-11-6,-1 11-58,2-12-22,-2 12-55,-3-9-27,3 9-15,-6-8-4,6 8-28,-11-6-3,11 6-15,-16 0-10,16 0 11,-20 2-31,10 2-15,-6 2-22,2 3-6,-3-1-11,0 6 3,0 1-4,-3 2 9,3 2-28,-2 1-10,2 3 4,1-1-8,3 2-2,-2 1-15,3 0-8,0 0-5,3 0-4,3-3-15,1 0 1,1 1 0,2-4 2,2-1-8,1 1 5,0-3-9,5 1-1,1-1 5,2 1-5,2-3-9,2 0-22,-1-4-38,3-3-21,2 1-31,-2-3-25,7-1-36,-4-1-19,5-3-22,0-3-11,1 2-16,1-4-14,-1-1 3,5-4 5,-2 0-4,-2-4 25,-2 0 24,0-1 28,0-2 31,-1 0 32,-6 3 17,-1 0 22,-2 4 17,-2 0 21,-1 0 3,-2 3 12,-8 7 5,10-9 7,-10 9 13,0 0 24,0 0 27,0 0 4,9 4 15,-9-4-1,-3 14 6,3-14-9,-6 18 0,6-18-2,-3 20 2,2-9-16,0 0 7,1 0-18,0-11 5,0 22-7,2-11-3,1-1 6,1 0 2,1-2-14,3-1-3,0 0 0,2-2-3,0 0-2,1-2-7,2-1 8,4-2-4,-3 0 5,5-1 8,-1-3 9,0 1 8,-1-3 2,3-1 13,-3-2-2,0-1 5,0-3 5,-3 0 2,-1-1-13,-1-3-7,-1 0 2,-3-3-5,0 2-7,-1-1 2,-5 3-4,1-1 25,-3 3-8,0 2-13,-3-1-12,-1 2-1,-1 1-15,-3 2 4,-4-1-14,4 5 0,-3 0-2,-3 3 2,1 1-10,-2 1-35,-2 2-42,0 2-38,1 0-41,-1 3-64,2 0-84,1 0-94,-1 3-64,3 0-190,-1 0-538,5-1-803</inkml:trace>
          <inkml:trace contextRef="#ctx0" brushRef="#br0" timeOffset="448.013">15559 16259 537,'8'-11'794,"-3"0"-115,-1 0-89,-1 1-78,-3 10-72,0-20-90,-3 11-19,-2 1-68,0-2-22,-3 3-40,-6 0-14,4 2-36,-4 0-13,0 2-24,-4 0-11,5 3-25,-2 0-9,3 1-22,-2 2 0,4-1-21,0 3 4,1 0-18,1 2 1,3 0-2,5-7-2,-5 17 0,5-17-5,2 19 1,2-8 1,3 0-4,1 2 3,3-1-1,2 2 0,1 1-4,0-1 3,2-1-4,-2 0 2,2-2-1,-2 3-1,1-2 2,-6-2-2,2 0 1,0-1-11,-5 1 16,1-3 2,-4 3 6,1-3 18,-4-7 19,3 15 2,-3-15-4,-7 14-6,2-6 8,-1-1 2,-3-1-18,-4 0-5,-1-1-4,-1 1-3,-2-3-5,-1 1-4,-2-2-3,2 0 0,-2-2-4,3 0 7,-2-1-10,1-1-22,2 0-29,0-3-38,3 0-35,-1 0-75,4-4-80,3 1-92,4 0-91,3 8-152,0-16-772,3 6-984</inkml:trace>
          <inkml:trace contextRef="#ctx0" brushRef="#br0" timeOffset="795.743">15872 16004 420,'7'-12'861,"-1"3"-130,-2-2-55,2 2-92,-1 0-65,-1 2-52,0-3-74,-4 10-45,7-12-52,-7 12-52,5-10-56,-5 10-33,6-7-26,-6 7-3,0 0 20,0 0-23,1 12-11,-3-1-13,-2 2 0,-1 2 2,0 6-1,-2 0 7,0 7-23,-2-1 1,1 2-20,0-1 1,1 1-20,0-2 0,2-1-15,1-2-3,2 0-8,-1-1-6,3-3-7,2-1 14,-1 0-11,1-2 2,4 0-3,1-2 0,1-1 3,1-2 2,1 0-13,4-2-4,-1 0-42,2-4-37,1-1-44,1 0-23,-1-3-40,2-1-37,-2 1-39,1-5-56,1 1-42,-3-2-48,2-1-51,-4 0-25,0-3-116,-2 2-618,-2-5-829</inkml:trace>
          <inkml:trace contextRef="#ctx0" brushRef="#br0" timeOffset="980.66">15708 16169 750,'-16'-2'765,"16"2"-126,-21 0-119,21 0-87,-12-1-46,12 1-18,0 0-59,0 0-40,0 0-34,10 6-32,3-4-29,2 0-39,4 1-27,7-2-13,0 1-29,2 3-68,1-3-91,1 0-165,-1 2-194,0-2-217,1 2-595,6 0-870</inkml:trace>
        </inkml:traceGroup>
        <inkml:traceGroup>
          <inkml:annotationXML>
            <emma:emma xmlns:emma="http://www.w3.org/2003/04/emma" version="1.0">
              <emma:interpretation id="{5044DE9B-9273-4365-8E05-6CF20209376C}" emma:medium="tactile" emma:mode="ink">
                <msink:context xmlns:msink="http://schemas.microsoft.com/ink/2010/main" type="inkWord" rotatedBoundingBox="16314,15698 17851,15639 17894,16732 16356,16791"/>
              </emma:interpretation>
              <emma:one-of disjunction-type="recognition" id="oneOf1">
                <emma:interpretation id="interp5" emma:lang="en-IN" emma:confidence="0">
                  <emma:literal>(2)</emma:literal>
                </emma:interpretation>
                <emma:interpretation id="interp6" emma:lang="en-IN" emma:confidence="0">
                  <emma:literal>(a)</emma:literal>
                </emma:interpretation>
                <emma:interpretation id="interp7" emma:lang="en-IN" emma:confidence="0">
                  <emma:literal>(2))</emma:literal>
                </emma:interpretation>
                <emma:interpretation id="interp8" emma:lang="en-IN" emma:confidence="0">
                  <emma:literal>₹2)</emma:literal>
                </emma:interpretation>
                <emma:interpretation id="interp9" emma:lang="en-IN" emma:confidence="0">
                  <emma:literal>(z)</emma:literal>
                </emma:interpretation>
              </emma:one-of>
            </emma:emma>
          </inkml:annotationXML>
          <inkml:trace contextRef="#ctx0" brushRef="#br0" timeOffset="2785.021">16851 15716 774,'-9'-5'732,"0"-1"-88,-2 1-73,2 2-68,-1-1-41,-3 0-36,0 1-58,-1 0-42,0 3-25,-1 0-19,-3 0-14,-1 3-20,0 2-3,-2 1-11,-1 4-20,1-1-15,-1 4-21,-3 2-15,4 2 0,-1 2-15,2 1-18,-3 4-2,1 4-11,4-1-8,-1 3-3,1 1-12,4 3-36,0 2-58,2 3 0,1 4 0,2-2 0,4 3 0,1-1 0,5-2 0,3 3 0,6 0 0,2 0 0,6-1 0,6 2 0,4 0 0,5-2 0,4-5 0,2-4 0,-3-6 0,3-4 0,11-1-434,-4-3-151,-1-7-154,3-2-135,-3-4-882,-5-3-1446</inkml:trace>
          <inkml:trace contextRef="#ctx0" brushRef="#br0" timeOffset="2383.93">16994 16169 296,'0'0'684,"-19"-4"-86,19 4-57,-18-5-63,8 2-24,10 3-19,-18-5-61,18 5 3,-18-7-44,18 7-19,-13-3-23,13 3-17,-10-4-29,10 4-26,0 0-24,-7-7-27,7 7-29,0 0 9,7-7-1,-7 7-2,17-5-18,-6 4 12,2-1-24,1 2-14,1 0-10,2 2-8,0 0-28,-2 2 3,0 0-10,0 1-10,-3 0-8,0 2 2,-3 2-12,-2-1 3,-2 1-7,-2 0 0,-3-9-2,-1 21 0,-3-8-1,-5-1-1,-2 2-6,-5 0 1,-2 1-3,-3-1-3,-2 1-2,-1-1 1,0 0-1,4-3 2,2-2-1,-1 1-1,4-2-2,2-2-1,1 2-4,2-3 2,2 2 4,8-7 5,-11 9-5,11-9 10,0 0-6,1 10 3,-1-10-3,12 6 1,-12-6-1,23 4 3,-11-4-1,7 0-2,2 0-2,-1 0 0,7-3-11,-1 3-20,-1-2-25,2-3-60,-4 2-54,2-1-70,-3-1-61,-2 0-82,-1-1-79,-3-2-124,-1 3-137,-5-2-814,0-1-1173</inkml:trace>
          <inkml:trace contextRef="#ctx0" brushRef="#br0" timeOffset="3187.78">17489 15841 613,'0'0'684,"-5"-10"-89,5 10-47,-3-10-58,3 10-47,0 0-27,1-12-40,-1 12-23,0 0-5,11-5-21,-11 5 2,16 0-18,-4 3-8,2 1 0,3 1-20,2 3-22,5 6-10,-1 1-2,1 2-10,4 4-13,0 2-19,-2 3-171,-2 3-36,-2-1 0,0 4 0,-3 0 0,-2 2 0,-2 2 0,-2-1 0,-6-3 0,2 1 0,-5 0 0,-3-2 0,-2 1 0,-4 0 0,-3-1 0,-1-1 0,-6 2 0,-3-2 0,-2-1 0,-1-3 0,1-3-21,-1-5-640,-4 3-222,-6-1-284,8-8-558,1 0-1408</inkml:trace>
        </inkml:traceGroup>
        <inkml:traceGroup>
          <inkml:annotationXML>
            <emma:emma xmlns:emma="http://www.w3.org/2003/04/emma" version="1.0">
              <emma:interpretation id="{E7E30FDB-99C2-446F-9C80-42B0FB721279}" emma:medium="tactile" emma:mode="ink">
                <msink:context xmlns:msink="http://schemas.microsoft.com/ink/2010/main" type="inkWord" rotatedBoundingBox="18357,16108 18872,16088 18880,16305 18366,16325"/>
              </emma:interpretation>
              <emma:one-of disjunction-type="recognition" id="oneOf2">
                <emma:interpretation id="interp10" emma:lang="en-IN" emma:confidence="0">
                  <emma:literal>=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¥</emma:literal>
                </emma:interpretation>
                <emma:interpretation id="interp13" emma:lang="en-IN" emma:confidence="0">
                  <emma:literal>c</emma:literal>
                </emma:interpretation>
                <emma:interpretation id="interp14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3702.838">18400 16112 837,'0'0'702,"-15"0"-62,15 0-64,-13-1-36,13 1-52,0 0-19,-14 0-38,14 0 8,0 0 8,0 0-19,0 0-23,0 0-15,0 0-21,0 0-23,9 4-19,-9-4-31,21 1-235,-6-1-61,1 0 0,2-1 0,4 1 0,-1-2 0,5 1 0,-2 0 0,-1-2 0,0 2 0,2-2 0,-5 3 0,1-2 0,-2 2 0,-3-3 0,-2 2 0,-2-1 0,-12 2 0,23-1 0,-23 1 0,17-1-432,-17 1-149,13-1-116,-13 1-106,0 0-176,0 0-512,0 0-1116</inkml:trace>
          <inkml:trace contextRef="#ctx0" brushRef="#br0" timeOffset="3925.534">18460 16276 914,'0'0'886,"-6"7"-75,6-7-60,0 0-44,0 0-66,1 12-85,-1-12-55,12 5-60,-2-2-63,1-2-56,2 2-60,5-2-34,1 0-41,0 0-28,4 1-35,0-2-21,1 0-29,-2 0-1,2 0-38,-2 0-44,1 0-53,-2-3-65,0 2-72,0-2-85,-3 1-93,0-1-82,-2 0-104,-2 1-98,-2 0-164,0-1-632,-3-1-1072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5:06.061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CE250836-A29E-4970-AE4B-F86D076217C0}" emma:medium="tactile" emma:mode="ink">
          <msink:context xmlns:msink="http://schemas.microsoft.com/ink/2010/main" type="writingRegion" rotatedBoundingBox="27964,11859 31964,12205 31876,13224 27876,12878"/>
        </emma:interpretation>
      </emma:emma>
    </inkml:annotationXML>
    <inkml:traceGroup>
      <inkml:annotationXML>
        <emma:emma xmlns:emma="http://www.w3.org/2003/04/emma" version="1.0">
          <emma:interpretation id="{91D85F1B-8812-42F2-9FFC-A6B6225783B9}" emma:medium="tactile" emma:mode="ink">
            <msink:context xmlns:msink="http://schemas.microsoft.com/ink/2010/main" type="paragraph" rotatedBoundingBox="27964,11859 31964,12205 31876,13224 27876,12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3415C0-D73F-4F07-A88F-92047BD7F08D}" emma:medium="tactile" emma:mode="ink">
              <msink:context xmlns:msink="http://schemas.microsoft.com/ink/2010/main" type="line" rotatedBoundingBox="27964,11859 31964,12205 31876,13224 27876,12878"/>
            </emma:interpretation>
          </emma:emma>
        </inkml:annotationXML>
        <inkml:traceGroup>
          <inkml:annotationXML>
            <emma:emma xmlns:emma="http://www.w3.org/2003/04/emma" version="1.0">
              <emma:interpretation id="{A13890D6-5384-42F8-BAA0-298D73A0B12D}" emma:medium="tactile" emma:mode="ink">
                <msink:context xmlns:msink="http://schemas.microsoft.com/ink/2010/main" type="inkWord" rotatedBoundingBox="27914,12029 30396,12014 30400,12619 27918,12635"/>
              </emma:interpretation>
              <emma:one-of disjunction-type="recognition" id="oneOf0">
                <emma:interpretation id="interp0" emma:lang="en-IN" emma:confidence="0">
                  <emma:literal>reduce</emma:literal>
                </emma:interpretation>
                <emma:interpretation id="interp1" emma:lang="en-IN" emma:confidence="0">
                  <emma:literal>seduce</emma:literal>
                </emma:interpretation>
                <emma:interpretation id="interp2" emma:lang="en-IN" emma:confidence="0">
                  <emma:literal>Reduce</emma:literal>
                </emma:interpretation>
                <emma:interpretation id="interp3" emma:lang="en-IN" emma:confidence="0">
                  <emma:literal>Seduce</emma:literal>
                </emma:interpretation>
                <emma:interpretation id="interp4" emma:lang="en-IN" emma:confidence="0">
                  <emma:literal>Deduce</emma:literal>
                </emma:interpretation>
              </emma:one-of>
            </emma:emma>
          </inkml:annotationXML>
          <inkml:trace contextRef="#ctx0" brushRef="#br0">30055 12475 383,'0'0'668,"6"-8"-108,-6 8-55,12-12-81,-5 7-50,2-1-73,3-1-13,-1 0-58,2-1 9,2 0-15,2-2-18,1 0-33,0 1-6,-2-1 1,1-1-11,-3 2-13,0 1-11,-2 0 3,-2-1-10,1 1-18,-4 1-19,-1 0 0,-6 7-37,7-12 5,-7 12-32,-2-12 20,2 12-36,-9-4 20,9 4-28,-15 0 1,15 0 4,-22 4 6,8 3 9,1 0 9,-1 3 10,2 2 11,-1 1-5,0 1-9,3 2 8,2-3-16,-1 1-7,4 1-2,0 1-6,2-3-1,2 1 1,1-1-4,0-2-1,3 4 5,1-2-11,2-2-6,3 3-37,0-4-51,2 0-54,3 0-64,3-1-7,3 1-60,3-2-49,4 3-107,0-4-96,4 3-262,-4-5-302,6 0-708</inkml:trace>
          <inkml:trace contextRef="#ctx0" brushRef="#br0" timeOffset="-1704.714">27935 12451 32,'0'0'816,"-9"-8"-152,9 8-45,-5-12-71,5 12-44,-4-10-65,4 10-68,0-12-22,0 12-91,5-12-1,-5 12-44,8-10 4,1 3-34,2 4 9,1-1-38,2 2 7,0 2-20,1 0 6,4 1-43,2 3 1,-1 0-35,-2 1 0,4 3-31,-4 0 10,0 1-27,-3 0 13,-2 0-20,-3 0 15,0 0-24,-4 0 1,-1-1 11,-5-8-15,5 16 15,-5-16-19,-3 13 10,3-13-12,-9 12 10,9-12-15,-14 7 15,14-7-15,-15 5 25,15-5-26,-16 0 9,16 0-5,-14-6 17,14 6-7,-14-9 11,9 1-11,0 0 14,5 8-13,0-20 10,0 9-13,5-3 10,0 0-11,5 0 4,2-1-2,3 1-3,3-3-3,4 1-24,-4 3-39,3 3-66,0-1-28,-3 3-78,2-1-87,-2 3-110,-3 2-98,1-1-86,-3 4-794,-1 0-1017</inkml:trace>
          <inkml:trace contextRef="#ctx0" brushRef="#br0" timeOffset="-570.415">28509 12448 168,'0'0'853,"19"-2"-169,-8-1-95,3 0-66,0-3-79,3 2-61,0-2-75,2-2-41,-1 1-26,0-2-47,1-1 3,-4 0-30,0 1 12,-1-1-34,-2 0-7,-1 0-20,-4 1 5,-1-1-29,-2 3 2,-4 7-37,4-15 13,-4 15-35,-8-9 16,8 9-27,-16-8 25,16 8-15,-26 1 25,10 2-14,0 3 29,-2-1-28,2 2 16,-2 4-23,1 0 14,0 1-27,5 0 10,-2 3-22,5-3-1,0 0-3,2 3-1,4-3-4,1 1-4,4 0-36,0-3-32,3 0-41,4 2-43,0-3-39,0-2-48,5 1-24,1-3-50,3 0 27,3 0 46,3-3 9,3 0 13,4-2 20,1 0-2,3-2 17,2-4 34,0 1 36,4-4 27,0-2 21,-4-2 24,-1 1 15,-3-5 38,-2-2 33,-7 2 13,-1 2 47,-5-2 20,-4 1 49,-4 2-13,-3 1 6,-3 1 14,-4 12-27,-3-21 10,-2 13-34,-4-1 30,-4 3-20,-1 2 26,-2-1-26,1 5 18,-5 2-24,2 1-4,-4 1-32,1 3 7,0 3-42,-1 0 7,2 2-34,3 1 11,0 0-34,4 1 24,0 2-31,5-4-6,2 2-15,2-2-15,3 0-21,2-2-20,3 2-24,2-1-22,2-2-29,3 0-33,0-3-16,2 0-31,-1-3-16,1-1 2,1 0-3,0-4 1,0 0 21,2-1 12,-1-3 20,-1-1 15,1-4 9,-1-3-2,-1 0 34,0-3 13,-2-1 31,3-6 15,-3-1 35,-1-1 7,0-2 28,-2-1 29,-2 1 38,-1-3 38,0 8 15,-2 0 39,-2 1-9,-1 3 25,0 0 10,-1 2 35,0 5-8,-1-3-18,2 15 6,-3-19-28,3 19-5,-7-15-2,7 15 13,0 0-5,0 0-8,-15 7 28,11 1-30,-2 3-1,2 4-30,0 2-2,0 4-19,0 1-28,2 3-7,0-1 1,1 4-22,0-2-19,2 0-3,0 0-6,1 0-7,0-2-6,2-1 4,0 1-42,0-4-19,2 0-15,2-1-4,1-2-35,1-2-22,4-1-17,-4-5-31,3 2-38,0-5 22,0-1 17,1-2 11,-3-1-14,2-4-6,0-1 36,2-3 8,-2 0 41,1-6-2,0 0 39,-1-3-8,-1-2 29,-3-2 18,1 2 30,-4 2 36,-1-1 16,-1 1 33,0 1 7,-3 4 50,1-2-11,0 2 9,-2 10-51,1-15 15,-1 15-3,0 0 16,0 0-31,0 0 27,0 0-39,0 0 13,0 0-29,0 0-8,0 15-13,0-15-12,1 15-1,-1-15-12,4 17-4,1-8-2,-2 1-4,2-1-4,-1-1-2,1-1-5,0 0 4,1 0-11,-6-7-9,14 8-26,-14-8-4,15 4-9,-15-4-5,15-1-16,-15 1 13,15-6-2,-6 1 10,-3-2 13,3-5-3,-1 2 3,1-4 34,-3 3-19,2-2 21,-3-2-18,1 3 26,-2 1 3,0 2 32,0-1-21,-4 10 17,6-15-31,-6 15 20,4-9-25,-4 9 37,0 0-16,0 0 19,0 0-16,0 0 19,9 9-21,-9-9 23,1 16-32,-1-16 4,3 20-8,-2-8 9,-1-12-12,2 24-2,-2-13-25,1 1-46,0-1-41,-1 1-60,1-1-59,1 0-87,0-2-122,-2-9-104,3 18-117,-3-18-644,5 14-902</inkml:trace>
          <inkml:trace contextRef="#ctx0" brushRef="#br0" timeOffset="-300.827">30028 12282 212,'0'0'759,"0"-18"-136,0 18-43,-6-17-65,0 9-49,-1 1-37,-3 2-49,1 0-9,-2 1-64,-1 2-18,0 2-67,12 0-9,-24 2-33,11 3 2,-1 2-28,1 1-2,-1 4-41,1 2 4,2 0-36,1 1 3,2 0-35,3-1-9,-3 3 0,4 0-10,3 2-11,1-2-7,1-2 3,2 1-12,3-2-35,1 0-26,0 0-37,2-1-37,3-2-41,-1-1-64,3-3-36,-1 1-52,1-1-41,2-3-22,-4-1-20,2-1-66,-1-2-124,0 0-348,-2-2-531</inkml:trace>
        </inkml:traceGroup>
        <inkml:traceGroup>
          <inkml:annotationXML>
            <emma:emma xmlns:emma="http://www.w3.org/2003/04/emma" version="1.0">
              <emma:interpretation id="{8071F1A6-3DD7-4170-BAB7-B121B09707F5}" emma:medium="tactile" emma:mode="ink">
                <msink:context xmlns:msink="http://schemas.microsoft.com/ink/2010/main" type="inkWord" rotatedBoundingBox="31011,11908 32164,12625 31640,13468 30486,12751"/>
              </emma:interpretation>
              <emma:one-of disjunction-type="recognition" id="oneOf1">
                <emma:interpretation id="interp5" emma:lang="en-IN" emma:confidence="0">
                  <emma:literal>by</emma:literal>
                </emma:interpretation>
                <emma:interpretation id="interp6" emma:lang="en-IN" emma:confidence="0">
                  <emma:literal>hy</emma:literal>
                </emma:interpretation>
                <emma:interpretation id="interp7" emma:lang="en-IN" emma:confidence="0">
                  <emma:literal>b,</emma:literal>
                </emma:interpretation>
                <emma:interpretation id="interp8" emma:lang="en-IN" emma:confidence="0">
                  <emma:literal>sy</emma:literal>
                </emma:interpretation>
                <emma:interpretation id="interp9" emma:lang="en-IN" emma:confidence="0">
                  <emma:literal>ny</emma:literal>
                </emma:interpretation>
              </emma:one-of>
            </emma:emma>
          </inkml:annotationXML>
          <inkml:trace contextRef="#ctx0" brushRef="#br0" timeOffset="679.816">30907 12213 490,'-2'-13'696,"-1"2"-114,0 0-18,2 0-83,-1-1-17,2 12-64,-3-18-29,3 18-56,-3-14-49,3 14-63,-5-11-31,5 11-13,0 0 16,0 0-17,0 0-14,-7 11-6,4-2 1,2 5-15,0 3-14,-2 3-4,2 2-11,-2 3-15,2 0-10,0 0-11,-1 0-10,2 0-10,-1-1-4,0-1-11,-1-3-6,2 0-2,-2-1-1,2-1-5,-1-4-2,1 0-1,-1-3 10,1-11-12,0 21 14,0-21-10,-2 16 9,2-16-9,0 0 3,0 12-11,0-12 6,0 0-9,0 0 5,0 0-7,12-7 8,-12 7-5,11-14 2,-3 6-8,2-4 4,-1 3-5,3-1 6,1-2-7,3 2 3,2-2-1,0 3 1,1 1 9,1 1-11,2 0 0,-3 5 5,2 1-3,0 1 18,-1 0-19,0 1 3,-2 5-5,0-1 16,-1 1-14,-2 2 15,0 0-3,-5 2 5,1-1 13,-4 1 30,-3 0-2,-4-10 22,2 17-10,-2-17 12,-6 14-5,-1-7-26,-4-2 14,0 2-32,-5-1-4,1-2-4,-2 0-8,1 0-2,-1 0-1,1-2-19,3-1-28,1 1-20,0-1-16,12-1-36,-21 2-49,21-2-47,-11-1-85,11 1-53,0 0-104,0 0-59,0 0-44,9-6-151,2 3-527,1 0-839</inkml:trace>
          <inkml:trace contextRef="#ctx0" brushRef="#br0" timeOffset="1180.988">31375 12461 425,'6'-7'789,"-6"7"-119,10-10-64,-10 10-43,8-7-94,-8 7-45,8-6-61,-8 6-18,0 0-46,0 0-30,0 0-37,0 0-22,5 9-35,-5-9-30,0 0-30,1 15-22,-1-15-18,3 16-16,-3-16-11,4 16-2,-4-16-13,7 17-6,-2-10-7,3 3-2,1-3-5,2 2-16,3-2-8,1-1-27,1-1-12,1 0-1,1-1 7,-1-4 13,1 1-2,0-2 7,-1 1-2,1-5 6,-1 0 5,2-4 16,-2-1-11,0-2 3,0 0 11,-3 0 12,0-2 18,-1 1 4,-3 2 11,1 0 8,-3 2-2,0-1 14,-1 3-14,0-1-16,-7 8-12,9-7-5,-9 7 8,0 0-13,0 0 5,4 10 5,-4-10 3,-2 22 4,0-8 15,-1 6 32,2 5 16,-2 0 52,2 2-11,1 7-3,1 2 52,0 1-6,5 5-18,1 1-17,2-3-16,-1 2-115,-2-9-13,1 1 0,2-5 0,-3-4 0,-1-4 0,0 1 0,-1-5 0,-1-1 0,-1-2 0,2-3 0,-4-11 0,-1 18 0,-4-9 0,5-9 0,-14 8 0,2-4 0,-3-4 0,-6 0 0,-5-3 0,-2 2 0,-7-2 0,-1 0 0,0 1 0,-3-1 0,-1 3 0,2 0 0,-2 0 0,3 3 0,-1 1 0,2 1 0,1 0 0,2 3 0,3-1-385,4-1-219,-2 2-92,0 4-106,2-2-215,4 0-470,1 1-1112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4:03.8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D2E94B4-934A-4BE7-8380-6808283A5977}" emma:medium="tactile" emma:mode="ink">
          <msink:context xmlns:msink="http://schemas.microsoft.com/ink/2010/main" type="writingRegion" rotatedBoundingBox="12419,8765 17336,8464 17459,10462 12542,10764"/>
        </emma:interpretation>
      </emma:emma>
    </inkml:annotationXML>
    <inkml:traceGroup>
      <inkml:annotationXML>
        <emma:emma xmlns:emma="http://www.w3.org/2003/04/emma" version="1.0">
          <emma:interpretation id="{1E7A6D49-8DFC-4A48-9708-D1F28BB46F57}" emma:medium="tactile" emma:mode="ink">
            <msink:context xmlns:msink="http://schemas.microsoft.com/ink/2010/main" type="paragraph" rotatedBoundingBox="12880,8695 15256,8658 15265,9259 12890,9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ACC947-A47B-4372-870F-70D3CC3DC723}" emma:medium="tactile" emma:mode="ink">
              <msink:context xmlns:msink="http://schemas.microsoft.com/ink/2010/main" type="line" rotatedBoundingBox="12880,8695 15256,8658 15265,9259 12890,9297"/>
            </emma:interpretation>
          </emma:emma>
        </inkml:annotationXML>
        <inkml:traceGroup>
          <inkml:annotationXML>
            <emma:emma xmlns:emma="http://www.w3.org/2003/04/emma" version="1.0">
              <emma:interpretation id="{D409A296-B195-4FA9-B5EE-4C1FEE50CDE6}" emma:medium="tactile" emma:mode="ink">
                <msink:context xmlns:msink="http://schemas.microsoft.com/ink/2010/main" type="inkWord" rotatedBoundingBox="12880,8695 15256,8658 15265,9259 12890,9297"/>
              </emma:interpretation>
              <emma:one-of disjunction-type="recognition" id="oneOf0">
                <emma:interpretation id="interp0" emma:lang="en-IN" emma:confidence="0">
                  <emma:literal>After</emma:literal>
                </emma:interpretation>
                <emma:interpretation id="interp1" emma:lang="en-IN" emma:confidence="0">
                  <emma:literal>I After</emma:literal>
                </emma:interpretation>
                <emma:interpretation id="interp2" emma:lang="en-IN" emma:confidence="0">
                  <emma:literal>A After</emma:literal>
                </emma:interpretation>
                <emma:interpretation id="interp3" emma:lang="en-IN" emma:confidence="0">
                  <emma:literal>/ After</emma:literal>
                </emma:interpretation>
                <emma:interpretation id="interp4" emma:lang="en-IN" emma:confidence="0">
                  <emma:literal>Alter</emma:literal>
                </emma:interpretation>
              </emma:one-of>
            </emma:emma>
          </inkml:annotationXML>
          <inkml:trace contextRef="#ctx0" brushRef="#br0">13073 8940 557,'0'0'736,"-3"-14"-130,3 14-2,0-16-51,0 16-68,3-14-8,-3 14-45,2-13-37,-2 13-20,2-12-23,-2 12-20,0 0 3,2-13-85,-2 13 18,0 0-37,0 0 16,0 0-37,-9 9 16,4-1-42,-4 6 12,-1 3-56,0 2-140,-3 5 0,0 1 0,-1 1 0,1 0 0,1 2 0,-1 0 0,1-1 0,1-1 0,2-1 0,-2-3 0,4-1 0,1-3 0,3-1 0,-1-3 0,0-2 0,3-2-213,1-10-89,0 14-68,0-14-33,3 9-45,-3-9-53,0 0-29,10-3 19,-10 3-35,12-12-15,-5 3-53,-1-3-384,1-2-595</inkml:trace>
          <inkml:trace contextRef="#ctx0" brushRef="#br0" timeOffset="200.248">13018 9003 648,'3'-20'543,"1"2"-81,0 2-31,-1-1-22,1 3-34,-1-1-3,1 3-10,-2 2-56,1 0-19,1 1-30,-4 9 15,7-10-4,-7 10-4,0 0-5,16 0-2,-16 0 6,17 9 33,-5 1-71,-1 1 15,2 3-43,1 1 20,4 5-35,-3 0-6,4 0-31,-4 2-34,1-1-13,-1 1-27,0-2-9,-2-1-5,-2-1-26,0-1-52,2-1-49,-3 1-43,-1-5-50,-1 2-102,1-4-69,-4 2-51,0-3-108,1 0-118,-6-9-151,5 13-799,-5-13-1203</inkml:trace>
          <inkml:trace contextRef="#ctx0" brushRef="#br0" timeOffset="400.779">12931 9118 792,'0'0'870,"-14"-7"-143,14 7-105,0 0-51,0 0-56,0 0-84,9-9-21,0 6-70,5 3 6,3-2-98,4-1 2,0 3-97,3-2 7,3 0-80,0 0-37,2-1-94,-2 0-75,0 2-97,0-3-164,0 2-77,-1-1-96,-1 1-172,0-3-537,-2 4-876</inkml:trace>
          <inkml:trace contextRef="#ctx0" brushRef="#br0" timeOffset="770.606">13638 8947 949,'10'-9'774,"-10"9"-106,9-10-97,-3 4-41,1-1-62,4 1-66,-2-3-68,4 0-57,-3 0-28,3-1-33,-1-1-28,1-2-30,0 1-25,-1-1-15,-1 1-16,-3 0-16,2 0-16,-1-2-16,-1 2-5,-2 2-10,-2-2-9,-2 2-4,-2 10-6,0-17-5,0 17-3,-6-15 7,6 15-4,-10-11-3,10 11 5,-11-5 11,11 5 15,-14 0 15,14 0 27,-15 9 48,10-2-21,-4 3 32,4 3-39,-1 3 29,2-1-32,-3 4 27,5 3-38,-3 0 21,3-1-49,1-1 17,-1-1-42,2 1 17,0 1-4,0-1-24,0 1-27,0-1 0,2-2 0,-1 3 0,-1-3-61,2 0-66,-2-4-42,5 3-102,-5-5-57,0 1-50,2-1-80,-2-12-94,-2 21-103,2-21-81,-2 17-681,2-17-1021</inkml:trace>
          <inkml:trace contextRef="#ctx0" brushRef="#br0" timeOffset="1171.675">13539 9143 519,'-6'-6'757,"6"6"-130,-10-9-48,10 9-61,0 0-91,4-14-23,-4 14-69,10-13-22,1 6-46,3 0-47,6 0-34,2-2-35,6-1-26,3 2-33,0-2-14,1 1-30,1 0-40,-1 1-36,-1-1-44,-1 1-33,-1 1-77,0-1-45,-4 1-55,-2 0 2,0 1-11,-2 0 4,-3-1 15,-4 2 19,2-2 42,-3-1 36,-1 2 43,-1-5 52,-3 4 49,0 0 51,-1-3 56,-3 2 39,0-1 39,-4 9 24,7-17 35,-7 17 34,4-17 36,-4 17-34,2-14 18,-2 14 0,0-11 2,0 11-12,3-10-28,-3 10-21,0 0-4,0 0 13,0 0 2,0 0 32,0 0-53,0 0 37,5 13-49,-5-13 17,2 25-48,-2-12 18,0 5-47,0-1 8,0 2-24,0 1-108,0-3-2,0 2 0,0 1 0,2-1 0,-2 0 0,0-1 0,0 0 0,0-1 0,2-1 0,0-2-168,-2-2-70,3 0-103,-2 0-71,0-2-108,1-1-84,-2-9-133,2 14-900,-2-14-1296</inkml:trace>
          <inkml:trace contextRef="#ctx0" brushRef="#br0" timeOffset="1403.466">13987 9116 603,'0'0'938,"-12"-2"-191,12 2-139,0 0-75,-4-9-69,4 9-61,0 0-73,10-12-57,-2 8-23,5 0-37,3-3-30,4 0-49,3 0-12,4-1-35,2-2-5,0 2-21,3-3-16,1 3-39,-1-3-61,-1 2-18,3 0-44,-3 0-47,-1-2-88,-6 5-29,-1-1-46,-2 1-22,-4 2-37,-3 0-21,-1 1-29,-13 3-45,13-3-386,-13 3-419</inkml:trace>
          <inkml:trace contextRef="#ctx0" brushRef="#br0" timeOffset="2143.147">14481 8931 501,'0'0'566,"0"0"-78,0 0-42,-11-3-40,11 3-18,0 0-25,0 0-21,-11-2-14,11 2-25,0 0-56,0 0-1,-13-4-22,13 4-15,0 0-17,0 0-9,-17 1-15,17-1-9,0 0-4,-13 4 20,13-4-42,-11 5 23,11-5-50,-10 6 31,10-6-57,-8 6 67,8-6-53,-2 12 35,2-12-15,0 12-7,0-12-9,4 14-7,-4-14-13,9 15-13,-2-9-10,0 1-10,2-2-9,1-1-7,2 1-7,1-3-3,1 1-14,3-1-20,0-2 34,0-4-33,4 3 34,-3-1-35,1-1 30,4-2-27,-5 0 34,-2 1-33,0-3 29,-2 2-29,-1 0 25,-2-3-38,-2 2 21,1 1-36,-4-1 39,1 1-38,-7 5 38,6-11-44,-6 11 38,0 0-34,-2-14 39,2 14-39,-9-7 46,9 7-44,-16-2 49,16 2-43,-18 1 39,6 2-35,0-1 47,-2 5-37,1-2 53,0 4-35,-1 2 49,2-2 8,-1 1-7,2 2 2,2 1 12,3 1-3,-2 0-12,4 0-9,0 0-7,3-1-4,0 0-7,2-1-1,3 0-5,-1-2-33,3-1 23,-1 1-57,6-1 18,0-3-63,-1 1 28,4-3-91,2 1 22,-3-5-80,2 1-36,5-1-31,-1-1 8,0-1 1,4-3-78,-2-1 45,-2-1 8,0-2 23,-1 0 5,-1-1 43,-2-1 28,-2-1 40,-3 1 18,0-3 53,-2 1 45,-1-1 34,1 2 54,-4-2 21,2 1 22,-2 3 21,1-2 22,-1 3 12,1 1-27,1-1 5,0 2-30,0 1 9,1-1-14,-7 7 27,14-5-1,-14 5-8,15 1 7,-15-1-8,14 7-1,-6-1 9,-3 2-4,2 1 25,0 2-28,-4-2 39,1 4-27,0-1 46,-2-1-49,0 2 47,-1 1-12,-1-3-19,2 0-12,-2-11-17,0 19-14,0-19 5,0 16 14,0-16 14,-2 11 6,2-11-15,0 0-16,-1 11-11,1-11-3,0 0-2,0 0-44,0 0-32,3-12 0,-3 12 0,4-18 0,3 5 0,-1-3 0,2-3 0,0-1 0,7-3 0,-3-1 0,4 1-106,0 1-27,0-1-93,1 3-92,1 2-78,-4 2-95,2 1-148,-1 3-80,-3 5-181,1-3-453,1 4-956</inkml:trace>
        </inkml:traceGroup>
      </inkml:traceGroup>
    </inkml:traceGroup>
    <inkml:traceGroup>
      <inkml:annotationXML>
        <emma:emma xmlns:emma="http://www.w3.org/2003/04/emma" version="1.0">
          <emma:interpretation id="{21567CD5-285E-46AE-8FB6-99E5FCCC2909}" emma:medium="tactile" emma:mode="ink">
            <msink:context xmlns:msink="http://schemas.microsoft.com/ink/2010/main" type="paragraph" rotatedBoundingBox="12477,9712 17394,9411 17459,10462 12542,10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63D025D-2CBA-4FD7-B574-80E71AAA682B}" emma:medium="tactile" emma:mode="ink">
              <msink:context xmlns:msink="http://schemas.microsoft.com/ink/2010/main" type="line" rotatedBoundingBox="12477,9712 17394,9411 17459,10462 12542,10764"/>
            </emma:interpretation>
          </emma:emma>
        </inkml:annotationXML>
        <inkml:traceGroup>
          <inkml:annotationXML>
            <emma:emma xmlns:emma="http://www.w3.org/2003/04/emma" version="1.0">
              <emma:interpretation id="{186FDFA4-07BF-4C34-8C5B-332C88094AAA}" emma:medium="tactile" emma:mode="ink">
                <msink:context xmlns:msink="http://schemas.microsoft.com/ink/2010/main" type="inkWord" rotatedBoundingBox="12500,10086 14033,9992 14064,10494 12531,10588"/>
              </emma:interpretation>
              <emma:one-of disjunction-type="recognition" id="oneOf1">
                <emma:interpretation id="interp5" emma:lang="en-IN" emma:confidence="0">
                  <emma:literal>Row</emma:literal>
                </emma:interpretation>
                <emma:interpretation id="interp6" emma:lang="en-IN" emma:confidence="0">
                  <emma:literal>Rows</emma:literal>
                </emma:interpretation>
                <emma:interpretation id="interp7" emma:lang="en-IN" emma:confidence="0">
                  <emma:literal>Raw</emma:literal>
                </emma:interpretation>
                <emma:interpretation id="interp8" emma:lang="en-IN" emma:confidence="0">
                  <emma:literal>Rowe</emma:literal>
                </emma:interpretation>
                <emma:interpretation id="interp9" emma:lang="en-IN" emma:confidence="0">
                  <emma:literal>Know</emma:literal>
                </emma:interpretation>
              </emma:one-of>
            </emma:emma>
          </inkml:annotationXML>
          <inkml:trace contextRef="#ctx0" brushRef="#br0" timeOffset="3493.595">13194 10423 544,'0'-17'612,"0"17"-100,-6-13-29,6 13-32,-8-8-21,8 8-27,-11-4-16,11 4-34,-14 0 7,14 0-22,-17 5-39,7 0-37,1 3-32,1-2-28,1 3-24,-1-1-40,2 2-14,0-2 9,3 3-58,1-1 23,2-10-49,0 17 30,0-17-57,4 19 28,1-11-35,-1-1 34,6 0-48,-2-2 40,3 0-53,1-1 48,1-2-50,-2 0 50,3 0-54,-1-4 52,3 1-52,-2-2 46,2-2-50,-3-1 54,-2-1-52,-2-3 50,0 3-48,-2-4 48,0 2-51,-5-2 5,-2 11 0,2-20 1,-4 8 4,-2 3 0,-2 1 5,0-1-1,-3 1 2,1 3-1,-4 0-4,1 1 12,0 2-31,-3 1-23,1 1-35,-3 1-24,0 3-75,0-1-75,3 3-96,-3-1-135,3 1-104,1 2-264,1-2-360,3 1-828</inkml:trace>
          <inkml:trace contextRef="#ctx0" brushRef="#br0" timeOffset="3177.169">12548 10253 412,'2'-14'797,"4"3"-132,0-1-47,3 0-51,2 1-42,3-1-62,-1-1-24,5 4-42,0-1 15,0 1-75,2 1 18,0 2-82,-1 1-16,-1 2-76,-1-1 17,-3 3-73,1 1 12,-15 0-66,23 2 30,-23-2-54,15 6 27,-15-6-46,8 11 30,-8-11-45,-2 15 29,-6-3-66,-3-2 23,-2 3-59,-3 2 10,-7 0-64,2-1 45,-2 2-37,-2-2 19,0 0 13,2-2 9,4 0 8,0-2 10,2-3 5,1 2 10,3-3 5,1 1 3,3-2 2,1 1 5,8-6 19,-12 11 31,12-11 57,0 0-49,2 17 57,5-10-54,-2 0 58,5 0-51,3 1 58,0 1 2,2-1-38,3 0 33,1 1-30,0-1 20,1 0-46,-1 0 16,-1 0-43,2-1 27,-3 1-40,4-1-8,-1-1-98,0 2-40,-1-3-56,3 2-73,1-1-45,-4-3-64,4 2-82,0-1-75,-4-2-47,4-1-12,-2 0-100,-2-1-468,2-2-772</inkml:trace>
          <inkml:trace contextRef="#ctx0" brushRef="#br0" timeOffset="2791.725">12553 10127 583,'5'-13'839,"-5"13"-89,4-11-103,-4 11-29,2-10-38,-2 10-78,0 0-36,3-11-101,-3 11-10,0 0-87,0 0 45,0 0-12,0 0-17,4 14-28,-4-14 12,2 25-50,-2-8 8,0 2-63,0 0 7,0 2-151,2 3-19,-2-3 0,0 4 0,2 0 0,-2-2 0,2 0 0,-4-3 0,2 1 0,0-1 0,0-2 0,-2-3 0,2 0-184,-2-2-169,2-1-95,0-12-76,0 18-138,0-18-106,-2 14-189,2-14-407,0 0-966</inkml:trace>
          <inkml:trace contextRef="#ctx0" brushRef="#br0" timeOffset="4010.565">13434 10389 888,'9'-5'872,"-9"5"-159,11-8-116,-11 8-64,0 0-64,10-4-53,-10 4-70,0 0-40,0 0-27,2 17-25,-2-17-15,-2 14-86,2-14 6,0 18-65,0-18 11,0 19-53,0-19 31,2 20-54,-2-20 33,4 18-55,1-9 38,-1-1-47,4 0 41,0-3-48,-1 2 42,3-3-46,1-1 23,-1-1-38,3 0 16,-13-2-35,25-1 6,-11 0-11,-1-2 6,2-2 7,1-3 6,-5 2-3,3-2 7,-3-1 20,1 0-10,-3-2 4,0 2 5,-3 0-2,1 1 6,-7 8-5,5-13 3,-5 13-13,0 0 16,4-11 7,-4 11 1,0 0-22,0 0 23,-8 6-1,8-6-1,-6 11 0,6-11-2,-4 12-2,4-12 3,-2 15 1,2-15-4,2 13 4,-2-13-5,6 11 4,-6-11 0,12 10-1,-12-10 3,16 6-8,-5-3 3,-11-3 0,25 1 1,-12-2 8,3-2 1,0 1 0,4-2 9,2-3 15,1-1 13,0-1 10,3-1-7,-3-2 0,-1-3-6,-4 1 17,-1 0 19,-4-1-6,0 1 63,-4 1-44,-2 0 50,-5 2-68,0 1 22,-6-2-58,0 5 30,-4-3-52,-1 3 23,-4 0-72,-3 2 16,-2 1-90,-2 3-50,0-1-87,-6 5-99,0-1-206,-8 5-281,6 0-812,-5 0-1306</inkml:trace>
        </inkml:traceGroup>
        <inkml:traceGroup>
          <inkml:annotationXML>
            <emma:emma xmlns:emma="http://www.w3.org/2003/04/emma" version="1.0">
              <emma:interpretation id="{5FF2DE90-3AD0-4B09-81BB-64DECF389CAF}" emma:medium="tactile" emma:mode="ink">
                <msink:context xmlns:msink="http://schemas.microsoft.com/ink/2010/main" type="inkWord" rotatedBoundingBox="14725,9574 17394,9411 17459,10462 14789,10626"/>
              </emma:interpretation>
              <emma:one-of disjunction-type="recognition" id="oneOf2">
                <emma:interpretation id="interp10" emma:lang="en-IN" emma:confidence="0">
                  <emma:literal>Reducer's</emma:literal>
                </emma:interpretation>
                <emma:interpretation id="interp11" emma:lang="en-IN" emma:confidence="0">
                  <emma:literal>Reducing</emma:literal>
                </emma:interpretation>
                <emma:interpretation id="interp12" emma:lang="en-IN" emma:confidence="0">
                  <emma:literal>Redner's</emma:literal>
                </emma:interpretation>
                <emma:interpretation id="interp13" emma:lang="en-IN" emma:confidence="0">
                  <emma:literal>Reducers</emma:literal>
                </emma:interpretation>
                <emma:interpretation id="interp14" emma:lang="en-IN" emma:confidence="0">
                  <emma:literal>Redness's</emma:literal>
                </emma:interpretation>
              </emma:one-of>
            </emma:emma>
          </inkml:annotationXML>
          <inkml:trace contextRef="#ctx0" brushRef="#br0" timeOffset="-902.575">17181 9467 618,'0'0'595,"-7"-7"-68,7 7-30,-6-6-66,6 6-14,-9-7 2,9 7-59,-7-7-6,7 7-52,-9-5 3,9 5-18,-9-4-11,9 4-52,0 0-24,-11-3-15,11 3-9,0 0-19,0 0-26,-10 3-16,10-3-13,0 0-1,-1 9-6,1-9-3,6 13-5,-1-5 43,2 0-58,3 4 31,0-1-45,2 3 26,0-2-24,3 2 29,0 3-30,-1-2 32,3-1-30,-2 1 35,5 2-41,-3-3 32,0-1-40,0 3-1,0-5-46,-2 2 0,0-1 0,-5-2 0,1 0 0,-2-1 0,-2-1 0,-1 1 0,-2-1 0,-4-8 0,0 14 0,0-14 0,-8 18 0,0-10 0,-2 1 0,-5 0 0,-2 0 0,-3-1 0,-3 2 0,0-1 0,-8 1-336,-1-2-438,-1 1-189,-1 0-966,-6 0-1659</inkml:trace>
          <inkml:trace contextRef="#ctx0" brushRef="#br0" timeOffset="4449.209">14848 10243 1196,'-3'-15'839,"3"15"-94,0-12-44,0 12-47,-2-11-91,2 11-102,0 0-68,0 0 29,-3-8-80,3 8-17,0 0-48,-3 14 3,3-14-70,0 21-2,0-10-66,2 4-5,-1 0-50,0 2 8,1 2-47,0-2 12,2 1-75,-3 0-18,3 2-89,-2-3-18,4 1-94,-3-3-38,0 0-59,1 2-45,-2-5-71,1-1-51,-2 0-23,-1-11-68,1 18-91,-1-18-559,-1 12-848</inkml:trace>
          <inkml:trace contextRef="#ctx0" brushRef="#br0" timeOffset="4796.932">14785 10432 78,'-5'-17'743,"1"2"-158,4-2-73,-1 0-58,2-1-51,3 0-17,1-1-36,3 0-40,2-1 1,3 4-37,1-1-23,1 2 5,5 2-11,0 1-7,1 3-11,1 1-27,1 2 11,-4 3-73,-2 0 13,0 3-64,-4 3 30,-1 0-62,-3 2-7,0 1-8,-9-6-18,5 15 6,-5-15-5,-3 20-10,-3-9-12,-4 0-22,-3 4-16,-1-2-4,-1 0-7,-3-1 5,1 2 8,1-3 6,-2-1 4,2 1 5,2-2 6,1-3 2,2 3 1,-1-2 1,4 0 3,1-1 16,1 0 20,6-6 9,-8 13 1,8-13 5,3 14 7,-3-14-10,9 15 2,-3-8 45,3 0-65,5 3 50,-1-2-63,1-1 47,4 2-58,1 1 48,-3-3-54,5 3 42,-3-3-51,2 1 19,1 0-81,0-2-23,-1 1-76,1 0-100,-2-4-76,0 2-132,1 1-89,-1-5-200,-1 2-555,2-2-932</inkml:trace>
          <inkml:trace contextRef="#ctx0" brushRef="#br0" timeOffset="5567.674">15362 10510 141,'7'-11'816,"0"5"-193,0-2-89,2-1-29,1 1-34,2-1-68,1-1-11,-1 0-61,0-1-20,-2 1-68,1 0-11,0 1-15,-2-1-6,-2 3-14,0-3-30,-2 4-35,-5 6-21,4-12-13,-4 12-13,0 0-7,-4-14-8,4 14-4,-11-4-7,11 4 7,-15 1-6,15-1 0,-20 3 0,12 1-2,-2 1-5,1 1 49,-2-1-72,3 2 51,-1 0-69,1 1 46,2-1-61,1 4 48,1-3-57,1 2 50,3-10-78,0 17 23,3-8-68,1-1 1,2 0-59,2-1-37,3 0-40,2 0-50,2-2-62,1 2-39,2-5-26,0 3 51,5-1 51,1-1 46,1 0 8,3-1 59,0-2 42,1-1 31,-1-2 36,-1 0 24,1 0 34,2-4 3,-1-1 16,-1-1 13,-5 0 4,-2-1 55,-1 0 25,-3-1 25,-1-1 21,-4 3 34,-3-2 13,-1 1-5,-2 3-25,-2-1-2,-4 8 9,0-14-7,0 14 20,-8-9-12,8 9-16,-19-4-3,19 4-18,-22 1 4,6 1 3,0 3-14,0 2-16,-4 0-12,1 2-29,1 2-12,-1-1-13,1 2-16,4 0 47,-3 2-57,8-2 39,0 0-56,1-2 37,1 2-55,2 0 27,3-3-51,2-9 27,0 18-44,0-18 14,7 15-35,-1-8-5,2-2-17,1-1-17,0 0-5,3-3-20,0 1-8,2-4-12,-1 1-24,2-4 14,-1 1-7,3-2 11,-3-1 3,2-4 15,-1-1-9,-3-3 11,4-1-14,-5-2 0,3-3 3,-2-3 3,-1-1 15,-2-3 25,-1 1 24,-2-2 28,-2 3 14,0 1 48,-2-1 33,-3 2 60,1-1 31,-3 3 46,-1 1 20,0-1 13,0 5-30,0 0 45,-1 1-4,1 3 18,0 0 2,-1 2-19,3 1-18,2 10-27,-7-10 43,7 10-56,0 0 45,0 0-56,0 0 48,-6 8-53,6-8 45,1 19-55,0-6 4,1 3-20,0 1 10,2 5-47,0 0 16,1 0-51,-3 2 22,2-2-42,0 1 18,0 1-83,-1-3-16,0 1-89,0-1-25,0-2-103,-1 0-62,2-2-75,-3-1-113,0 0-74,1-2-111,-1-1-756,-1-1-1085</inkml:trace>
          <inkml:trace contextRef="#ctx0" brushRef="#br0" timeOffset="5984.386">16152 10350 68,'0'-12'814,"0"12"-178,0 0-91,-4-10-36,4 10-37,0 0-49,-6-6-31,6 6-41,0 0-39,0 0-38,-13 4-42,13-4-37,-5 9-24,5-9-16,-4 10-18,4-10-21,-1 12-33,1-12 2,1 14-13,-1-14-9,7 15-10,-7-15-9,6 15-15,0-7-6,1-2 3,-1 1-5,2-1-4,1-2-6,0 1 0,0 0-2,-9-5-5,18 5-11,-18-5-4,16 0-13,-16 0-3,17-3-16,-17 3-5,15-7 4,-6 2-7,-1-2 16,0 0-1,-2-2 9,3 1 7,-3-1 2,1 1 4,-2-1 5,1 1 17,-1-1 13,-5 9 23,8-11 10,-8 11-3,6-10-5,-6 10 0,0 0 10,7-9 20,-7 9 12,0 0-11,0 0-16,5 12-6,-5-12-20,0 0-4,0 15-12,0-15-2,1 14 1,-1-14-35,1 16-45,-1-16-40,3 16-26,-3-16-53,4 16-48,-4-16-101,7 13-62,-7-13-66,9 14-16,-9-14-119,13 10-595,-13-10-799</inkml:trace>
          <inkml:trace contextRef="#ctx0" brushRef="#br0" timeOffset="6300.755">16596 10384 650,'9'-12'620,"-2"2"-91,0 0-24,2-2-42,-3 0-23,0 2-10,1-2-29,-1 3-18,-2-1-21,1 1-16,-1-1-25,0 2-31,-4 8 26,5-14-60,-5 14 14,4-12-65,-4 12 13,3-12-61,-3 12 16,0 0-35,-6-6 5,6 6-36,0 0 24,-14 6-30,8 1 19,-2 0-44,-1 5-36,1-2-40,1 4 0,-2 1 0,1 2 0,0-1 0,1 2 0,1-2 0,0-1 0,3 1 0,-1-1 0,1-1 0,2-1 0,1-1 0,1-2 0,-1-10 0,5 20-64,0-11-82,-5-9-88,13 11-21,-4-5-36,0-2-22,-9-4-26,22 4-28,-11-3-29,2-2 10,0 0-16,1-3 3,-1-1-42,2-1-1,0-1-9,2-4-37,-2 1 1,0-5-241,0 1-233</inkml:trace>
          <inkml:trace contextRef="#ctx0" brushRef="#br0" timeOffset="7002.646">16887 10282 1064,'8'-17'317,"-3"2"2,0-2-16,-1 0 22,-2 1-29,0-1 17,-1 2-21,-1 2 0,0 0 12,-1-1-41,-1 4 31,1-2-31,-2 2 1,3 10-25,-2-17-49,2 17-11,-3-10-32,3 10 16,0 0-15,0 0 20,0 0-49,-6 6 23,6-6-66,-1 21 16,1-8-45,0 4 28,0 1-53,0 2 39,0-2-56,0 3 40,0-2-53,-3 2 39,3 0-69,0-3 0,0 4-48,-1-3-13,1-2-22,0 0-29,-1-2-17,1-2-34,0 0-37,-2-2-46,2-11-14,0 19-1,0-19-38,0 15-1,0-15-31,0 0 41,-2 13-2,2-13 50,0 0 20,-8 5 28,8-5 29,0 0 72,-13-5 82,13 5 62,-14-7 44,7 2 40,0-1 6,-3-2 18,2 0 34,-1 0 20,2 0 7,-1 1 3,2-3-14,0 3 10,3-3-26,0 2-23,3 8-21,-1-20 4,2 9-22,2 2-8,2-4-21,1 1-4,3 0-16,1-2-10,2 0-4,3-1-2,-2 3-12,2-3 6,1 3-11,0 0 8,0-3 1,-1 3 8,2 2 22,-2-2 21,-2 5 8,1-2-8,-2 2 2,0 1-8,1 2 2,-4 1-8,-9 3-2,19-2 17,-19 2 1,17 4-10,-17-4 5,13 10-9,-7-3 4,-1 1-5,-1 1 0,-2 1 4,1 0-14,-2 0 13,0 1-15,-1-11-2,3 19-19,-3-19 20,-3 18-8,3-18-3,-1 15-5,1-15-3,-2 13 16,2-13-6,-4 9-3,4-9-8,0 0-8,-8 8-3,8-8-18,0 0 15,-7-7 0,7 7-4,-3-10-2,3 10-2,-3-18-3,1 7 1,2-3-14,0-3 9,2 1 16,1-3-18,2-4 22,-1 1-13,2 1 43,1-1-21,1 2 23,1 1-19,2 1 54,0 1-36,2 2 64,2 5-40,-2 1 56,1 4-29,1 2 56,-1 3 4,3 3 7,1 3 8,-4 2-6,5 2-33,-4 4 20,1-1-120,-2 2-36,0 1 0,-3 0 0,0 1 0,-1 1 0,-1-1 0,-2 1 0,0-1 0,-1-2 0,-2 0-126,0-1-255,-3 2-116,-1-3-183,1 0-270,-3-1-805,1 2-1446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0:44.938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15014 788 13,'0'0'693,"0"0"-165,0 0-69,-14 0-36,14 0-55,0 0-51,0 0-47,0 0-17,0 0-28,0 0 12,0 0-37,0 0 14,-9 3-14,9-3-6,0 0-12,0 0 4,0 0-13,-4 9 4,4-9-30,0 0 19,-8 9-20,8-9 9,-6 8-16,6-8 3,-8 10-47,8-10 22,-9 10-31,4-2 31,-2-2-41,1 2 16,-1-1-44,-2 2 26,1 0-42,-1-1 26,3 1-7,-4 0-4,2 2-4,0-2 2,0 1-8,1 1-3,-1 0-11,1 1 1,1-1-2,1 2 29,0 1-22,1-2-4,1 4 5,-1 0 9,4-1-1,0 2-7,0-2-5,0 1 5,2 1-6,1-2 1,-1 0-7,2 1 4,1-2-6,0 0 4,-1 2 5,0-4 1,4 2 19,-3-2-10,2 2-5,0-1-9,0-3 7,1 2-9,0-3 5,2 1-11,-1-3 6,-1 0-12,2-1-2,-1-2-46,2-1-79,0-1-90,-1 0-99,-10-2-85,25-4-104,-14 1-135,3-2-141,-14 5-150,21-7-401,-13 5-926</inkml:trace>
  <inkml:trace contextRef="#ctx0" brushRef="#br1" timeOffset="8607.108">16473 3706 367,'0'0'500,"0"0"-59,0 0-60,0 0-18,0 0-14,0 0-33,0 0-8,0 0-12,0 0-10,0 0-12,0 0 2,0 0-38,0 0 8,-3 10-46,3-10 24,0 0-19,0 0 22,0 0-31,-7 12 14,7-12-42,-8 10 8,2-5-20,-1 2-10,-2-1 19,0 5-41,-1-3-8,-2 2-2,0-1-11,-5 3-5,5-2 2,-5 1-5,0 2-3,0-2-12,0 1-6,-2 0-5,0 0 0,2 0 6,-2-2-7,2 2-2,1-3-5,1-1 1,1 0-51,2 1-11,-2-3 0,2 0 0,0 2 0,0-3 0,2 2 0,0-3 0,0 0 0,0 0 0,1-2 0,-1 2 0,0-1 0,10-3 0,-18 4 0,18-4 0,-16 1 0,16-1 0,-15 0 0,15 0 0,-15-3 0,15 3 0,-15-5 0,15 5 0,-13-9 0,13 9 0,-14-9 0,14 9 0,-10-13 0,10 13 0,-6-15 0,6 15 0,-2-17 0,2 17 0,1-19 0,-1 19 0,4-21 0,0 11 0,0 0 0,0 0 0,2 0 0,-1-1 0,1 1 0,2-1 0,1 1 0,0 1 0,-1-2 0,1 3 0,2-1 0,-1 1 0,1 1 0,0 1 0,-2 0 0,1 2 0,2-1 0,-12 5 0,19-4 0,-19 4 0,22-1 0,-22 1 0,21 4 0,-11-1 0,2 0 0,-3 1 0,0 3 0,2 1 0,-2-1 0,2 3 0,-1 1 0,-3 0 0,2 1 0,0 0 0,1 0 0,-1 1 0,0-1 0,1 1 0,1 0 0,-2-1 0,3 2 0,0 1 0,0-3 0,0-1 0,-1 1 0,1-3 0,0 2 0,-1 0 0,2-2 0,-1 0 0,2-1 0,-3 1 0,1-3 0,0 1-25,-1-2-6,0 0 8,1-3-3,-1 2 10,2-4-14,-2 3-3,1-3 2,2 0-3,-2-3 8,1 3 1,-1-2-2,-1-1 13,1-1 2,-2 0-5,2-1 8,-2-2 12,-1 2-9,4-3 4,-6 3 5,2-3-2,-2 0-2,3-2-7,-2-1 5,-1 1-1,2-2-4,-4 1 42,0-2-41,-1 1 34,-1 0-35,-1 0 43,0 1-36,-4-1-7,1 0 16,-1 0 10,-2-2-3,-1 0 10,-3 0 7,-1 3 17,0-1-8,-1-1 1,-4 0-10,0 1-3,-2 1-12,2 0-1,-4 2-8,3 2-8,-3 2 0,0 0-28,0 1-98,1 3-88,0-2-136,-2 4-118,3-1-201,0 3-214,-1-2-841,2 3-1404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09:35.987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15913 713 204,'-5'-12'972,"5"12"-132,-2-12-69,2 12-95,-3-8-14,3 8-104,0 0-28,-3-12-123,3 12-3,0 0-97,0 0 43,0 0-32,0 0-12,4 15-14,-2-5-7,-1 4-15,0 3-231,1 0-39,-1 2 0,0 2 0,0 3 0,1-2 0,-1 1 0,0 2 0,-1-5 0,2 0 0,-1-1 0,-1 2 0,0-1 0,1 0 0,-2-1 0,1-3 0,0-3 0,-1-1 0,1 1-298,0-13-133,-2 21-27,2-21-50,0 0-91,0 15-49,0-15-51,0 0-746,0 0-1059</inkml:trace>
  <inkml:trace contextRef="#ctx0" brushRef="#br0" timeOffset="470.125">15920 773 89,'1'-14'857,"1"-1"-147,1 5-52,0-2-72,0 0-62,5 3-60,0-3-41,2 4-40,3-1-5,1 4-41,0 0 10,2 2-55,0 1 29,0 4-60,0 0-40,-1 2-27,-1 2-29,0 4-15,-2-1-23,-5 4-15,0 1-21,-2 2-13,-4-1-11,-1 2-13,-5 1-11,0 1-10,-4-1-2,0 0-3,-4 0-8,2-1-64,-3-1 64,2-2-52,1 1 51,1-5-48,-1 0 35,4-1-58,-2-3 37,9-6-67,-12 9 54,12-9-67,0 0 69,0 0-59,0 0 73,0 0 1,0 0 1,5-14 1,5 8 10,2-1-18,0 0 7,4 2 3,0-3 0,4 2 2,2 0 0,1 1-38,0 1 83,-2 4-52,2 0 82,-2 2-43,3 0 64,0 3-35,-2 2 53,-4 1-45,0 0 47,-4 1 2,-1 1-57,-3 1-56,-2 0 0,-2 0 0,-4-1 0,0 1 0,-5 0 0,-1 1 0,-3 0 0,-1-1 0,-3 0 0,-5 4 0,0-4 0,-4 0 0,1-2 0,-1 1 0,-2-3 0,-1 0 0,0-2 0,1 1 0,-1-2 0,3-1 0,1-2 0,-2-1 0,2-1 0,1-2 0,-1 0 0,2-1 0,0-3 0,2-1-534,2 0-257,1-1-162,1-3-912,2-1-1582</inkml:trace>
  <inkml:trace contextRef="#ctx0" brushRef="#br0" timeOffset="1325.756">22102 799 399,'0'0'765,"2"-11"-105,-2 11-60,6-7-53,-6 7-46,8-8-45,-8 8-41,16-11-30,-7 8-37,2-3 10,2 1-47,1 1 18,0 0-29,3 2-35,-2-1-25,0 1-34,0 2-21,0 0-23,-1 1-28,-1 0-9,-2 3-30,1 1-18,-2 1-13,-1 0-17,-3 1 1,-2 3-5,0 0-4,-4-10-10,-1 20-4,-4-7-6,-3-1-5,-4 2-14,-3-1 0,0 2 0,-6-1 0,0 0 0,-1 1 0,3-2 0,-1-2 0,1 0 0,1-2 0,3 1 0,2-3 0,2 0 0,-1-1 0,5-1 0,-1 1 0,8-6 0,-10 10 0,10-10 0,0 0 0,0 12 0,0-12 0,11 5 0,-11-5 0,19 5 0,-5-4 0,1-1 0,4 0 0,1 0 0,1-1 0,3-2 0,-3 0 0,4-1 0,-3 0 0,-3 0-324,0-2-77,-1 1-56,1-1-61,-4-2-82,2 0-56,-2-2-20,-1-1-153,0-2-344,0-2-783</inkml:trace>
  <inkml:trace contextRef="#ctx0" brushRef="#br0" timeOffset="1804.994">22626 635 464,'-3'-14'612,"-2"3"-50,0-1-28,-3 1-49,-1-2-19,-1 2-31,0-1-30,-4-1-25,1 1-37,-5 0-24,3 0 2,-4 3-24,-2-2-14,1 2-21,-1 2 24,-2 0-77,0 1 46,-1 1-79,-3 1 30,0 2-63,1 2 54,-2 0-59,-1 2 34,1 0-58,0 4 13,-1 0-127,-2 2 0,2 3 0,2 2 0,-1 2 0,1-1 0,-3 8 0,4 2 0,1 1 0,2 4 0,3 1 0,0 2 0,2 2 0,2-1 0,1 3 0,2 1 0,3-1 0,2-1 0,3-1 0,3-1 0,2 2 0,1-2 0,4-1 0,4-1 0,1-2 0,8 5 0,0-3 0,5-4 0,2 0 0,5-6 0,0-2 0,4-1 0,0-4 0,5-3 0,1-2 0,-2-4 0,0-2 0,0-2 0,2-1 0,-2-2 0,-1-3 0,7-4 0,-5 0 0,1-2 0,-3-4 0,1-2 0,-3-2 0,-3-1 0,-2-3 0,0-3 0,-3-3 0,-4-1 0,-2-2 0,0-4 0,-4 2 0,-2-2 0,-4 0 0,-2 4 0,-2 0 0,-4 0 0,-1 6 0,-2 0 0,-2 0 0,-1 1 0,-3 1 0,-2 2 0,-1 2 0,-3 2 0,-1 0 0,-1 1 0,-2 4 0,-1 0 0,-3 4-297,1 1-291,-1 0-124,1 4-176,-4-1-913,5 3-1503</inkml:trace>
  <inkml:trace contextRef="#ctx0" brushRef="#br0" timeOffset="2907.788">25852 686 993,'6'-10'871,"1"1"-102,-2 2-89,1-1-15,1-1-16,-2 1-107,-5 8 0,8-12-132,-8 12-14,7-9-119,-7 9 6,0 0-122,7-5 75,-7 5-38,0 0 28,-5 17-34,1-5-91,-1 3-101,1 3 0,-5 3 0,0 0 0,4 0 0,-4 1 0,1-2 0,-2 2 0,1-1 0,1-3 0,0 1 0,2 0 0,-1-4 0,3 0 0,-3-2 0,5-3 0,-3 0 0,5-10 0,-5 18 0,5-18 0,-4 13 0,4-13 0,0 0 0,0 0-109,0 0-201,4 9-3,-4-9-16,12-9-1,-5 2 32,-2-3 23,3-2 32,-1-1 14,2-5 34,0 1 44,0-4 21,3-4 40,-2-1 12,0 0 26,-1-3 25,-3-1 26,1 0 34,-1 0 40,2 1 22,-4 4 8,1 2 34,-1 2 27,-2 4 22,2 3 0,-1 2-32,0 0-20,1 2-36,-4 10-7,5-11 43,-5 11 55,0 0-67,19 4 53,-10 3-64,0 2 66,0 5-61,3 2 44,-1 3-14,3 5 4,-5 1-16,3-1-42,0 2-92,-3-1 0,0-3 0,-3 0 0,4-1 0,-4 0 0,1-2 0,-2-4 0,2 2 0,-3-3 0,0-2 0,-1-1 0,1-1-79,-4-10-223,5 19-69,-5-19-43,4 13-82,-4-13-152,0 0-112,0 13-861,0-13-1278</inkml:trace>
  <inkml:trace contextRef="#ctx0" brushRef="#br0" timeOffset="3092.712">25890 817 942,'0'0'829,"0"0"-75,-11-4-119,11 4-68,0 0-92,0 0-58,4-7-71,-4 7-47,18-4-76,-7 4-32,2-2-60,4 1-60,-2 0-122,3 1-118,0-3-137,2 3-139,1-1-102,-4 4-258,4-3-308,6 1-730</inkml:trace>
  <inkml:trace contextRef="#ctx0" brushRef="#br0" timeOffset="3362.312">26635 827 765,'-11'-3'884,"11"3"-67,-13-7-110,13 7-37,-14-5-76,14 5-18,-8-5-113,8 5 12,0 0-58,-9-5-64,9 5-59,0 0-53,0 0-28,2-12-34,-2 12-22,9-7-13,-9 7-16,20-7-14,-7 4-114,2 0 0,4-2 0,2 2 0,3 0 0,-2 0 0,5 0 0,-2 1 0,0 1 0,0-3 0,0 2 0,-5-1 0,0 2 0,-1-1-110,-2-1-215,-1 1-49,-3 0-16,0-2-94,-13 4-70,21-4-72,-21 4-40,16-6-189,-16 6-344,9-8-808</inkml:trace>
  <inkml:trace contextRef="#ctx0" brushRef="#br0" timeOffset="3678.769">26903 573 180,'-9'-7'889,"1"1"-116,0 1-61,8 5-59,-11-9-51,11 9-32,-9-8-56,9 8-47,-9-7-4,9 7-149,0 0 44,-3-9-96,3 9 26,0 0-70,12-3 20,-12 3-58,16 4 26,-4-1-59,3 2 10,3 2-157,0 3 0,4 0 0,-3 0 0,5 3 0,-4 1 0,1 4 0,2-3 0,-6 3 0,1 0 0,-3-4 0,-1 4 0,-1-1 0,-4 0 0,3 0 0,-3-2 0,-1 0 0,0-1 0,-4 0 0,1 0 0,-3-2 0,-2-1 0,0 0 0,-2-1 0,0 2 0,-3-3 0,1 1 0,-2-1 0,0-1 0,0 2 0,-1-4 0,2 2 0,-4-1 0,0-1 0,2-1 0,1 1-28,6-6-499,-14 10-102,14-10-152,-11 7-174,11-7-712,0 0-1336</inkml:trace>
  <inkml:trace contextRef="#ctx0" brushRef="#br0" timeOffset="3979.367">27526 762 172,'0'-18'1128,"0"18"-180,-2-13-135,2 13-49,-2-13-26,2 13-146,-3-12-15,3 12-98,0 0-14,-3-14-92,3 14-11,0 0-64,0 0-55,0-14-51,0 14-145,0 0-47,0 0 0,0 0 0,0 16 0,0-16 0,6 15 0,-5-5 0,0 2 0,1-1 0,0 3 0,0-2 0,0 1 0,0-2 0,-1 2 0,1-1 0,0-2 0,0 0 0,1 1-246,-3-11-141,5 17-18,-5-17-26,4 12-50,-4-12-52,9 10 8,-9-10-37,0 0-39,10 5-670,-10-5-877</inkml:trace>
  <inkml:trace contextRef="#ctx0" brushRef="#br0" timeOffset="4465.129">27562 756 119,'-4'-15'710,"1"1"-80,1 0-9,2-3-54,0-1-15,0 4-51,2-4-41,2 3-54,-1-2-34,3 0-31,1 3-18,0-1-25,6-1-40,-2 3-24,3 2-14,2 2 28,-1 1-90,1 2 34,2 3-54,2 2 41,-4 1-54,4 4 49,-2 1-55,1 4 38,-3-1-68,-1 4-89,-4 0 0,0 2 0,-4-2 0,-2 3 0,-3-1 0,0 1 0,-5-1 0,-1 3 0,-2-2 0,1 1 0,-7-1 0,2 0 0,-2-1 0,-1 0 0,4-2 0,0-3 0,-3 2 0,3-2 0,1-1 0,1-1 0,0-2 0,7-5 0,-11 10 0,11-10 0,-7 5 0,7-5 0,0 0 0,0 0 0,0 0 0,0 0 0,0 0 0,16-3 0,-16 3 0,18-4 0,-18 4 0,25-3-11,-12 2-43,0 2 57,4-1-45,1 3 48,-1-1-40,0 2 50,0 0-50,-1 3 49,-3 0-44,1 1 57,-1 1-23,-2-1 70,1 1-19,-5 0-56,-1 0 0,-1 2 0,-2-2 0,-3-9 0,0 20 0,-3-11 0,-2 1 0,-1 1 0,-3-1 0,-3-2 0,-1 2 0,0-3 0,-3 0 0,-3-2 0,2 1 0,-6 0 0,4-4 0,-2 1 0,2-1 0,-1-1 0,3 0 0,-2 0 0,1-1 0,1-1 0,1 0 0,0-1 0,1-1 0,0 0 0,0 0 0,4-3-386,0 2-597,-3-3-1166,5-1-1923</inkml:trace>
  <inkml:trace contextRef="#ctx0" brushRef="#br0" timeOffset="6238.798">6988 2432 615,'4'-17'786,"0"4"-71,-1 3-62,1-2-17,-1 3-49,-1 0-59,-2 9-71,3-14-43,-3 14-45,4-11-81,-4 11-52,0 0 29,0 0-29,0 0-18,0 0 2,-1 11-21,-2 0 0,-1 3-34,-1 2 15,-3 4-26,2-1-83,-2 3-71,1-2 0,-3 1 0,0 0 0,1 0 0,-1 1 0,1-4 0,0 2 0,0-1 0,-1-1 0,1-2 0,2 0 0,-2-3 0,1 0 0,2-1 0,-1-2 0,0 1 0,2-5 0,-2 2 0,7-8 0,-10 9 0,10-9 0,0 0-43,0 0-227,-15-2 6,15 2 8,-2-12 2,5 3 4,-1-3 17,5-5 34,-1-2 12,3-6 25,1-3 30,3 1 33,0-6 18,0 5 29,-2 0 32,1 2 24,-1 3 26,-2 1 22,-1 4 9,1 3 15,-3 2-5,-1 1-5,0 2-5,1 3 51,-6 7 30,12-7 0,-12 7 1,16-2 27,-6 6-32,0 3 13,2 3 2,1 3-3,0 4-6,1 0-16,2 4-6,-2 2-9,0 0 7,-2 2-34,1-1-19,-1-1-67,-2-1 0,-1-1 0,0-1 0,0 0 0,0-1 0,-3-2 0,2 0 0,-3-3 0,3-2-160,-3 0-160,0-3-56,-1 1-50,-4-10-64,5 13-140,-5-13-101,0 0-871,-1 11-1253</inkml:trace>
  <inkml:trace contextRef="#ctx0" brushRef="#br0" timeOffset="6401.608">6974 2649 731,'0'0'754,"-9"-12"-112,9 12-106,-2-11-59,2 11-68,6-12-41,0 7-59,3-2-60,3 2-53,3-2-43,0 2-29,4 1-69,1 0-73,-1 3-78,3-2-73,-1 1-73,0 2-106,2 0-75,-2 2-189,1 1-357,-1-1-556</inkml:trace>
  <inkml:trace contextRef="#ctx0" brushRef="#br0" timeOffset="6718.044">7516 2662 634,'0'0'668,"12"6"-79,-12-6-39,8 7-60,-8-7-42,9 5-31,-9-5-14,0 0-46,4 9-46,-4-9-23,0 0-19,-3 12-22,3-12-26,0 0-32,-10 8-26,10-8-36,-8 6-21,8-6 10,-12 4-45,12-4-24,-13 2-10,13-2-4,-13 0-7,13 0-4,-14-3-12,14 3-17,-9-5-3,9 5-1,-5-7-4,5 7 3,-3-10 7,3 10-6,6-9-3,-6 9 7,9-10 9,-2 5-3,2 0 5,-9 5 4,18-4 9,-18 4 21,19 0 15,-19 0 21,21 4 13,-11 1 0,-1 0-6,1 5 23,-4 0-12,1 2-8,-2 0-18,-1 2-4,-3 1-16,-1 1-3,-2 0-5,-2 1-10,0 0-30,-3 2-98,0 0-119,-3-2-104,2 1-116,-2-2-162,-2-1-184,2-3-888,0 0-1344</inkml:trace>
  <inkml:trace contextRef="#ctx0" brushRef="#br0" timeOffset="7018.883">8008 2517 933,'3'-11'905,"0"1"-87,-3 10-87,3-15-27,-3 15-67,2-15-94,-2 15-73,2-11-92,-2 11-63,0 0-56,0 0 13,0 0 3,0 0-56,0 0-17,2 9-43,-2-9-12,0 20-34,1-8-4,-1 1-107,0 1-2,0 0 0,0 0 0,2-1 0,-2 1 0,0 0 0,0-1 0,-2-1 0,4 1-41,-2-13-217,0 21-71,0-21-60,1 16-22,-1-16-22,0 13-44,0-13-45,0 0-39,1 12-79,-1-12-112,0 0-301,0 0-671</inkml:trace>
  <inkml:trace contextRef="#ctx0" brushRef="#br0" timeOffset="7442.116">7985 2564 474,'0'-17'632,"1"0"-69,2 0-56,3-2-32,1 1-23,2 1-1,2 0-41,3 1-13,0 1-55,4 4-5,-2 0-34,5 2-7,-3 4-12,0 2-10,1 2-26,-3 1 7,4 4-30,-4 1-15,-3 3-25,0 0-25,-1 5-9,-3-1-16,-2 0-11,-3 3-25,-3-2-11,-1 0-18,-3 2-26,0 0-44,-4-1 0,1 1 0,-2-2 0,-2 0 0,1-1 0,-1-2 0,0 1 0,2-3 0,0-1 0,-1 0 0,9-7 0,-11 10 0,11-10-69,-9 6-18,9-6-1,0 0 7,0 0-4,0 0 23,0 0 2,0 0 10,6-9 9,-6 9 10,17-7-9,-8 4 24,2 1-16,2-1 22,-2 2-11,5 1 16,-2 0-9,-1 1 13,3 2 0,1 0 18,-3 1 10,-1 1 16,-1 3 8,0-1 9,-2 2 16,-1 0 7,-4 0 22,0 1-7,-1-1 24,-2 1-10,-2-10-112,-2 19 0,-2-9 0,-1 0 0,0-1 0,-4 0 0,-2-1 0,-1 1 0,-2-4 0,0 1 0,-2-2 0,-1-1 0,0 1 0,-1-3 0,0 1 0,-1-2 0,1-3 0,-1 1-41,3-2-520,-4 0-153,-1-3-256,0-2-893,1-3-1578</inkml:trace>
  <inkml:trace contextRef="#ctx0" brushRef="#br0" timeOffset="20409.087">11809 1949 100,'0'0'752,"0"0"-108,0 0-26,7-7-37,-7 7-42,0 0-18,0 0-28,0 0-33,0 0-41,0 0-31,0 0-46,0 0-41,0 0-32,-5-10-31,5 10-42,0 0-2,-12-5-17,12 5-17,-14 0-5,14 0-14,-14 3-14,14-3 1,-21 3-14,11-1 5,-2 1-104,1-2-15,-2 4 0,-1 0 0,1-2 0,-1 1 0,1 3 0,-1-1 0,3 1 0,-2-2 0,1 2 0,1 0 0,-1 1 0,1 1 0,2-1 0,0 3 0,-1-4 0,3 4 0,-2-1 0,1 1 0,0-1 0,2 2 0,1 1 0,-1-3 0,3 1 0,0 1 0,3 0 0,-2 0 0,2 2 0,2-3 0,-2 3 0,2-2 0,0 2 0,3 1 0,0-1 0,-1-1 0,3-1 0,-1 0 0,2 1 0,-1-2 0,1 1 0,1-2 0,0 2 0,0-1 0,0-1 0,2-2 0,0 1 0,0-2 0,2 1 0,-2-2 0,3 1 0,-1-1 0,0-3 0,2 2 0,-3-1 0,2-1 0,0-2 0,0 0 0,0 2 0,0-2 0,-1 0 0,1 1 0,-1-2 0,-2-2 0,3 2 0,1-2 0,-1 1 0,-1-2 0,3-1 0,-2 0 0,2 0 0,1 0 0,-3-1 0,3-2 0,-2 2 0,0-1 0,-1 0 0,1 0 0,-1-2 0,1 0 0,-3 1 0,1-2 0,0 2 0,-1-3 0,-1 2 0,3-2 0,-5 0 0,3 0 0,-1-1 0,-1 1 0,-1-2 0,3 0 0,-3 0 0,1 0 0,0 0 0,-2-2 0,0 3 0,-2-2 0,2 1 0,-2 3 0,-2-2 0,-2-1 0,1 1 0,-2-1 0,2 1 0,-3-1 0,-3 0 0,2 0 0,-2-1 0,1 2 0,-2-4 0,-2 2 0,-2-1 0,2 2 0,-2-1 0,0 1 0,-2 1 0,-2-1 0,0-3 0,-4 4 0,3 0 0,-3 1 0,-3-1 0,2 4 0,-4-1 0,2 1 0,-3 1 0,1 2 0,-2 1 0,4 2 0,-2 0 0,-1 2 0,1 0 0,-1 2 0,1 1 0,0 2 0,0-1 0,-1 5 0,4-1 0,-1 0 0,1 2-486,3 3-287,-5 3-85,4 1-250</inkml:trace>
  <inkml:trace contextRef="#ctx0" brushRef="#br0" timeOffset="21744.01">8364 3389 28,'4'-11'1010,"-4"11"-201,4-11-30,-4 11-84,0 0-54,4-11-79,-4 11-82,0 0-47,4-8-65,-4 8-36,0 0 5,0 0-19,-8 4-15,3 4-24,-5 2-9,1 4-24,-3 2-11,-3 5-169,-2 1-66,-5 6 0,1 0 0,-2 1 0,2-1 0,-2 1 0,-1 0 0,2 0 0,0-2 0,-1-1 0,4-2 0,3-2 0,-2 0 0,1-3 0,3-2 0,1-1 0,1-2 0,1-2 0,1 0 0,1-3 0,2 0 0,0-1 0,1-1 0,6-7 0,-10 6 0,10-6-316,0 0-29,0 0-3,0 0 5,1-15-8,6 5 9,2-3 14,2-5 12,4-3 37,0-2 43,6-4 41,-2-4 42,-1 1 24,2-1 28,-2 1 26,1 0 38,-3 4 64,-2 1 21,1 1 32,-1 2 41,-1 0 22,0 5 6,-3 2 22,0 3-15,-2 0 14,2 5 1,-2 2 32,3 3 4,-11 2 21,21 3-5,-6 2-8,-2 4-23,3 3-16,-1 1-12,0 3-15,1 3-18,1 2-16,-3-1-17,0-1-23,-2-1-12,0 2-15,-1-2-11,0-1-1,-1 0-10,1 1-7,-2-1-8,-1-5-51,0-1-66,0 0-95,-3-2-48,2 0-68,-1-2-54,-6-7-91,7 10-153,-7-10-145,0 0-771,8 7-1165</inkml:trace>
  <inkml:trace contextRef="#ctx0" brushRef="#br0" timeOffset="21945.985">8169 3660 379,'-17'2'961,"2"0"-180,2 1-61,13-3-75,-23 3-82,23-3-67,-17 8-50,17-8-29,-7 6-41,7-6-54,0 0-59,9 4-41,3-3-58,3-2-26,5 0-33,4-2-49,5 0-73,6-1-82,1-1-89,-2 0-103,2 0-83,-1 0-147,-2 3-117,-7 2-923,0-5-1203</inkml:trace>
  <inkml:trace contextRef="#ctx0" brushRef="#br0" timeOffset="24019.19">12914 3725 1071,'6'-15'895,"-6"15"-106,6-11-51,-6 11-33,3-11-78,-3 11-74,4-8-77,-4 8-76,0 0-77,4-8-48,-4 8-9,0 0-16,0 0-9,0 17-3,0-17-12,-2 24-108,2-7-118,0 0 0,-2 2 0,0 0 0,2 1 0,0 0 0,0 1 0,-2-1 0,2-1 0,0 1 0,0-1 0,0-1 0,0-1 0,0-3 0,0 0-183,0-2-215,0-12-47,2 19 8,-2-19-81,0 15-82,0-15-37,0 0-66,0 0-653,0 0-957</inkml:trace>
  <inkml:trace contextRef="#ctx0" brushRef="#br0" timeOffset="24482.778">12939 3780 252,'2'-18'777,"1"2"-115,2 0-41,-3-1-73,5 3-30,-1-1-57,5-2-6,1 5-52,3 0-22,1 1-27,-1 5-27,4 1-23,-1 2-24,2 2-16,0 2-21,1 2-28,-1 2-28,0 4-28,-3 0-19,0 3-23,-4 2-6,-3-3-21,-4 4-4,-2 1-16,-2 0-9,-2 1-15,-4 0-8,-4 1-17,-2 1-21,-1-1 0,-2-1 0,-1 0 0,1-1 0,-3-3 0,3 0 0,1-1 0,1-4 0,2 0 0,-1-2 0,2-1-33,8-5-27,-13 3-18,13-3 2,0 0-1,0 0 1,0 0 4,6-14 22,3 9 1,3-2 13,1-1 1,5 0 12,0 2-5,2-1 19,3 2-11,-1 0 10,2 1 2,-1 1 9,0 3 13,-1 0 16,0 3 5,3 1 16,-2 1 8,-5 0 10,0 3 4,-5 0 6,1 1 7,-5 0 15,-3 1 12,2 1-84,-6-2-29,-4 2 0,2 0 0,-8-2 0,2 3 0,-3 0 0,-5-2 0,1 2 0,-6-3 0,2 3 0,-6-3 0,-1-1 0,1 0 0,-1-2 0,-1-1 0,2-1 0,-2-1 0,2 0 0,4-2 0,-2-1 0,4 0 0,-3-1 0,3-2 0,0 0 0,1-2-304,1 2-581,0-8-370,2 5-559,3-2-1518</inkml:trace>
  <inkml:trace contextRef="#ctx0" brushRef="#br0" timeOffset="26494.303">23510 3655 449,'0'0'681,"-4"-10"-63,4 10-3,-1-12-33,1 12-25,-1-15-28,1 15-29,1-12-37,-1 12-14,1-14-27,-1 14-36,2-12-61,-2 12-56,0 0-30,4-12 5,-4 12-10,0 0-16,0 0 16,11 7-57,-11-7-177,5 12 0,-5-12 0,3 19 0,-2-7 0,-1 2 0,1 3 0,-1 0 0,-1 1 0,1 1 0,-1 0 0,-2 1 0,2 0 0,-1-2 0,0 1 0,0-1 0,0-1 0,1 0 0,1-1 0,-2-1 0,1-4-307,1 2-163,0-13-26,0 19-48,0-19-50,-3 14-62,3-14-136,0 0-585,-2 14-977</inkml:trace>
  <inkml:trace contextRef="#ctx0" brushRef="#br0" timeOffset="27026.966">23529 3699 157,'-6'-12'770,"6"12"-106,-5-9-35,5 9-42,-3-14-67,3 14-43,1-14-39,-1 14-26,5-17-60,2 9-15,1-1-21,4-1-24,1 0-20,5 1-11,1-3-6,4 4-24,5-1-10,2 1-19,-4 3-6,4 2-18,-2 0-20,-1 5-18,-4 2-18,1 1-118,-3 4-4,-6 0 0,-2 3 0,-4 0 0,-4 1 0,-4 0 0,-2 1 0,-3 2 0,-5 2 0,-1 0 0,-6 2 0,-1-1 0,0 0 0,-1-1 0,0 0 0,0-3 0,4-2 0,-2-2 0,4 0 0,-1-2 0,2 0 0,3-4 0,-2 2-48,10-7-14,-12 8-22,12-8 3,0 0 0,-10 2 8,10-2 11,0 0 11,7-5 15,-7 5 1,12-5 3,-2 1 17,-10 4 3,20-5-4,-6 5 1,0-3 10,2 3 8,2 0 11,2 3 5,-1 1 16,-1 1-2,2 3 14,-2-2 2,-1 2 5,-3 0-1,0 1 8,-3 0-5,-1 1 2,-2 0-1,-3-1 4,-1 0 10,-4-9-34,0 17-37,0-17 0,-6 18 0,-1-10 0,-2 0 0,-1 0 0,-2-1 0,0 0 0,-2-1 0,-3 1 0,2-3 0,-2 1 0,0-2 0,1 0 0,-1-2 0,3 0-98,0-1-265,-1-1-114,3-2-139,-2 2-183,3 1-1043,2-4-1553</inkml:trace>
  <inkml:trace contextRef="#ctx0" brushRef="#br0" timeOffset="27312.207">24201 3899 560,'9'-7'1039,"-9"7"-131,0 0-77,9-5-42,-9 5-112,0 0-99,9-5-95,-9 5-29,0 0-39,0 0-35,12 6-38,-12-6-24,3 11-9,-3-11-201,3 14-108,-3-14 0,1 19 0,-1-19 0,0 23 0,-1-12 0,0 0 0,-1-1 0,1 2 0,-1-1 0,-2-1 0,0 0 0,1-1 0,0 2 0,3-11 0,-4 16-57,4-16-487,-5 12-107,5-12-177,-6 11-243,6-11-525,0 0-1247</inkml:trace>
  <inkml:trace contextRef="#ctx0" brushRef="#br0" timeOffset="27860.469">24655 3747 138,'6'-10'1075,"1"-2"-192,-1 4-59,-3-1-62,-3 9-59,6-17-89,-6 17-61,5-14-61,-5 14-65,4-14-59,-4 14-62,0 0-40,0 0-6,0 0-3,0 0-15,0 0-221,-5 10-21,0 1 0,0 1 0,0 5 0,-4 0 0,2 2 0,0 0 0,-1 1 0,-2-1 0,3 1 0,0-1 0,0-2 0,2 0 0,-2-1 0,1-2 0,3 1 0,-1-2 0,1-2 0,-2-1 0,5-10 0,-6 15 0,6-15 0,-3 13 0,3-13 0,0 0 0,0 0 0,0 0 0,0 0 0,0 0 0,15-10 0,-9 0 0,0-1 0,-1-2-77,4-2-21,-3-3 18,2-3 24,0 0 6,1-1 14,-2-7 3,1 1 10,-2-2 2,3-2 8,-2 1 22,-1 2 7,1 1 12,-1 6 19,-1 0 13,0 2 3,1 1 5,-3 5-5,2 1-11,1 4-2,0 1-19,-6 8-31,11-5 0,-11 5 0,17 7 0,-7 3 0,0 3 0,3 1 0,-2 6 0,2 1 0,0 3 0,-3-1 0,4 2 0,-5 0 0,2 2 0,1-4 0,-3-2 0,1 0 0,1-2 0,-2 1 0,0-3 0,1-1 0,-3-2 0,1-1 0,0-1 0,1-2 0,-3-2 0,1 0 0,-1-2 0,-6-6 0,14 7-252,-14-7-244,0 0-29,13 0-60,-13 0-80,7-6-53,-7 6-850,0 0-1213</inkml:trace>
  <inkml:trace contextRef="#ctx0" brushRef="#br0" timeOffset="28161.231">24741 3813 884,'-13'0'885,"13"0"-79,-21-1-87,21 1-32,-14-1-102,14 1-77,0 0-60,-12 0-21,12 0-37,0 0-55,0 0-34,0 0-28,20 1-5,-20-1-22,22 0-18,-8 0-27,0 1-201,1-1 0,1 0 0,0 0 0,3 0 0,-2-2 0,3 1 0,-4 1 0,1-3 0,-2 2 0,0 0 0,0 1 0,-3-3 0,-1 1 0,-11 2 0,21 0 0,-21 0 0,15-2 0,-15 2 0,14-2 0,-14 2 0,0 0 0,15-1 0,-15 1 0,0 0 0,0 0 0,14-2 0,-14 2 0,0 0 0,0 0 0,0 0 0,0 0 0,0 0 0,-10-2 0,10 2 0,0 0-825,-15 4-400,15-4-710,0 0-1670</inkml:trace>
  <inkml:trace contextRef="#ctx0" brushRef="#br1" timeOffset="32827.585">2921 8190 111,'0'0'953,"0"0"-187,12-5-48,-12 5-76,0 0-42,0 0-58,9-4-82,-9 4-24,0 0-24,0 0-33,-4 10-53,4-10-14,-12 15-27,0-5-29,-2 5-28,-5 1-24,-3 1-24,-6 5-7,-1-1-9,-2 2-120,-1-2-44,0 4 0,-2-4 0,-1-1 0,1-1 0,-1 1 0,0-5 0,1 1 0,4-4 0,3 0 0,0-4 0,-1 1 0,3-2 0,1-2 0,4-2 0,2-1 0,-1 0 0,1-4 0,1 0 0,2-3 0,1-1 0,1-2 0,3-2 0,0-2 0,4-2 0,1-1 0,3 0 0,-1-3 0,6 0 0,1-1 0,1-1 0,2 1 0,2 0 0,3 0 0,-1 1 0,3 1 0,2 2 0,0 2 0,0 2 0,3 1 0,-1 2 0,1 5 0,-1 3 0,0 1 0,2 2 0,2 7 0,0 2 0,2 6 0,3 3 0,-2 3 0,1 0 0,-2 2 0,0-1-32,2 0-2,-2-3 20,-2-1-13,-2-3 11,3-2-7,-1 1 10,2-3-4,-2 1 11,4-4-7,-3-1 9,1-4-6,-1-1 9,3-3-6,0 0 5,1-4 0,0 0-2,0-3 0,2-3 4,1-2-3,-4-2 4,-1-2 4,-1-2 25,-2-1-31,-3-3 34,-2 0-42,-5 3 11,-2-2 9,-3-1 0,-3 4 3,-3-4 10,-3 1-6,-1-2-2,-5 1-5,-3 1-1,-3-3 5,-4 2-7,0 3 2,-2 0-9,1 5 5,-2 0-1,0 2-1,0 3-12,0 0-17,2 2-62,0 1-55,0 3-57,0 0-88,2 1-51,-1 2-58,3 2-56,1 1-103,0 2-99,1 1-172,3 0-511,2-1-940</inkml:trace>
  <inkml:trace contextRef="#ctx0" brushRef="#br1" timeOffset="33529.49">4422 8432 847,'14'-6'747,"0"2"-38,-5-2-103,0 1-19,1-1-62,-10 6-18,13-10-50,-13 10-36,9-8-42,-9 8-46,9-6 3,-9 6-106,0 0 6,0 0-53,0 0 19,0 0-41,0 0 14,0 0-42,-17 9 18,8-2-44,-3 3-9,-4 0-37,-2 4-61,-4-2 0,-3 4 0,-2-2 0,-5 3 0,-2 0 0,-1-1 0,0-2 0,1-1 0,4-1 0,-1 0 0,0-2 0,3-1 0,3-1 0,2-3 0,0 0 0,0-1 0,4 1 0,1-4 0,-1-1 0,4 0 0,1-1 0,2-4 0,-1 3 0,1-5 0,2 0 0,0-4 0,3-2 0,2 2 0,1-5 0,3 4 0,1-3 0,3-2 0,1 2 0,3-3-34,3 0-76,1 3 32,0-1-25,3 1 22,2 3 9,0 0-7,1 5 11,-2 1-11,1 5-12,0 1 6,1 4 12,1 4 8,1 1 4,1 6-1,-1 2 4,2 2-8,-3 3-33,2 0 18,-1-1-16,3 4 26,2 1-12,-3-6 32,-1 2-8,5 1 29,0 0-7,2-2 25,1 0-17,-4-3 27,2-2-21,-2-1 28,3-2-20,1-4 26,0-2-19,-1 0 25,1-3-20,1-2 32,1-2-4,-1-1 18,1-3-18,2-1 19,-2-2-6,0 0 24,-2-3 8,-5 2-11,-4-4-2,0 0 5,-2-1-2,-3-3-1,-3-1 2,-2 0-15,-2 0 5,-4 0 34,-3 1-45,-1-1 31,-3 0-49,-3 0 38,-1 0-53,-2 2 41,0 2-49,-3 2 40,1 0-49,-2 2 40,1 1-70,0 2-14,0 1-101,0 1-75,1 1-85,1 1-105,11 2-180,-22 2-138,22-2-812,-19 7-1188</inkml:trace>
  <inkml:trace contextRef="#ctx0" brushRef="#br1" timeOffset="34193.508">6585 8446 1544,'0'0'774,"16"-3"-154,-16 3-50,0 0-15,0 0-42,0 0-31,0 0-112,0 0-8,0 0-100,0 0 15,0 0-75,-10-3 26,10 3-37,-13 2 30,13-2-57,-21 4 17,8 3-44,-3-1 39,-3 3-46,-2 1 35,-6 4-98,1 0-67,-6 4 0,0 1 0,-2 0 0,1 2 0,0-1 0,-1-3 0,2 1 0,1 0 0,5-4 0,-1 1 0,2-3 0,1-1 0,1 0 0,2-4 0,0 1 0,0-1 0,3-2 0,0-1 0,1-1 0,2-3 0,3 0 0,-4-2 0,5-2 0,-2-1 0,3-1 0,1-3 0,-1 1 0,3-4 0,2 0 0,1-2 0,2-3-18,2 0-101,1 0 52,2 0-30,2 0 52,0 2-36,6-4 44,-2 2-41,3 3 48,-1 2-46,1 1 51,1 2-45,1 2 50,0 0-32,3 4 45,-2 6-35,4-1 43,2 5-36,-1 1 8,4 4 9,0 2-4,0 3 19,1-1-12,-3 2 4,2 0 8,0 0-1,-1-1 2,0 0 0,1-2 1,2 2 0,-1-3 19,2-2-15,0 1 3,1-1 1,0-3-2,1 0-3,-1-5 4,-2 1-2,3-3 4,-3 0-6,2-4 7,-1 0 10,-3-3 3,0 0 7,-3-3 2,0-1 4,-5-3 39,1-1-42,-4-4 29,-2 3-40,-3-6 30,-4 3-39,-3-2 30,-1 0-36,-3 0 33,-2-3-4,-2 2 0,-5 1-44,-1 2 39,-2 2-42,-3 1 31,-2 3-30,-2 0 28,0 2-42,-1 4 5,0-2-83,2 6-38,1-1-76,0 4-79,0 0-58,3 3-121,-2-1-128,5 4-139,0-1-797,2 0-1177</inkml:trace>
  <inkml:trace contextRef="#ctx0" brushRef="#br1" timeOffset="34817.321">8247 8489 301,'19'-11'824,"-1"3"-129,-2-2-61,-2 3-71,-2-2-55,-1 1-48,-2 3-39,-2-2-48,-7 7-40,9-7 0,-9 7-64,0 0 25,0 0-66,0 0 24,0 0-75,0 0 45,-13 10-46,4 1 27,-4 0-41,-2 3 19,-4 1-41,-4 4 11,-4 0-44,-3 2-15,-3-1-10,-1 0-72,-2 0-10,-1-2 0,0-1 0,-1 0 0,0-2 0,3-1 0,4-2 0,0-2 0,3 0 0,4-3 0,1 0 0,0-2 0,4-1 0,2-1 0,2-3 0,2 0 0,-1-2 0,4 0 0,1-4 0,1 0 0,3-2 0,2-2 0,2-2 0,2 0 0,2-2-77,2-3-2,4-3-43,0 1 51,3 1-44,4-3 63,1 2-45,2 1 64,-1 5-38,1 2 53,3 2-39,-2 4 59,-1 1-52,2 2 57,-1 3-57,3 2 50,1 2-49,-1 1 40,6 5-20,-4 1-2,2-1 8,-1 4 4,-1 0-4,2 1 14,0 0 1,-2-2-5,1 1 11,2 0 5,-1-2 8,-2-3 9,4 2 6,-5-5 12,0-2 55,1 0-41,1-3 72,-4-1-36,3-4 44,1 1-18,-1-4 28,-2-3-35,-2 1 38,1-3-142,-3-1-3,-1-5 0,-2 1 0,-4-1 0,-2-1 0,0 0 0,-3 0 0,-3 1 0,-3 2 0,-1-2 0,-4 1 0,-2 2 0,-6-4 0,-1 4 0,-2 2 0,-4-1 0,0 1 0,-2 2-26,-2 3-551,-1-1-136,0 3-197,-2 1-971,0 0-1602</inkml:trace>
  <inkml:trace contextRef="#ctx0" brushRef="#br1" timeOffset="35951.312">4503 9363 271,'10'-5'856,"-1"1"-155,1 1-55,0-1-94,-10 4-40,16-4-57,-16 4-17,12-2-55,-12 2 15,0 0-28,9 5-31,-9-5-19,-5 13-44,-4-2-24,-4 1-21,-3 3-29,-5 4-19,-2 0-32,-5 3-5,0 0-17,-1 2-25,-1-4-14,1 1-9,0 1-12,-1-2-33,1-1-36,6-2 0,-3-2 0,1 1 0,0-4 0,0 1 0,1-1 0,3-3 0,-1 1 0,2-4 0,3 0 0,0 1 0,1-3 0,0 0 0,3-2 0,13-2 0,-26 0 0,26 0 0,-23-3 0,14-1 0,0-3 0,0-2 0,3-1 0,1-2 0,1-3 0,1-2 0,2-1 0,4-1-18,-1-3-45,2-2-1,3 2-6,2-3 4,3 0 12,0 5-3,2 1 2,0 2 10,1 3 8,2 1 1,1 1 7,-2 4 11,1 2-6,2 3 4,-4 3 4,3 3 6,0 3 15,1 2-19,-1 7 19,4-1-19,-2 4 21,1 3-6,-2 1-9,1-1 7,-2 1-9,3 2 8,-2-2 9,4 2-15,0 1-2,1-1-7,-2-5 1,0 1 9,1-3 0,0 0 3,1-4 2,0-1 0,-3-2 1,2-4 3,-2 1 0,1-4-1,-1-1 4,0-2 10,-1 0 18,-1-3 8,1-1 4,-2-4 16,1 0 6,-1-3-3,-4-1 1,-1-3 2,-2 1-11,-2-3-7,-3 1-8,-3-1-7,0-3-9,-3 1-7,-3-3 5,-2 0-11,-3-7-4,-2 3-12,-1 0-27,-1 0-50,1 2-36,-1 6-67,1 1-57,-2 4-96,1 4-66,1 1-116,-2 5-135,0 6-138,-2 0-725,1 3-1147</inkml:trace>
  <inkml:trace contextRef="#ctx0" brushRef="#br1" timeOffset="36885.081">4133 10367 32,'14'-1'754,"-14"1"-151,0 0-36,0 0-45,16 0-21,-16 0-50,0 0-25,7 5-13,-7-5-37,0 0 4,2 12-54,-2-12-1,-5 13-27,-1-5-30,-1 3-27,-2 1-22,-4 3-23,-1 0-24,-3 0-14,-3 1-17,1 1-14,-4 0-11,0-2-11,0 1-14,-2-1-10,0-1-16,-1-2-11,2 3-10,-1-5-6,3-1-10,0 0-3,2-2-5,3-1-5,0-1-2,1 0-13,0-3 0,4 1 0,-2-3 0,2-1 0,-1-1 0,3 0 0,0-3-6,0-1-28,2 0-2,0-4 2,3-1-11,0-1-11,1-4-2,3 0-2,0-1 2,3 0-14,3-2 8,0-1 3,2 1 4,1-2 5,3 3 5,1 1 4,0 0 7,4 2 10,-1 1-1,3 2 11,0 4-6,-2-1 11,2 7-3,0 1 4,3 3-4,0 4 2,-1 1-10,5 5 2,-2 2-22,0 3 13,1 0-11,-2 3 19,4 3 2,2 1 12,1 1-3,1-1 5,1 1 5,0-3 4,1-1 7,0-1 15,0-3-3,-4-4 3,1-2 2,1 0-1,1-5 3,-5 1 6,1-4-2,-1-1 1,0-3 21,-2-1 31,-1-4-8,0 0 27,-4-2-26,-1-2 12,-2-1-36,-3-2 3,-3-3 0,-1-1-16,-4 0-8,-2 1-5,-3-2-1,-1 0-11,-3-3 2,-1 0-6,-3 2-1,-1 2-8,-1-3 0,-3 6-8,0-1-21,-2 1-43,1 2-38,-3 2-40,1 0-44,-1 5-31,0-1-60,1 3-40,0 3-32,-1 0-47,-1 6-66,-2 2-59,0 2-106,-3 4-784,3 2-1019</inkml:trace>
  <inkml:trace contextRef="#ctx0" brushRef="#br1" timeOffset="37571.02">4209 11249 360,'0'0'830,"6"-9"-166,-6 9-50,6-8-85,-6 8-52,0 0-40,7-9-16,-7 9-70,0 0-19,0 0-70,0 0-7,0 0-40,0 0 7,-4-9-31,4 9-4,-13 5-5,3-1-15,-3 4 7,-2 1-40,-2 0-6,-4 2-13,-2 4-9,-3-3-12,0 5-9,-2-3 0,-2 3-9,-2 2-15,-2-3 27,6-1-35,0-2 0,-5 3 4,5-3 1,1-1-5,2-1-1,2-2-29,3 0-23,1-2 0,1-2 0,4 0 0,3-1 0,-2-1 0,13-3 0,-19 1 0,19-1 0,-15-5 0,15 5 0,-7-12 0,7 12 0,-1-21 0,3 9-84,4-2-24,1-4-1,3 0 18,1-2 5,0 3 17,3-1 11,0 1 14,1 1 7,1 3 8,0 0 5,0 2 4,-1 4-1,-1 1 9,0 5 2,0 1 7,0 1-4,2 4 1,-1 2-1,0 2 22,2 4-16,-2-1-2,2 1 2,0 1 30,2 2-45,1 1 51,-1 1-45,2 0 48,0-1-47,1-1 38,3-2-31,-1 1-8,1-3 1,3-1 17,0-1-10,2-4 4,1 1 0,-3-5 5,1 1 38,-2-3-30,1 0 49,-2-1-43,-3-1 34,-3 0-18,-1-1 44,-1-1 3,-4 0 40,1 0-43,-5-1 29,-1-2-104,-3 0-6,-1 0 0,-5 7 0,2-18 0,-4 7 0,-1-2 0,-1 1 0,-2-4 0,-1-2 0,-1-1 0,0 0-62,-2-1-190,2 2-113,-1 0-93,0 0-168,3 2-225,-2-2-910,2 2-1454</inkml:trace>
  <inkml:trace contextRef="#ctx0" brushRef="#br1" timeOffset="39507.649">2857 9385 372,'6'-5'701,"2"-2"-97,-8 7-18,11-10-66,-11 10-4,12-10-35,-12 10-27,12-10-43,-12 10-24,8-7-20,-8 7-42,7-5-20,-7 5-33,0 0-41,0 0-12,0 0-13,0 0 16,0 0-28,0 0-8,-11 15-17,-1-5-13,-2 2-13,-4 1-7,-4 3-108,-1 1-28,-6 1 0,-2 2 0,-1-1 0,0-1 0,-1-1 0,1 0 0,-2-1 0,6-3 0,2-1 0,-1-3 0,4 0 0,-1-3 0,4 0 0,1-2 0,-1-2 0,3 0 0,1-2 0,0-3 0,0 1 0,3-2 0,-1-3 0,2-1 0,2-1 0,-1-1 0,3-2 0,0 0 0,2-3 0,0 1 0,2-3 0,0 2 0,3-1 0,-1 2 0,2 1 0,2 0 0,-1 1-34,1 0-44,2 3 4,0 0-3,4 1-5,-2 3-20,-6 5 2,14-5-13,-14 5-6,18 3 1,-9 3-6,4 2 12,-2 2 8,4 4 16,-2 1 19,5 3 10,-1 3 20,2-2 2,-1 2 5,4 0 6,-1-3 6,2 2 3,0-2 4,2-2 2,0-2 0,1 0 1,-1-4 0,-3-1-1,1-3 4,1-2 4,-1 1-2,-2-4 12,0-2-9,1-1 5,0-3 16,0 0 13,-1 0 19,0-4 15,-3-2 11,-2 0 17,-2-1 21,-1-2 12,-5 1-9,-2-1 4,-2-2-8,-1-1 1,-3 0-3,-3 1-6,0-1-6,0 1 1,-4 0-12,1 0-16,-4 3-16,2 0-48,-2 0-9,-2 3 0,2-1 0,-3 1 0,2 0 0,-1 1-108,0 3-143,0-1-136,0 3-96,1-1-177,2 2-180,0-1-886,9 4-1409</inkml:trace>
  <inkml:trace contextRef="#ctx0" brushRef="#br2" timeOffset="52141.81">6173 9801 95,'10'-5'667,"-2"0"-133,-8 5-60,14-9-29,-14 9-24,14-10-33,-14 10-53,11-5-2,-11 5-2,10-5-45,-10 5-7,0 0-39,9-5 4,-9 5-32,0 0 11,0 0-37,0 0 10,0 0-48,-10 3 19,10-3-18,-20 7-12,6-3-18,-2 0-5,-1 2-10,-4-1-6,-3 1 38,-2 0-51,1-1 29,-2 0-42,-1-2 27,-2 1-47,2-1 36,-1 1-47,2 0 24,-1-2-33,1 1 27,0-2-41,5-1 28,1 3-36,1-3 28,1-3-37,3 3 0,-1-1-1,4-3 2,1 0-2,0 1-2,3-4-12,0 0-14,3 0-9,2-3-3,1 0-6,3 10-4,0-22-13,2 12 12,2-1 4,1 1 9,0-2-6,2 2 10,2 0-8,-2 3-22,2 0-7,1 0-20,-1 4 21,-9 3-17,22-2 22,-12 5-15,4 2 18,-1 1-12,-2 5 16,4 1-17,0 1 28,1 1 1,1 3 11,3 1 1,-1 1 8,3-2 5,1 1 8,1 0 2,6 0-1,-3-4 9,1 0-1,1-2 4,0-2-1,2-3 6,-4-2 2,0-2 16,-2-3 14,2 0 13,-1-1 46,1-4-36,-3 0 46,0-2-42,-2-2 15,-2 0 4,-2-1 23,-4-2-27,-1-3-1,-4 3-5,-3-3 7,-2-1-33,-2 1-8,-4-4-3,1 4 9,-6-5-20,1 1-4,-3 0-3,0 1 11,-2 2-21,-2 1-9,0 1-34,-1 2-33,1 4-77,-3 0-36,-1 4-95,-1 3-47,0 1-110,-2 4-112,-2 1-114,-2 7-902,0 1-1203</inkml:trace>
  <inkml:trace contextRef="#ctx0" brushRef="#br2" timeOffset="52927.971">5963 10418 636,'0'0'598,"9"-13"-77,-9 13-51,6-6-8,-6 6-42,0 0-46,7-10-25,-7 10-55,0 0 2,0 0-40,0 0 4,0 0-23,0 0 4,-8 12-37,2-4 9,-4 1-28,-1 3-7,-2 1-16,-4 1-19,-2 2-12,-1 0-9,-3 0 29,-1 1-59,0 0 37,-5 4-57,3-4 35,-1-2-54,-4 3 29,3-4-48,-3 5 30,3-8-49,2 2 24,-2-2-30,1 0 28,2-2-42,2-3 36,0 1-49,-1-1 49,2-2-41,4 0 37,1-3-44,1 0 36,2-2-45,1-2 29,3-2-52,1 0 32,3-3-37,3-1 25,3 9-50,2-22 6,4 9 7,2 0 1,6-2 3,1 1 1,3 1 9,4-3-7,-1 3 19,4 1-16,0 0 17,2 2-27,-4 3 19,1 0-25,2 2 23,-1 0-20,1 2 24,1 1-15,0 0 21,-4 4-13,4-1 24,-1 3-13,1-1 27,0 3-19,0 0 29,1 2 0,0 1 2,-1-1-3,0 1 6,-4-1-6,1 1 2,-1-1 6,0-2 2,-2 1 4,-1-2-1,-3 2 11,0-3 9,0-2 7,-3 0 3,-1-2-5,1 0-5,-1-2 11,-1-2 2,0-1 31,1 0-19,-3-4 0,-1 2 4,-1-2-1,0 0-1,-4 0-2,0-3-6,-1 0-4,-3 12-5,0-22-4,-3 9-5,1 2-1,-2-1 0,0 1-8,-2 1-9,-1 2-6,1 1-24,-2 1-33,-1 1-75,0 2-28,9 3-88,-18 0-33,18 0-104,-20 5-91,10 4-78,0 1-88,-1 0-726,1 4-965</inkml:trace>
  <inkml:trace contextRef="#ctx0" brushRef="#br2" timeOffset="53382.53">5929 11231 458,'0'0'766,"-5"-8"-184,5 8-41,-6-8-71,6 8-46,-6-6-66,6 6-50,-11-8-35,11 8 7,-12-3-30,12 3 14,-18 3-36,8 1 3,0 1-45,-3 3 10,0 2-21,-1 2-16,0 3-19,1 1-19,-3 5-16,1 0 24,3 1-52,0 2 31,3-4-55,3 1-13,1 1 5,2-2-6,3-3-10,3 1-7,1-1-1,1-1-7,5-3 1,2 1 1,1-2 9,4-3-15,2-2 2,-1-3-4,4-1-2,1-3-3,2-3 2,4-1 44,1-3-58,1-2 55,0-2-37,-2-1 60,-3-3-6,-1-2 38,-2 1-35,-4-2 30,-6 1-31,-1-1 24,-4-2-42,-2 0-3,-6-1-3,-2-1-4,-4-2-6,-5-2 0,-2 1 0,-4 1-7,-1 4 2,-2-1-8,-2 4-5,-1 3-4,0-2-8,-1 5-37,1 3-37,3 0-117,-1 2-103,3 3-131,1 0-116,1 3-160,3 1-228,13-1-657,-22 2-1234</inkml:trace>
  <inkml:trace contextRef="#ctx0" brushRef="#br2" timeOffset="53947.807">7898 9752 603,'-7'-17'668,"4"1"-88,-3 1-15,4-1-13,-2 1-51,3 0-61,0 0 1,-1 3-67,1 0 7,1 0-24,0 12-38,-1-20-28,1 20-33,0-16-38,0 16-24,-2-11-12,2 11-4,0 0-4,0 0-1,0 0-16,0 0-13,0 0 13,0 0-21,3 14-22,-4-3-104,1 2-12,-2 3 0,1 1 0,-1 1 0,-1 1 0,0 3 0,0-1 0,-3 3 0,0-2 0,1 2 0,0-4 0,0 2 0,1-2-250,0-2-102,1-3-63,0-1-75,3-1-99,0-1-39,3-3-119,-3-9-750,8 13-1125</inkml:trace>
  <inkml:trace contextRef="#ctx0" brushRef="#br2" timeOffset="54416.411">8165 9607 551,'4'-19'782,"0"2"-110,-2 2-66,3-1-55,1 1-68,0 0-45,1 2-69,1 2-17,3 0-60,1 5-5,2 1-35,-1 2-15,3 3-23,1 3-38,1 2-27,-3 1-29,3 5-17,-4 0-16,-1 3-17,-4 2-26,-1-1-7,-4 2-1,-3 0-14,-2 0 1,-5 4 0,0-2-7,-3 1 0,-2-1 25,-1-1-37,-2 1 39,2-2-55,0-3 34,-2 1-57,3-3 34,0-3-49,2 2 35,0-2-45,3-4-5,6-5-4,-11 10-3,11-10 0,0 0 1,0 0-1,0 0-7,0 0-5,0 0 0,0 0 12,14-10 12,-14 10 9,20-5 15,-6 2 4,-3 1 2,4 2 9,0 0 0,1 1 8,1 1 5,-1 4 29,0 0 18,-1 1 12,-2 1 17,0 1 19,-3 1 45,-4-1-37,-1 2 64,-2-1-56,-3-10 59,-4 18-56,0-8 26,-3-1-24,-4 3 16,-3-5-41,-2 3 16,-3-2-46,-2-1 17,1 0-37,-3-1 13,-2-2-47,2-1 2,3-2-92,-2 0 19,2-1-93,0-1-29,1 0-50,0-2-46,4 2-50,-3-2-107,3 0-57,1 0-92,2 1-104,0 0-585,12 2-890</inkml:trace>
  <inkml:trace contextRef="#ctx0" brushRef="#br2" timeOffset="54902.159">8137 10505 480,'0'0'569,"0"0"-76,0 0-42,0 0-8,-5-8-43,5 8-24,-8-8-21,8 8-33,-10-8-34,10 8-2,-14-7-46,5 3 13,9 4-28,-21-2 13,21 2-20,-23 0-17,12 2-10,-3 4-10,1 0-20,-1 2-28,0 4-8,0 2 25,1 2-57,0 2 33,2 0-24,2 2-40,1 1 20,1-2-56,3 3 28,1-3-35,3-1 16,1-1-27,5 0 30,0-1-38,4-2 28,3-1-38,3-1 42,3-5-49,1-1 45,0-2-47,2-4 47,0 0-51,2-5 49,1-1-52,0 0 43,-3-3 0,1-1-2,0-4 21,-1-1 21,-4-2 6,-4 0 15,-2-1-58,-4-1 37,-2-2-36,-4-1 34,-2 2-40,-2-4 40,-4 2-35,-2-2 7,-1 4 8,-1 1-4,-4 1-3,0 2-10,-3 0-1,-1 4-6,2 2 2,-4 0-15,5 5-29,-3-1-58,3 3-59,-2 3-56,3 0-50,-4 3-81,3 3-33,-2 0-68,2 5-105,-2 2-45,3 2-102,-2 6-740,2 0-1038</inkml:trace>
  <inkml:trace contextRef="#ctx0" brushRef="#br2">8017 11304 78,'0'0'829,"9"-7"-194,-9 7-58,10-8-34,-10 8-43,6-8-32,-6 8-61,7-9-11,-7 9-51,3-8 9,-3 8-27,0 0-45,0 0-34,0 0-25,0-13-19,0 13-42,0 0 46,-12 4-64,12-4 29,-19 9-33,6-1 8,-5 3-52,-3 2 19,-4 1-46,-5 6 17,-2 0-13,-1 0-9,-2 3-11,-1-2 1,0 1-3,0-2-4,2 2-31,0-3 24,2-1-38,6-2 32,1-3-34,1 1 0,5-5 0,2 1 0,2-3 0,1-2 0,4-2 0,-2-1 0,12-2-66,-17 0 13,17 0-37,-13-7 24,13 7-36,-8-15 35,8 15-68,-1-22 43,3 8-47,2-1 47,1-2-36,4 0 28,1-2-14,2 5 27,3-3-6,-1 2 16,4 3 11,0 3-1,1 2-1,0 3 2,-1 2 12,3 4 6,1 2 10,3 5 6,-1 2 13,3 2-2,-1 2 0,0 1 9,4 2 5,0 0 1,0 2 2,-3-4 1,-2 0 1,1-2 23,-1-2 13,2-1 7,-5-2 23,2-4 11,-2-1 8,-2-4 62,2 0-56,0-1 50,0-3-55,0-3 47,-1 0 6,-3-3 7,0 0 3,-4-2-21,0-1-8,-5-1-19,-2 1-15,0-3-17,-6 2-13,-1-3-37,-4 1 23,-2-3-30,-3 1 18,-1 1-39,-6 0 2,1 5-84,-4-2-28,-2 3-116,-2 2-87,-4 4-99,-1 1-174,0 4-236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4T06:19:26.234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2617 10588 344 0,'0'0'643'0,"0"0"-74"16,0-9-23-16,0 9-45 0,0 0-8 0,-1-9-46 16,1 9-30-16,0 0-33 0,-3-8-32 0,3 8-26 15,0 0-17-15,0 0-54 0,-1-7-2 0,1 7-45 16,0 0-12-16,0 0-42 0,0 0-26 16,0 0-26-16,0 0-15 0,-9 6-17 0,5 0 0 15,0 2-9-15,3-1 3 0,-3 4-8 0,3 0-6 16,-3 1-5-16,4 0 3 0,-1 0-18 0,-2 2-8 15,3 0-6-15,0-3 1 0,0 2-5 0,0 1-4 16,0-3 21-16,3 1-27 0,-2-2 11 16,3 0-13-16,0 1 1 0,1-3 2 0,1 3-2 15,-1-4 1-15,3 3 2 0,0-3 5 0,2-2 3 16,0 4-2-16,-1-5-8 0,5 0-14 0,-5 0 16 16,5 2-5-16,-1-4 6 0,-3 1-7 0,4-1 5 15,-2 1-2-15,-1-1-10 0,-1 2 15 0,2-1-3 16,-2-1 3-16,0 0-5 0,-1 0-4 0,-1 0 11 15,-8-2-9-15,14 5 2 0,-14-5 0 0,10 6 2 16,-3-3 3-16,-7-3 7 0,6 9-1 0,-6-2 11 16,4-1 0-16,-8 2 3 0,3 1-9 0,-3-1 0 15,-1 3-3-15,-3 1 1 0,-1-3 11 0,-1 4-19 16,0-5-10-16,-2 4 6 0,-3-4-79 0,-3 3-52 16,5-5-58-16,-7 2-82 0,2-4-78 15,0-1-134-15,-5-2-163 0,5-4-146 0,-5 0-692 16,0-5-1105-16</inkml:trace>
  <inkml:trace contextRef="#ctx0" brushRef="#br0" timeOffset="207.019">2567 10660 829 0,'10'-5'634'0,"-2"1"-65"0,2-3-69 15,3-1-79-15,0 1-58 0,1-3-43 0,-1 3-57 16,2-4-57-16,3 2-41 0,0-3-29 0,-3 3-62 16,4-2 18-16,-1 2-20 0,0-2-49 0,1 3-87 15,-1-2-43-15,1 4-91 0,-2-1-82 16,2 1-135-16,-2 1-157 0,-2 1-377 0,4 1-532 16</inkml:trace>
  <inkml:trace contextRef="#ctx0" brushRef="#br0" timeOffset="988.769">2856 11570 645 0,'1'-7'578'0,"2"-1"-78"15,-3 8 0-15,1-10-45 0,-1 1-19 0,0 3-10 16,0-2-16-16,-1 2-74 0,-2-2-38 0,-2-2-20 16,0 3-9-16,1-3-39 0,-1 4 10 0,-1-2-56 15,-2 1-2-15,-1 1-28 0,-1-2 5 0,-2 2-22 16,1 2-4-16,-2 0-14 0,-1 1-18 0,1 0 20 16,3 2-24-16,-4 1-15 0,1 0-15 15,-1 1-10-15,0 2-10 0,4 1-12 16,-3-1 16-16,3 1 13 0,-3 0-59 0,4 2 0 0,3 0 7 15,-2-1-14-15,-1 3 1 0,4 1 2 0,1-3-4 16,-1 3 3-16,4-1-2 0,1 2 1 0,0-3 6 16,1 4-2-16,3-1 1 0,1 1 1 0,4-1 0 15,-3 1 0-15,6-1 0 0,-2-1-3 16,3 1 1-16,0-2 23 0,-1 2-25 0,4-2 4 16,-1 1-6-16,-1 2 6 0,4-3-5 0,-1 4 7 15,-1-1-8-15,-3-1 8 0,5 1-7 0,-8-2 0 16,4 2 3-16,-5-3 0 0,0 3 1 0,0-1 4 15,1 0 2-15,-6 2 4 0,1-2 4 0,-1 1 16 16,-1-1 7-16,-3 2 3 0,0 1-5 0,-3-2-3 16,2 0-6-16,-2 0-3 0,-2 4-6 0,1-5-1 15,-2 1-1-15,-3 0 9 0,1-4-1 0,2 3-3 16,-3-4-3-16,-1-2-2 0,1-1-2 0,0 1-5 16,9-4-5-16,-18 0-2 0,18 0-3 0,-18-7 6 15,13 3-9-15,-3-5-1 0,3 1 4 0,1-3-7 16,3-2 2-16,1-1-5 0,0-2 0 0,1-1 3 15,3-1 5-15,-1 0-2 0,3-1-4 16,-1 0 3-16,3 1-1 0,-2-1 1 0,-1 3 1 16,3 0 0-16,0-2 4 0,-1 4-4 0,1 0 2 15,-3 2 0-15,3-1-3 0,-2 2 0 0,-1 2 1 16,-1 0-1-16,1 2-1 0,-1 0-30 0,0 0-9 16,-4 7-105-16,5-8-49 0,-5 8-50 0,5-10-90 15,-5 10-46-15,0 0-169 0,0 0-187 0,0 0-933 16,0 0-1340-16</inkml:trace>
  <inkml:trace contextRef="#ctx0" brushRef="#br1" timeOffset="4787.471">10469 8483 312 0,'0'0'646'0,"0"0"-96"0,0 0-71 0,-8 2-14 16,8-2-8-16,0 0-10 0,0 0-59 0,0 0 3 15,0 0-38-15,0 0-29 0,0 0-12 16,0 0-38-16,0 0 11 0,0 0-55 0,0 0 31 16,0 0-27-16,0 0-33 0,0 0-3 0,0 0 4 15,0 0-1-15,0 0 3 0,0 0 6 0,9 6 0 16,-9-6-10-16,17 1-43 0,-7 0-157 0,3-1 0 16,2 2 0-16,1-2 0 0,3 0 0 0,1 0 0 15,1 1 0-15,-1-1 0 0,3 1 0 0,-2-1 0 16,0 2 0-16,2-1 0 0,-1 0 0 0,5-1 0 15,-3 1 0-15,2-1 0 0,-2 0 0 16,-1 0 0-16,0-1 0 0,0 1 0 0,-1 0 0 16,-2-1 0-16,-1 1 0 0,-1 0 0 0,-4-1 0 15,3 1 0-15,-17 0 0 0,23 0 0 0,-12-2 0 16,-11 2 0-16,16 0 0 0,-16 0 0 0,15 0 0 16,-15 0 0-16,0 0 0 15,17 0 0-15,-17 0 0 0,0 0 0 0,0 0 0 0,14-1 0 0,-14 1 0 16,0 0 0-16,0 0 0 0,5-5 0 0,-5 5 0 15,0 0 0-15,-4-7 0 0,4 7 0 0,-5-5-289 16,5 5-474-16,0 0-80 0,-10-2-146 0,10 2-689 16,0 0-1350-16</inkml:trace>
  <inkml:trace contextRef="#ctx0" brushRef="#br1" timeOffset="6326.237">10509 9539 395 0,'0'0'524'0,"1"-7"-40"15,-1 7-47-15,0 0 9 0,1-8-34 0,-1 8 12 16,0-10-2-16,0 10-6 0,0-6-2 0,0 6-15 16,0-8 26-16,0 8-62 0,0-8 39 0,0 8-48 15,0 0 11-15,0-8-48 0,0 8 18 0,0 0-50 16,0-9 4-16,0 9-29 0,0 0-237 0,0 0-23 15,0 0 0-15,0 0 0 0,-1-6 0 0,1 6 0 16,0 0 0-16,0 0 0 0,0 10 0 0,0 0 0 16,0-3 0-16,0 6 0 0,1 2 0 0,-1-2 0 15,0 2 0-15,0 3 0 0,0-1 0 16,0 1 0-16,3-1 0 0,-3 1 0 0,0-1 0 16,1 0 0-16,-1-4 0 0,0 1 0 0,0 0 0 15,0 0 0-15,4-3 0 0,-4 2 0 0,0-1 0 16,0-3 0-16,0 2 0 0,0-4 0 0,1 3 0 15,-1-3 0-15,0-1 0 0,0 3 0 0,0-9 0 16,0 9 0-16,0-9 0 0,-1 10 0 0,1-10 0 16,-4 6 0-16,4-6 0 0,-1 8 0 0,1-8-285 15,-5 5-165-15,5-5-89 0,0 0-52 0,-8 5-89 16,8-5-93-16,-8 4-771 0,8-4-1184 16</inkml:trace>
  <inkml:trace contextRef="#ctx0" brushRef="#br1" timeOffset="7142.353">10740 9657 654 0,'0'0'605'0,"0"0"-41"0,-9-5-15 0,9 5-47 0,-4-6-32 16,4 6-64-16,-5-5-51 0,5 5-56 0,0-10-57 16,0 10-27-16,0-12-32 0,3 7 13 0,-1-5-25 15,2 2-12-15,2-2-2 0,1 2 23 0,-1-3-43 16,6 4 32-16,-1-4-50 0,1 4 21 0,2-2-64 16,-3 4 52-16,6-1-59 0,-3 2 44 15,0 0-66-15,0 1 47 0,-2 2-68 0,0 2 54 16,1 1-63-16,-4 0 49 0,4 3-61 0,-4 0 55 15,-3 1-50-15,3 2 38 0,-4 0-8 0,0 2 14 16,-1 0-80-16,-4 3 55 0,3-2-4 0,-3 2-4 16,-3 0-5-16,3-1-2 0,-4 2-1 0,-1 1-5 15,4-3-1-15,-4 0 1 0,-3 1-5 0,3-1 29 16,1-4-34-16,-1 3 5 0,0-2-4 0,1-3 5 16,-2 2-1-16,2-2 2 0,4-6-6 0,-8 11 1 15,8-11 0-15,-5 6 4 0,5-6 1 0,-4 6-2 16,4-6-3-16,0 0 4 0,0 0-4 0,0 0-4 15,0 0 4-15,0 0 0 0,4-5-7 16,-4 5-1-16,13-8 2 0,-4 2 6 0,-3 1 4 16,3 0-1-16,3-2-3 0,-1 2-1 0,-2 1-3 15,3 0 1-15,-1-1 3 0,-2 2-3 0,5 0 1 16,-5 2 0-16,3-1 2 0,-12 2 1 0,23 2 0 16,-12-1 0-16,-1 2 1 0,-1 0 2 0,0 3 1 15,1-1-2-15,-3 0 2 0,-1 2 1 0,-2-1-5 16,1 1 11-16,-1 1 2 0,0 0 7 15,-4 0 22-15,0-1 6 0,-4 4 36 0,3-4-22 16,-3 4 37-16,-1-3-8 0,-3 6 17 0,0-5-84 16,-2 2-25-16,0-1 0 0,0 1 0 0,-4-2 0 15,-2 2 0-15,0 0 0 0,-1-3 0 0,-2 1 0 16,0 0 0-16,1-3 0 0,-4 1 0 0,2-1 0 16,2-3 0-16,-1 0 0 0,1 0 0 0,-3-1 0 15,2-1 0-15,1-1 0 0,-1-1 0 0,5-1 0 16,-1 2-71-16,2-3-352 0,-1 3-77 15,1-1-188-15,13 1-116 0,-23 1-163 0,23-1-537 0,-18 0-1129 16</inkml:trace>
  <inkml:trace contextRef="#ctx0" brushRef="#br1" timeOffset="8005.86">10437 10692 549 0,'0'0'769'0,"0"0"-84"16,-14 0-52-16,14 0-79 0,0 0-6 0,-14 0-14 15,14 0-72-15,0 0 8 0,-13 1-77 16,13-1 14-16,0 0-45 0,0 0-60 0,-14 1-32 16,14-1-30-16,0 0-7 0,0 0-15 0,0 0 8 15,0 0 4-15,5 7-124 0,-5-7-106 0,21 3 0 16,-10-2 0-16,3 0 0 16,4-1 0-16,1 0 0 0,4 0 0 0,-2 0 0 0,3-1 0 0,-1 1 0 15,4-1 0-15,0-1 0 0,-3 2 0 0,4-1 0 16,0 1 0-16,-1-2 0 0,1 2 0 0,0-2 0 15,-5 2 0-15,-1-1 0 0,0 1 0 0,-2 0 0 16,-2 0 0-16,-1 0 0 0,-3-1 0 0,-14 1 0 16,24 1 0-16,-24-1 0 0,19 0 0 15,-19 0 0-15,17-1 0 0,-17 1 0 0,14 0 0 0,-14 0 0 16,0 0 0-16,15 0 0 0,-15 0 0 0,0 0 0 16,13 0 0-16,-13 0 0 0,0 0 0 15,0 0 0-15,0 0 0 0,0 0-262 0,0 0-537 16,4 10-93-16,-4-10-169 0,-8 9-577 0,3 0-1300 15</inkml:trace>
  <inkml:trace contextRef="#ctx0" brushRef="#br1" timeOffset="8618.568">10368 11736 17 0,'-14'-3'836'0,"14"3"-174"0,-13-1-75 0,13 1-46 15,-14-1-7-15,14 1-36 0,-11-3-32 0,11 3-36 16,-11-2-47 0,11 2-36-16,-11-2 16 0,11 2-83 0,0 0 26 0,-13-2-86 0,13 2 21 0,0 0-68 15,0 0 15-15,-9-3-47 0,9 3 12 16,0 0-5-16,0 0 43 0,9-2-39 0,-9 2 39 15,18-2-48-15,-4 2-143 0,3 0 0 0,3-1 0 16,3 0 0-16,3-1 0 0,2 2 0 0,-1-1 0 16,2-1 0-16,2 2 0 0,1 0 0 15,6 0 0-15,-1 0 0 0,3 2 0 0,-2-2 0 0,4 1 0 16,-1-1 0-16,-4 2 0 0,5-1 0 0,-6 0 0 16,1 1 0-16,-5-1 0 0,-4 1 0 0,2-1 0 15,-5 0 0-15,-3 1 0 0,-3-1 0 16,0 0 0-16,-2 1 0 0,-2-1 0 0,-3 1 0 15,-2-1 0 1,-10-1 0-16,19 1 0 0,-19-1 0 0,18 2 0 0,-18-2 0 0,10 1 0 0,-10-1 0 16,0 0 0-16,18 0 0 0,-18 0 0 0,0 0 0 15,0 0 0-15,13-1 0 0,-13 1 0 0,0 0 0 16,5-7 0-16,-5 7 0 0,0 0-436 0,-1-8-507 16,1 8-253-16,-3-9-577 0,3 9-1469 0</inkml:trace>
  <inkml:trace contextRef="#ctx0" brushRef="#br0" timeOffset="18305.841">19759 7736 127 0,'6'-7'498'0,"-1"3"-71"15,2-3-59-15,-3 2-14 0,-4 5-24 0,10-8 7 16,-8 2-35-16,5 2-22 0,-7 4-1 16,6-7-5-16,-6 7 2 0,5-7-63 0,-5 7 39 0,9-6-57 15,-9 6 18-15,5-5-17 0,-5 5 0 0,0 0 3 16,5-7-13-16,-5 7 1 0,0 0-25 0,0 0 24 15,4-5-44-15,-4 5 36 16,0 0-62-16,0 0 39 0,0 0-64 0,-6 4 52 0,6-4-11 16,-14 8-6-16,5-4-3 0,-3 3-10 0,0 1 12 15,-4-1-22-15,1 4-11 0,-2-1-10 0,1 1-3 16,-2-1-7-16,0 1-9 0,0 1-10 0,0-2-8 16,0 2-5-16,0-2-2 0,-1 0-36 0,4 0 32 15,-2-1-34-15,3 0 7 0,-1 0-7 0,2-2 0 16,-2 1 0-16,3-3 0 0,-2 0 0 0,4 0 0 15,-2 0 0-15,2-2 0 0,0-1 0 16,0-1 0-16,-2 0 0 0,12-1 0 0,-18 0 0 16,18 0 0-16,-19-2 0 0,10 0 0 0,3-1 0 15,-3 0 0-15,1-3 0 0,2 1 0 0,-1 0 0 16,5-3 0-16,-3 0 0 0,2-1 0 0,1 0 0 16,2 0 0-1,0-1 0-15,1 1 0 0,0-1 0 0,3 0 0 0,0 1 0 0,-2-2 0 0,5 4 0 16,-2 0 0-16,0-1 0 0,0 4 0 0,5-1 0 15,-3 0 0-15,-7 5 0 0,15-1 0 16,-15 1 0-16,23 3-18 0,-14 0-15 0,5 2 1 16,-1-1 0-16,1 5 8 0,0-2-26 0,1 4 36 15,2-2-28-15,1 4 36 0,-3-2-37 16,3 0 39-16,0 1-26 0,0-1 41 0,1 2-40 0,-2-3 31 16,2 1-25-16,-1 1 37 0,1-4-38 0,1 2 42 15,-2-3-40-15,1 0 40 0,-2 0-37 0,1-3 42 16,0 1-35-16,-3-3 33 0,3 1-38 0,-4-3 37 15,1-1-34-15,1-1 36 0,0-2-39 16,0 1 39-16,-1-2-37 0,-2-3 37 0,1 3-36 16,-1-4 39-16,-3 0-39 0,1 0 43 0,-2-1-25 15,-2-1 71-15,-1 1-38 0,0-2 43 0,-3 2-10 16,-2-5-35-16,-1 2-35 0,-2-2 0 0,-1 1 0 16,-3-1 0-16,-2-1 0 0,2 1 0 0,-5 0 0 15,1 4 0-15,0-2 0 0,-4 1 0 16,5 2 0-16,-4 3 0 0,-1-3 0 0,0 5 0 15,-1-1 0-15,-2 1 0 16,2 2 0-16,1 3 0 0,-3 0-162 0,2 4-123 0,-2 0-106 0,2 3-110 16,-3 1-98-16,1 5-132 0,-2 5-233 0,3-1-484 15,0 2-1061-15</inkml:trace>
  <inkml:trace contextRef="#ctx0" brushRef="#br0" timeOffset="19499.058">19657 8683 320 0,'0'0'433'0,"10"-6"-27"0,-10 6-30 16,6-7-11-16,-6 7-14 0,9-6-13 0,-9 6-19 16,9-8-5-16,-9 8-4 0,10-7 1 0,-10 7-22 15,7-5-13-15,-7 5-11 0,6-6-10 0,-6 6-3 16,0 0-13-16,8-6-19 0,-8 6-19 15,0 0 9-15,0 0-66 0,0 0 11 0,0 0-60 16,0 0 47-16,0 0-39 0,-5 9 68 0,-3-3-51 16,-1 3 25-16,-2 0-50 0,-2 3 30 0,-4-1-49 15,4 2 28-15,-3 0-48 0,0-1 30 0,-3 3-43 16,5-2 25-16,-4-2-47 0,0 2 27 0,3 0-40 16,0-3 35-16,-2 2-44 0,4-5 36 15,-1 4-30-15,3-5 22 0,-2 2-37 0,0 0 36 16,4-5-32-16,-2 2 32 0,2-1-37 0,0 0 37 15,-1-1-39-15,10-3 35 0,-16 0-41 0,16 0 33 16,-15-7-35-16,9 0 40 0,-1 2-39 0,1-6 31 16,-1 2-35-16,5-5 33 0,-3 1-37 0,2 0 40 15,2-3-41-15,1 0 38 0,0 2-39 16,1 0 40-16,-1-1-38 0,4 1 34 0,0 0-32 16,-2 3 38-16,1 0-39 0,1 2 40 0,1-1 0 15,1 2-13-15,1 1-17 0,0 2-17 0,2 3 6 16,-9 2 1-16,19 0 7 0,-7 1-37 0,1 4 49 15,1 4-26-15,0-1 33 0,1 5-44 0,1-2 48 16,1 2-40-16,-1 3 41 0,2-2-21 0,-3-1 2 16,3 0-15-16,0 2 48 0,-3-1-46 0,4-3 48 15,-3 2-47-15,0-3 49 0,2 1-48 16,-1-1 47-16,-2-1-46 0,2-2 37 0,-2 1-32 16,0-4 52-16,-2 1-38 0,4-1 30 0,-4-1-46 15,-1-3 46-15,1 0-46 0,2-3 49 0,-2 0-46 16,4-2 46-16,-4 2-42 0,-3-2 46 0,1-4-38 15,-2 3 59-15,0-5-32 0,-1 4 39 0,-3-4-22 16,-4 1 17-16,2-3-45 0,-3-1 26 0,-3 3-33 16,1-4 29-16,-6-2-43 0,3 3 35 15,-3 0-37-15,-1-1 34 0,-2 1-37 0,2 1 5 16,-3 3-78-16,2-1 6 0,-1 2-101 0,2 0-40 16,-3 3-89-16,3 3-52 0,0 1-94 0,9 2-73 15,-16 4-86-15,8-2-87 0,0 5-654 0,-2 4-962 16</inkml:trace>
  <inkml:trace contextRef="#ctx0" brushRef="#br0" timeOffset="20787.193">19673 9481 21 0,'0'0'628'0,"3"-7"-158"0,-3 7-62 16,1-6-14-16,-1 6-25 0,4-10-12 0,-4 10-2 16,1-7-4-16,-1 7 7 0,4-11-17 15,-4 11-5-15,3-7-8 0,-3 7-3 0,1-7-8 16,-1 7 15-16,1-7-74 0,-1 7 10 0,0 0-96 16,0 0 18-16,0 0-81 0,0 0 26 0,0 0-60 15,0 0 62-15,-2 9-11 0,-1 0 48 0,-1 5-34 16,0 1 24-16,-1-2-52 0,1 4 10 0,-2 0-44 15,2-1 24-15,0 2-43 0,-1-1 21 0,4 0-80 16,-2-1 0-16,2-3 0 0,0 1 0 0,-2-1 0 16,3-1 0-16,0-1 0 0,3 1 0 15,-1-2 0-15,2 1 0 0,0-3 0 0,1 2 0 16,3-4 0-16,-2 3 0 0,3-3 0 0,0-1 0 16,4 1 0-16,0 1 0 0,-1-2 0 0,1 0 0 15,4 0 0-15,-3-1 0 0,2-1 0 0,-3 2 0 16,5-1 0-16,-4 0 0 0,3 0 0 0,-3-2 0 15,-1 0 0-15,-1 2 0 0,0 0 0 0,-1-2 0 16,0 2 0-16,-2-2 0 0,-3 0 0 0,4 1 0 16,-10-3 0-16,12 6 0 15,-12-6 0-15,10 7 0 0,-10-7 0 0,6 6 0 0,-6-6 0 16,0 10 0-16,0-10 0 0,-7 10 0 0,0-3 0 16,1-2 0-16,-3 1 0 0,-4 1 0 0,3 0 0 15,-3-1 0-15,-5 2 0 0,3-1 0 0,0-2 0 16,-2 1 0-16,-1-2 0 0,0-2-137 0,0 0-235 15,-1-2-88-15,4-3-163 0,-3 0-87 0,0-2-150 16,3-6-732-16,-3-1-1244 0</inkml:trace>
  <inkml:trace contextRef="#ctx0" brushRef="#br0" timeOffset="21022.53">19648 9526 370 0,'0'0'707'0,"6"-4"-158"16,-6 4-44-16,9-5-28 0,-9 5-19 0,10-6-51 16,-10 6-25-16,16-3-40 0,-6-1-50 0,1 0-46 15,2 0-34-15,5-1-24 0,0 2-18 0,-3-2-26 16,4-2-29-16,-2 3-20 0,1 1-20 16,-3-1-20-16,3-1-10 0,-4 2-10 15,1 1-6-15,-3 0-43 0,1 0-55 0,-2 1-43 0,-2 0-40 16,-9 1-87-16,19-1-67 0,-19 1-41 0,13 2-53 15,-13-2-99-15,14 3-169 0,-14-3-300 0,8 7-555 16</inkml:trace>
  <inkml:trace contextRef="#ctx0" brushRef="#br0" timeOffset="21901.571">19938 10466 120 0,'0'0'697'15,"0"0"-142"-15,1 6-96 0,-1-6 2 0,0 0-48 16,0 0-28-16,0 0-13 0,0 0-35 0,0 0-42 15,0 0-30-15,10-4-23 0,-10 4-10 0,0 0-14 16,3-6-5-16,-3 6-12 0,-3-7-15 0,3 7 20 16,-4-6-57-16,4 6 17 0,-10-6-52 0,10 6 22 15,-11-5-55-15,4 2 31 0,7 3-66 0,-20-3 39 16,8 3-59-16,0 1 50 0,0 2-53 16,-2 0 60-16,4 0-61 0,-4 2 39 0,0-1-45 15,-2 3 57-15,4 1-54 0,0-2 48 0,0 4-6 16,0-2-6-1,0 3-4-15,2-3 0 0,4 4 4 0,-1-1-7 0,3-1 18 0,-1 0-29 0,5 1 36 16,-1 4-31-16,1-3 16 0,1 1-32 0,2 2 7 16,1 1-1-16,1-1-4 0,1 0-8 0,4-1 16 15,-1 3-31-15,3-1 17 0,2 1-4 0,-4-2 3 16,7-1-8-16,-3 0 4 0,1 0 1 16,-1 1-24-16,3-3 39 0,-2 1-32 15,0 0 32-15,1-1-22 0,-2-2 10 0,-1 2-21 0,-2-4 0 16,2 2 0-16,-3-2 0 0,2 2 0 0,-2-2 0 15,-1-1 0-15,-1 2 0 0,-1-4 0 0,-2 4 0 16,2-3 0-16,-5-1 0 0,2 2 0 0,-1 0 0 16,-3-7 0-16,0 14 0 0,-2-9 0 0,0 1 0 15,-2 3 0-15,-1-3 0 0,-2 0 0 0,-1 1 0 16,-3-1 0-16,1 0 0 0,-4 1 0 16,0-2 0-16,-1-2 0 0,-1 4 0 0,0-4 0 15,0 0 0-15,1-2 0 0,2-1 0 0,-2 1 0 16,2-2 0-16,-2-2 0 0,3 1 0 0,1 0 0 15,-1-3 0-15,3 0 0 0,0 0 0 0,2-2 0 16,2 0 0-16,1 0 0 0,1-4 0 0,3 3 0 16,0-3 0-16,4 1 0 15,0-2 0-15,1-1 0 0,1 2 0 0,3-1 0 0,0-1 0 0,4 0 0 16,1-2 0-16,1 1 0 0,2-2 0 16,2 0 0-16,3 2 0 0,0-2 0 0,1 1 0 15,-2-2 0-15,-3 4 0 0,0 2 0 0,-1-2 0 16,1 1 0-16,-4 2 0 0,0-1 0 0,-3 3 0 15,1-2 0-15,-2 3 0 0,-1 0 0 16,-1-1 0-16,-1 3 0 0,-2-3 0 0,-1 0 0 0,0 4 0 16,1-5 0-16,-5 9 0 0,3-12 0 0,-3 12 0 15,0-13 0-15,-3 5 0 0,-2 0 0 0,1 2 0 16,-2-2 0-16,-2 1 0 0,-1 2 0 16,0-4 0-16,0 5 0 0,-1-1 0 0,1 1 0 15,-1-2 0-15,0 3 0 0,-2 0 0 0,3 1-257 16,-1-2-405-1,10 4-101-15,-15-5-164 0,15 5-836 0,-17-5-1455 0</inkml:trace>
  <inkml:trace contextRef="#ctx0" brushRef="#br0" timeOffset="22968.867">21276 7801 119 0,'6'-8'564'0,"-1"1"-103"15,2 4-22-15,-1-3-42 0,-2-1 3 0,1 2-32 16,0 0-4-16,-1-1 0 0,0 1-11 0,-4 5-22 16,7-7-10-16,-4 1-30 0,-3 6-16 0,5-6-16 15,-5 6 5-15,3-5-63 0,-3 5-15 0,0 0-49 16,-3-5 23-16,3 5-50 0,0 0 42 0,-16 3-56 15,16-3 47-15,-20 5-63 0,9-3 38 0,-2 3-59 16,-2 0 41-16,-2 1-62 0,-1-2 37 16,0 2-53-16,-1 2 37 0,-4-4-47 0,5 5 40 15,-5-3-47-15,4-1 24 0,0 3-36 0,0-3 46 16,1-2-54-16,0 1 50 0,0 1-48 0,3 0 44 16,1-3-46-16,1-1 52 0,0-1-56 0,0 1 25 15,13-1-21-15,-24-1 43 0,24 1-22 0,-17-2 21 16,17 2-58-16,-16-8 47 0,8 4-48 0,3-1 50 15,5 5-47-15,-8-10 46 0,8 10-47 16,-2-11 48-16,2 11-48 0,2-15 50 0,1 10-50 16,-2-2 48-16,6 1-48 0,-2 1 43 0,0 0-42 15,2 0 50-15,1 2-56 0,-8 3 57 0,17-2-53 16,-17 2 54-16,20 1-55 0,-8 2 49 0,2 1-50 16,-1 5 49-16,-1-4-48 0,4 5 46 0,0 0-53 15,0 3 48-15,0-2-41 0,0 2 50 0,0 1-49 16,2 1 5-16,0-3 4 0,0 1 7 15,-3 1 3-15,4-3 0 0,-1 1 4 0,1-1 5 16,1-3-2-16,-1 0-2 0,1 0 2 0,-2-5 6 16,1 1 1-16,2-1-1 0,-2-2 0 0,1-1 1 15,-2-1 1-15,3-2 1 0,-5-1-7 0,1 2 9 16,-2-3 2-16,1-2-3 0,-4 0 1 0,1-1-2 16,-4-2 16-16,1 1 75 0,-2-1-56 0,-3-3 38 15,-1 4-45-15,-3-4 36 0,-1 1-50 16,-1 0 38-16,-4-3-43 0,-2 1 34 0,0 2-49 15,-3-1 48-15,1 0-51 0,-4 1 34 0,1 0-6 16,-2-1-5-16,0 5-14 0,3-3 2 0,-3 4 0 16,2 1-24-16,-1-2-49 0,2 4-77 0,-1 3-81 15,2 0-61-15,-3 3-50 0,2 1-80 0,-4 4-106 16,-1 5-88-16,1 3-110 0,-2 5-696 0,1 1-1021 16</inkml:trace>
  <inkml:trace contextRef="#ctx0" brushRef="#br0" timeOffset="23691.211">21341 8910 259 0,'4'-4'647'0,"-2"-4"-123"0,-2 8-55 16,4-8-31-16,-4 8-14 0,4-11-4 0,-4 11-37 16,6-8-19-16,-6 8-36 0,3-10-42 15,-3 10-19-15,1-8-21 0,-1 8-24 0,0 0-31 16,0-8-28-16,0 8-25 0,0 0-28 0,-5-5-19 15,5 5-9-15,-13 6 6 0,4-2 11 0,-1 2 19 16,-4 2-44-16,0 0 34 0,-4 3-49 16,-1-1 43-16,0 3-55 0,-3-4 40 0,3 3-57 0,-3-3 43 15,2 2-58-15,-2 0 44 0,3-2-56 16,-3-1 46-16,3 2-47 0,0-5 29 0,1 3-44 16,1-3 47-16,1-2-49 0,0 1 53 0,2-2-48 15,0 2 44-15,3-3-54 0,-1-1 49 0,12 0-52 16,-21-1 55-16,10-3-58 0,2 2 50 0,2-3-51 15,0 1 46-15,2-2-54 0,0-2 60 0,1 2-59 16,4-3 46-16,-1 2-42 0,1 2 53 0,1-4-61 16,2 3 59-16,1 0-52 0,-2-2 49 15,6 4-51-15,-1-1 40 0,0 1-41 0,-7 4 44 16,15-3-52-16,-15 3 43 0,21 1-44 0,-11 1 48 16,1 4-43-16,5-2 47 0,-1 1-43 0,-1 4 49 15,4-2-44-15,0 4 47 0,2-3-50 0,1 3 53 16,-2-4-50-16,3 4 52 0,-2-3-47 0,1 1 52 15,2-1-53-15,-2 0 48 0,0 0-47 0,-1-4 48 16,3 1-49-16,-5 0 51 0,1-3-48 16,0 1 43-16,-1-3-44 0,-2 0 58 0,0-1-54 15,2-2 52-15,-4-2-47 0,0 1 51 0,-1 0-31 16,2-2 59-16,-4-3-35 0,-2 3 58 16,-2-3-66-16,1 2 49 0,-4-4-49 0,-2 1 44 0,0-2-44 15,-2 0 35-15,-3 0-41 0,-1-2 32 0,-1-1-49 16,-1 4 43-16,-2-3-51 0,-1 1 42 0,0 3-51 15,-1-2 36-15,1 4-38 0,-1-3 41 16,0 5-78-16,1-1-11 0,-2 2-105 0,4 2-55 16,7 3-47-16,-16 0-50 0,7 2-115 0,-1 4-84 15,1 2-104-15,0 4-133 0,-1-1-519 0,0 5-888 16</inkml:trace>
  <inkml:trace contextRef="#ctx0" brushRef="#br0" timeOffset="24397.051">21498 9753 326 0,'9'-3'628'0,"-9"3"-95"0,0 0-55 0,3-8 12 15,-3 8-28-15,0 0-31 0,3-9-26 0,-3 9-42 16,0 0-41-16,2-9-40 0,-2 9-23 16,0 0-12-16,0-7-16 0,0 7-16 0,0 0-18 15,0 0-24-15,0 0-26 0,-2-6 6 0,2 6-54 16,0 0 34-16,-11 3-57 0,3 0 56 0,-1 2-59 16,-1 1 37-16,-3-1-57 0,-2 2 33 0,-3 2-28 15,-1-2 48-15,1 4-8 0,-1-4-13 0,-3 3 7 16,3-3-22-16,-3 3-12 0,3-2-8 15,0-2-10-15,-3 1-7 0,3-1-5 0,4-1-8 16,-2 1-5-16,-1-1-2 0,4-2 1 0,0 0 0 16,0 0-3-16,1-1-3 0,3 0 18 0,-1-1-28 15,11-1 3-15,-17 0-1 0,17 0-8 0,-17-4-4 16,17 4-10-16,-14-7-11 0,8 5-2 16,-2-1-5-16,6-4-10 0,2 7 2 0,-4-10-2 0,1 2-55 15,6 1 64-15,-3 7-38 0,4-11 61 0,-2 4-49 16,6 4 46-16,-3-2-76 0,0 0 61 15,-5 5-42-15,14-3 46 0,-14 3-39 0,18-2 28 16,-8 4-22-16,2 0 45 0,-1 3-32 0,1-1 46 16,-1 1-37-16,5 4 41 0,-4-2-30 0,1 0 41 15,4 3-37-15,-2-3 43 0,2 4-41 0,-1-3 40 16,2 3-44-16,-1-1 42 0,1 0-32 0,-3-2 46 16,4 1-45-16,2-1 41 0,-3 0-43 0,-2-2 42 15,2-2-38-15,1-1 40 0,-1 0-41 16,0-1 43-16,1-1-42 0,-1-2 44 0,0-3-48 15,1 2 54-15,-2-2-34 0,-1 0 52 0,0 0-38 16,-1-3 83-16,-2 0-38 16,-3-2 44-16,0 2-62 0,-1-4 42 0,0 1-61 0,-5-3 40 0,0 1-52 15,-3-1 37-15,-1-2-48 0,-5-1 44 0,1-1-50 16,-5-1 38-16,3 1-47 0,-4 2 47 0,-2-1-54 16,3 3 51-16,-1 1-60 0,0 2 33 15,-2 1-92-15,-2 1-7 0,4 5-40 0,-2-1-43 16,0 2-54-16,-1 3-67 0,-1 1-113 0,-3 3-114 15,3 0-108-15,-4 8-864 0,-1-1-1129 0</inkml:trace>
  <inkml:trace contextRef="#ctx0" brushRef="#br0" timeOffset="25119.423">21729 10533 104 0,'2'-7'809'16,"-2"7"-212"-16,1-8-112 0,-1 8-25 0,1-11-22 15,-1 11 13-15,4-7-47 0,-4 7-22 0,1-9-56 16,-1 9-48 0,0 0-39-16,3-6-32 0,-3 6-28 0,0 0-15 0,0 0 18 0,0 0-32 0,-9 2 27 15,5 5-37-15,-5 1 39 0,2-1-63 0,-4 5 51 16,-1 1-24-16,-1 0-13 0,-4 3-3 0,4 0 12 16,-6 2-36-16,1 0-16 0,-1 0-7 15,0 0-2-15,1-1-8 0,-2 0-3 0,2-1-8 16,0-4-1-16,0 4-6 0,1-3 5 0,-2-2-12 15,5 1-11-15,-1-4-3 0,1 2-4 0,0-4-1 16,2 2-9-16,2-3-2 16,-3-2-2-16,4 0-2 0,-1-1 4 0,10-2-19 0,-18 0 0 0,18 0-6 15,-17-5-1-15,9 3-27 0,1-5 16 0,-2-2 15 16,5 2-37-16,-2-4 24 0,2 3-36 0,0-4 38 16,3 2-40-16,0-1 30 0,-2-3-27 15,6 4 3-15,-1-2 5 0,1-1 4 0,2 4 3 16,1-3 10-16,1 3 6 0,2-1-24 15,0 1-16-15,1 1 58 0,0 2-65 0,2 2 56 0,0 0-51 16,1 1 60-16,1 3-52 0,0 2 59 0,4 2-4 16,-1 0-1-16,3 2-7 0,1 3 10 0,-3-2-8 15,2 5-42-15,0-3 64 0,-3 3-43 16,5-3 44-16,-3 4-48 0,0-1 61 0,3-3-65 16,-3 3 59-16,0-4-50 0,3 2 54 0,-4-3-56 15,0-1 45 1,-3-1-41-16,4-1 50 0,-1-3-46 0,-4 0 49 0,3-2-51 0,-3 1 54 0,-1-2-3 15,1-2-4-15,-1-3-1 0,-1 1 5 0,-3-2 20 16,0-2 34-16,0 0-26 0,-4-1 47 0,-1-1-42 16,-1 2 3-16,-3-4 15 0,-2 2-15 15,-3-1-8-15,1 0-18 0,-6-3 1 0,1 2-11 16,-2 0-6-16,-6 3-2 0,2-3-42 16,-3 4 23-16,-4-1-87 0,3 2-4 0,-3 0-122 0,-1 3-56 15,-1 0-111-15,2-1-188 0,-1 3-258 0,2-1-884 16,1 1-1388-16</inkml:trace>
  <inkml:trace contextRef="#ctx0" brushRef="#br0" timeOffset="26311.992">23229 7742 598 0,'10'-10'534'0,"-10"10"-77"0,9-5-8 0,-9 5-42 16,9-9-7-16,-9 9-6 0,11-6-8 0,-11 6-56 16,9-5 26-16,-9 5-31 0,8-4-20 0,-8 4 7 15,6-7-34-15,-6 7 27 0,0 0-59 16,8-3 35-16,-8 3-25 0,0 0-32 0,0 0-20 15,0 0-28-15,-8 3-14 0,-1 4-20 0,-2-2-15 16,-3 2-27-16,-3 3 8 0,-2-2-41 0,0 5 21 16,-2-3-43-16,-2 0 24 0,4 2-40 0,-5-1 2 15,2 0-31-15,0-1 0 0,2 0 0 0,-2-3 0 16,3 2 0-16,1-3 0 0,0 0 0 16,4 1 0-16,-1-4 0 0,3 0 0 0,0-2 0 15,0 0 0-15,12-1 0 0,-20-2 0 0,12-1 0 16,0 1 0-16,-2-5 0 0,6-2 0 0,-1 2 0 15,4-4 0-15,1 2 0 0,0-2 0 0,1-1 0 16,2 3 0-16,2-5 0 0,2 3 0 0,0 0 0 16,-1-2 0-16,3 5 0 0,3-2 0 0,-2 3 0 15,0 0-35-15,3 2-14 0,-3 2-9 16,4 1-8-16,-2 2 7 0,-1 2-1 0,6 0 3 16,-2 3-9-16,2 3-35 0,-2-1 69 0,4 6-40 15,0-2 57-15,-2 1-44 0,2 3 58 0,2 1-44 16,-1-1 56-16,3-1-49 0,0 1 53 0,-2 0-45 15,0-2 47-15,0-5-52 0,-1 3 50 0,3-4-45 16,-1-1 52-16,0 1-47 0,-2-3 50 0,-1-3-50 16,2-1 49-16,-1-1-51 0,-1-2 55 15,-1 0-55-15,1-5 49 0,-1 3-45 0,-1-4 60 16,-3 1-20-16,0 1-41 0,-4-4 55 0,2 0-10 16,-6 1 26-16,-1-3 2 0,-1 2-6 0,-3-2 5 15,-2 0-10-15,-3-1-1 0,0 0-4 0,-2-1 14 16,-5-1-35-16,0 2-1 0,0 2-3 0,-2 0-4 15,0 3 0-15,-1 0-3 0,1 3-17 16,-2-1-51-16,2 3-58 0,0 1-99 0,-2 2-48 16,2 4-51-16,2-1-124 0,-2 4-60 0,-1 1-78 15,1 5-132-15,2 0-718 0,-3 5-1045 0</inkml:trace>
  <inkml:trace contextRef="#ctx0" brushRef="#br0" timeOffset="27002.617">23625 8720 858 0,'0'0'626'0,"0"0"-78"0,0 0-39 0,0 0-25 16,0 0-18-16,0 0-37 0,0-9-38 0,0 9-58 15,0 0-50-15,0 0-23 0,-8-5-30 0,8 5-16 16,-14 1-36-16,14-1 21 0,-17 5-51 16,2 3 37-16,1-4-77 0,-5 3 37 0,0 3-58 15,-6 3 42-15,-3-1-66 0,3 3 41 0,-2 0-46 16,-1-1 37-16,1 0-13 0,1 0-9 0,-2 1-29 15,4-1 5-15,-3-2-6 0,7 0-4 0,-1-2-8 16,3-2-4-16,3-1-4 0,1 2-8 0,0-6 0 16,1 2-2-16,3-3-4 0,-2 2-1 15,2-1-3-15,10-3-7 0,-15-2-3 0,8-2 5 16,0 0-3-16,2 0-10 0,-2-3 1 0,6-1 7 16,-2-1 9-16,2-2-12 0,2 3 2 0,1-4-2 15,-1 1 0-15,3 2-3 0,0-4-42 0,2 4 47 16,3-4 2-16,-1 3-3 0,1-1-36 0,2 0 51 15,-1 3-53-15,2 1 55 0,2-3-26 0,0 7 20 16,1-2-55-16,-2 3 51 0,2 0-56 16,2 6 52-16,1 0-42 0,-1-1 57 0,2 5-57 15,1 2 59-15,-2 3-48 0,1-3 55 0,-1 4-53 16,1-2 54-16,0-1-51 0,-1 2 51 0,0-3-54 16,0 2 26-16,1-2-20 0,2-2 43 0,-2 0-3 15,-1 0 6-15,0-6-5 0,1 0 4 0,0 0-10 16,0-2-49-16,2-3 60 0,-2 1-54 0,1-5 55 15,1-1-46-15,-1 1 53 0,-3-3-54 0,-1 2 55 16,-3-5-50-16,-1 3 58 0,-1-2-72 16,-6-1 95-16,3-1-36 0,-5 1 60 0,-2-2-14 15,-1 1 15-15,-4-2-7 0,0 3 12 0,-2-1-17 16,-3-1-14-16,-1 4-13 0,-2 1-10 0,-1-3-10 16,2 6-5-16,-3 0-19 0,-3-1-50 0,2 4-66 15,-2 2-108-15,-1 0-61 0,0 2-76 0,-1 3-107 16,1-1-176-16,-2 5-143 0,-2 2-779 15,4-2-1208-15</inkml:trace>
  <inkml:trace contextRef="#ctx0" brushRef="#br0" timeOffset="27849.964">23466 9609 106 0,'0'0'721'0,"0"0"-133"0,7-5-73 0,-7 5-4 16,5-5-32-16,-5 5-24 0,0 0-32 0,6-7-27 15,-6 7-34-15,0 0-18 16,0 0-24-16,5-5-2 0,-5 5-49 0,0 0 20 0,0 0-80 16,-5 5 24-16,5-5-70 0,-14 11 30 0,6-3-64 15,-3 2 31-15,-2 0-51 0,0 1 27 0,-2 4-10 16,0-2-13-16,-2-2-10 0,0 3-17 0,0-2-7 16,-4 0-15-16,6 1-11 0,-6-2-5 0,-3 2-11 15,7-1-4-15,-2-2-12 0,3 1-21 16,-5-3 0-16,5 3 0 0,0-5 0 0,1 2 0 0,0-3 0 15,-1 0 0-15,2-1 0 0,3 0 0 16,-2-1 0-16,1-2 0 0,12-1 0 0,-21-1 0 16,9-2 0-16,3 0 0 0,2-2 0 0,0 0 0 15,1-2 0-15,3-3 0 0,1 2 0 0,2-3-6 16,1-1-26-16,0 2 3 0,6-4 3 0,-1 2-32 16,3 2 24-16,1-1-41 0,3 1 41 0,1 1-21 15,1 2 26-15,2 1-50 0,1 2 40 16,1 1-56-16,-1 2 51 0,1 2-47 0,3 3 54 15,1 2-32-15,0-2 51 0,0 6-60 0,1-2 51 16,3 1-44-16,-3 3 54 0,3 0-41 0,-4-4 56 16,-1 2-46-16,1-2 55 0,-3 2-4 0,2-3 1 15,-2-1-8-15,-2 0 0 16,0-2 17-16,0-2-8 0,1-2 1 0,-1 0 0 0,-1-1-1 0,1-3-43 16,-2-3 56-16,2 1-49 0,-2-2 63 15,-1-3-53-15,-2 0 101 0,-1-2-38 0,0-2 43 16,-3-1-32-16,-4 0 44 0,1 0-29 0,-6-1 41 15,0 0-45-15,-1-1 17 0,-5-5-14 0,-2 2-14 16,-2 1-37-16,-3-2 30 0,-1 2-10 0,0 2-9 16,0 3-9-16,0 4-39 0,-3-1 28 0,6 5-97 15,-3 0-5-15,1 5-111 0,-2 3-45 16,0 4-74-16,-1 3-65 0,-1 2-174 0,-1 7-126 16,3 4-190-16,-4-1-543 0,3 4-1031 0</inkml:trace>
  <inkml:trace contextRef="#ctx0" brushRef="#br0" timeOffset="28508.863">23511 10635 596 0,'1'-7'592'16,"-1"-2"-48"-16,0 4-33 0,0-4-18 0,0 2-18 16,-1 1-47-16,1-3-35 0,0 9-23 0,-4-11-59 15,3 4-28-15,1 7-14 16,-8-8-31-16,8 8 6 0,-6-6-60 0,6 6 6 0,-14 0-73 0,5 2 46 16,0 3-59-16,-4 2 39 0,4 6-10 0,-4 1-6 15,1 1-15-15,0 4-6 0,-2 5-11 16,4 0-11-16,-2 3-41 0,5 0 37 0,-1-1-42 15,3 0 30-15,1-2-41 0,3 0 23 0,-2 1-45 16,6-2 30-16,1-1-39 0,1-1 36 0,1 1-40 16,4 0 39-16,-1-3-40 0,4-1 43 15,2-4-44-15,2 1 30 0,2-2-39 0,3-5 45 16,-3 2-40-16,7-5 40 0,-1-3-35 0,2-2 20 16,0-1-25-16,1-3 32 0,1-1-35 0,2-5 41 15,-2-2-38-15,-2 1 36 0,-1-3-37 0,-2-3 37 16,-2 0-37-16,-4 0 37 0,0-2-4 0,-7 1-3 15,2-1-3 1,-4-1 3-16,-4 0-4 0,-2 1-1 0,-3-1 58 0,-3-2 1 0,-2-1 2 0,-3 0-6 16,-3-3-19-16,-2 3-46 0,-4 1 0 15,-1-1 0-15,-1 3 0 0,-1 3 0 0,-2 0 0 16,0 3 0-16,3 1 0 0,-1 3 0 0,1 0 0 16,-1 2 0-16,4 1 0 0,0 1-81 0,0 1-186 15,2-1-110-15,1 4-78 0,1-1-146 16,1 1-129-16,11 2-152 0,-18-2-640 0,18 2-1153 0</inkml:trace>
  <inkml:trace contextRef="#ctx0" brushRef="#br0" timeOffset="29692.164">25293 7767 226 0,'0'0'554'0,"1"-11"-61"0,-1 3-51 0,0 8 16 15,1-10-32-15,-1 10-15 0,3-11-10 0,-2 4-63 16,-1 7 25-16,2-12-33 0,-2 12-22 16,2-8-21-16,-2 8-40 0,0-7 2 0,0 7-41 15,0 0 23-15,-2-5-48 0,2 5 46 0,0 0-63 16,-10 2 30-16,3 3-71 0,-4 3 47 0,0-1-51 15,-3 3 31-15,-3 1-47 0,-1 3 25 0,-1-3-49 16,-4 3 18-16,1 0-44 0,-2 2 31 0,1-4-45 16,-1 1 21-16,3-1-35 0,0-2 16 0,-1 0-38 15,3-1 29-15,-3 0-36 0,2-3 32 0,0 3-37 16,1-3 35-16,0-4-38 0,2 0 36 16,0 1-42-16,0-3 35 0,0 0-35 0,2-1 40 15,0-2-37-15,-1 1 35 0,1-4-39 0,2-1 31 16,-1 0-37-16,5-4 33 0,-1 2-36 0,1-4 43 15,3 0-11-15,-1 2-1 0,5-3-4 0,-1 4 1 16,2-2-5-16,-2-1-2 0,3 2 2 0,4-1 2 16,-1 0-2-16,-1 3-3 0,5-5 0 0,-1 5-2 15,2-2 0-15,1 3 10 0,0 0-11 0,2 3 1 16,1 4-9-16,-12 1 1 0,26 0-1 16,-11 4-6-16,1 2-41 0,3 3 45 0,-1 1-58 15,4 2 19-15,-3 3-42 0,5 0 61 0,-1-1-40 16,0 1 60-16,-1-1-40 0,2 1 55 0,1-3-42 15,-1 0 54-15,-5 0-56 0,4-5 62 0,1 0-46 16,-1-1 41-16,-1-4-44 0,1 1 49 0,1-3-44 16,2-3 53-16,-3 1-45 0,3-4 48 0,-2 0-49 15,-1-1 48-15,0-3-47 0,-3 2 70 16,-1-4-73-16,-3 1 50 0,0-2-15 0,-4-3-31 16,-1 1 47-16,-4 1-10 0,-2 0 34 0,-4-3-37 15,-1 3 19-15,0-3-3 0,-5 2 10 0,0 1-39 16,-5-2 45-16,-2 0-46 0,-1 1 35 0,-2 5-42 15,0-2 35-15,-2 4-42 0,3 0 38 0,-4 4-46 16,4 0 30-16,-4 0-114 0,2 3-21 0,3-1-107 16,-5 5-84-16,3 2-88 0,-2 0-144 15,3 5-142-15,-4 2-246 0,8 1-435 0,-3 1-973 16</inkml:trace>
  <inkml:trace contextRef="#ctx0" brushRef="#br0" timeOffset="30879.437">25119 8724 598 0,'0'0'570'16,"6"-7"-85"-16,-3 1-2 0,-3 6-43 15,2-8 4-15,-2 8-7 0,5-8-34 0,-5 8-29 16,3-8-32-16,-3 8-35 0,0-6-33 0,0 6-35 15,-4-7-26-15,4 7-11 0,-8-4 14 0,8 4-45 16,-9-2 25-16,9 2-77 0,-16 2 40 0,7 0-65 16,-4 4 29-16,4 1-55 0,-4 0 43 0,1 4-62 15,0-2 42-15,-2 5-57 0,1 1 39 16,4 3-47-16,-2-1 41 0,2 1-45 0,0 1 30 16,1 1-25-16,3 0 27 0,1 0-1 15,2-2-24-15,-1 1 18 0,3-1-31 0,4 1 2 0,1 1-4 16,0 0 20-16,4-1-26 0,0-1-2 0,3-1-8 15,2 1 7-15,0-2 1 0,2-2-3 0,5 0 4 16,-3-2-5-16,2 1 6 0,1-5-5 0,2 3-6 16,1-5 1-16,-1-2-1 0,2 1 9 0,-3-1-1 15,6-3 23-15,-2-3-29 0,1-2 26 16,-2 0-28-16,2 0 25 0,-1-2-28 0,2-4 0 16,-1 2 5-16,-2-3 2 0,2-1 4 0,-5 2-8 15,-4-2 63-15,1 0 1 0,-4-1 36 0,-1-3-8 16,-1 1-89-16,-2-2 0 0,-2-1 0 0,-2-1 0 15,-2-2 0-15,-4 2 0 0,-2-5 0 0,-2 0 0 16,-4-7 0-16,-4 1 0 0,-4-2 0 0,-3-2 0 16,-5 0 0-16,3 4 0 15,-4 2 0-15,-3 2 0 0,1 2 0 0,-2 4 0 0,2 3 0 16,1 5 0-16,-2 0 0 0,3 6 0 0,1-1 0 16,-2 4 0-16,4 2 0 0,-1 4-406 0,-1 2-112 15,1 2-69-15,-2 7-100 0,1-1-148 0,1 5-797 16,-1 4-1293-16</inkml:trace>
  <inkml:trace contextRef="#ctx0" brushRef="#br0" timeOffset="31444.092">25443 9829 109 0,'8'-2'235'15,"-8"2"-82"-15,0 0-66 0,0 0-88 0,0 0-183 16,0 0 52-16</inkml:trace>
  <inkml:trace contextRef="#ctx0" brushRef="#br0" timeOffset="32177.005">25479 9847 223 0,'0'0'458'15,"0"0"-146"-15,0 0-8 0,0 0-62 0,0 0 15 16,0 0-34-16,5-3 5 0,-5 3-44 0,0 0 1 16,0 0-26-16,0 0 12 15,0 0-13-15,0 0 3 0,3-7-8 0,-3 7 7 0,0 0-13 16,0 0 11-16,0 0-7 0,0 0 0 0,0 0-11 15,0 0-12-15,0 0-13 0,0 0-14 0,0 0 0 16,0 0-6-16,0 0-6 0,0 0-6 0,0 0-10 16,0 0-3-16,0-8-4 0,0 8-4 0,0 0-1 15,0 0-5-15,0 0-5 16,0 0 1-16,0 0 7 0,0 0 4 0,0 0 2 16,0 0 2-16,0 0 6 0,0 0-14 0,0 0 20 15,-3-4-15-15,3 4 14 0,0 0-19 0,0 0 20 16,0 0-23-16,0 0 19 0,0 0-35 0,0 0 28 15,-1-7-40-15,1 7 28 0,0 0-38 16,0 0 31-16,-4-8-30 0,4 8 41 0,0 0-45 16,-1-6 40-16,1 6-40 0,-3-7 54 0,3 7-60 15,-5-6 51-15,5 6-51 0,-5-10 52 0,1 5-26 16,4 5 50-16,-11-9-58 0,4 6 40 0,0-3-53 16,-1 2 45-16,-2 0-50 0,1 2 43 0,-3 0-49 15,1-1 42-15,-2 2-35 0,-2 2 18 0,-2 3-41 16,1-1 35-16,-4 1-39 0,1 3 45 15,0 4-46-15,0 0 43 0,0-1-47 0,1 5 45 16,-1 3-3-16,1 1-1 0,2 1-1 0,1 4-5 16,2-2-43-16,4 1 44 0,2 0-32 0,0-2 39 15,2 1-49-15,5-1 51 0,0-1-36 0,3 4 34 16,2-3-46-16,1 0 49 0,3-1-42 0,1-2 42 16,4-2-49-16,-1-1 49 0,5-4-32 0,-1 1 29 15,2-3-32-15,-1-1 33 0,1-5-23 16,1-1 6-16,2-2-27 0,2-4 47 15,2-3-41-15,-2 1 40 0,4-4-45 0,0-3 44 0,-2-1-42 16,0-2 45-16,-1 0-46 0,-1-2 43 0,-2 0-3 16,-1-2-5-16,-4 0 2 0,-2-2 0 0,-5 3-5 15,-1-2-36-15,-4 2 51 0,-1-2-49 0,-4 0 51 16,-3-1-24-16,-1-2 41 0,-1 3-43 16,-3-1 35-16,0 3-42 0,-3 0 32 0,0 2-41 15,-2 1 38-15,0 1-35 0,-3 3 29 0,0 0-40 16,-3 4 22-16,5 1-100 0,-4 2 2 0,0 3-93 15,3 2-36-15,-4 2-43 0,1 3-46 0,-4 4-81 16,4 1-111-16,-5 7-137 0,3 2-105 0,-4 6-627 16,2 1-975-16</inkml:trace>
  <inkml:trace contextRef="#ctx0" brushRef="#br0" timeOffset="33024.604">25558 10797 265 0,'0'0'642'0,"0"0"-103"15,4-6-74-15,-4 6-10 0,0 0-56 0,0 0-10 0,7-5-29 16,-7 5-47-16,0 0-71 0,0 0 6 0,0 0-17 16,0 0-1-16,0 0 14 0,0 0 5 0,-2 6 24 15,-3 1-40-15,1-2 14 0,-2 1-42 0,-3 4 24 16,-1-2-73-16,-2 4 35 0,-2 2-54 0,-1-4 26 16,-2 5-54-16,1-1 28 0,-2-1-44 15,-4 2 29-15,3 0-46 0,0 0 26 0,1-3-44 16,0-1 27-16,0 1-45 0,1-3 25 0,1 1-40 15,0-3 30-15,1 2-42 0,2-4 29 0,-2-1-36 16,5-1 28-16,-2 3-36 0,1-4 28 0,1-1-29 16,10-1 6-16,-21-1-3 0,12-4 0 0,0 1 0 15,0 0 0-15,3-3 0 0,-2-3 0 0,3 0 0 16,1-1 0 0,0-1 0-16,3 1 0 0,-1-2-1 0,2-1 2 0,2 3-7 0,1-2 12 15,2 0-23-15,0 1 28 0,1 0-5 0,2-2-6 16,1 6 0-16,1-3 0 0,-2 7 0 0,3-2 0 15,0 2 0-15,0 1 0 0,3 2-34 0,-2 2 34 16,3 5-29-16,0-2 37 0,-1 2-34 0,4 5 39 16,0-3-36-16,-1 6 35 15,2-2-30-15,-1-1 34 0,0 4-36 0,-2-3 34 0,4 0-32 16,0 2 36-16,-1-1-31 0,0-4 32 0,2 4-37 16,-1-5 32-16,-1 3-28 0,2-5 37 0,-2 3-41 15,-1-3 35-15,0-3-33 0,0 0 34 0,-2 1-35 16,1-4 43-16,1-3-37 0,-3 0 34 0,3 0-39 15,-4-1 28-15,3-1-24 0,-3-4 46 0,0 3-49 16,-3-4 32-16,-2 3-31 0,1-4 39 0,-2 3-24 16,-4-3 21-16,0 3-22 0,-3-4 0 15,-2 1 0-15,-2-1 0 0,-3-3 0 0,-6 3 0 16,0-4 0-16,-6-1 0 0,-4 1 0 0,0 0 0 16,0 1 0-16,-2 3 0 0,5 0 0 0,-4 3 0 15,5 0 0-15,-2 2 0 0,2 0 0 0,0 2 0 16,0 0-124-1,5 0-357-15,0 2-181 0,2 1-137 0,1 1-178 0,10 1-653 0,-17-1-1287 16</inkml:trace>
  <inkml:trace contextRef="#ctx0" brushRef="#br1" timeOffset="36651.08">19924 12000 698 0,'0'0'690'0,"-3"-10"-89"0,3 10-47 0,-4-7-74 16,4 7-20-16,-1-8-55 0,1 8-24 0,-5-7-84 16,5 7-40-16,-8-4-63 0,8 4-26 0,0 0-27 15,-9 6 38-15,8 2-6 0,-2 0 1 0,-2 4-14 16,5 3 36-16,-2-2-66 0,-2 4 24 0,3 0-60 16,-2 1 37-16,3-1-46 0,-1-1 36 0,0 1-71 15,1 0 38-15,0-4-59 0,0 2 39 16,0-1-63-16,0-1 42 0,0-2-48 0,1 3 47 15,-1-5-56-15,1 2 48 0,-1-5-53 0,0 3 50 16,3-3-49-16,-3-6 50 16,3 10-49-16,-3-10 39 0,7 5-46 0,-7-5 46 0,0 0-36 0,15-3 37 15,-3 1-51-15,-5-3 51 0,4 0-54 0,-1 3 53 16,3-3-54-16,-2-1 56 0,3 1-9 16,-1 3-10-16,2-3-3 0,-3 3 6 0,2-2-10 15,-1 3-45-15,-2 0 59 0,3 1-52 0,-1 0 57 16,0 2-54-16,-2 2 57 0,-2-2-53 0,4 2 56 15,-4-1-54-15,0 4 56 0,-3-2-44 0,2 1 46 16,-3 3-16-16,-1-1 55 0,-3-1-21 0,-1 3 30 16,0-4-30-16,0 5 40 0,-4-2-34 0,-1 2 38 15,1 1-46-15,-6-1 27 0,1 1-47 16,0-2-4-16,-5 1-3 0,0-1-4 0,-2 2-5 16,-4-1 3-16,4-1-1 0,-2-1-8 0,-3 0-7 15,1-1-41-15,1-1-75 16,0-3 3-16,-2 1-108 0,3-2-58 0,-1 0-85 0,5-3-42 0,-4-2-139 15,-1 1-120-15,5-4-137 0,0 0-641 16,1-4-1060-16</inkml:trace>
  <inkml:trace contextRef="#ctx0" brushRef="#br1" timeOffset="37012.219">20031 12015 305 0,'0'0'848'0,"8"-3"-173"0,-8 3-32 0,5-5-52 16,-5 5-72-16,0 0-42 0,6-2-92 0,-6 2-49 15,0 0-53 1,9-4-19-16,-9 4-22 0,17-1-33 0,-7-1-22 0,4 1-28 0,0 0-15 0,5 0-24 16,2 0-13-16,2-2-5 0,2 1 21 0,7 1 38 15,0 0-61-15,4 0 31 0,1 0-49 0,0-1 21 16,-1 1-36-16,-4-1 31 0,-3 1-50 15,3 0 35-15,-4 0-38 0,-2 0 33 0,-4 0-43 16,-2 1 26-16,-1-3-38 16,-5 3 8-16,-1 0-1 15,2-1 31-15,-3 1-16 0,-12 0 6 0,18 0-1 16,-18 0-1-16,14 0-9 0,-14 0-40 0,11-1 0 16,-11 1 0-16,0 0 0 0,9-2 0 0,-9 2-51 15,0 0-84-15,0 0-123 0,0 0-73 16,0 0-91-16,0 0-109 0,-5-6-162 0,5 6-185 15,0 0-672-15,-9-4-1191 0</inkml:trace>
  <inkml:trace contextRef="#ctx0" brushRef="#br1" timeOffset="37420.227">21498 12079 208 0,'0'0'798'16,"-9"5"-168"-16,4 0-28 0,5-5-46 0,-9 3-45 16,9-3-59-16,-9 4-56 0,9-4-58 0,0 0-52 15,-6 4-16-15,6-4-4 0,0 0-14 0,0 0-1 16,2 8 3-16,-2-8 18 0,9 3-83 0,-9-3 37 15,17 4-51-15,-7-3 15 0,5-1-63 0,-2 2 32 16,3-2-55-16,3 1 28 0,1 0-47 0,-2-2 28 16,5 1-46-16,0-1 21 0,0-1-36 15,-2 2 32-15,2-1-39 0,-2 0-32 0,1 0-13 16,0-2 0-16,-2 2 0 0,-2 0 0 0,1 0 0 16,-1-1 0-16,-4 0 0 0,-1 1 0 0,1 0 0 15,-14 1 0-15,23-1 0 0,-23 1 0 0,17-2 0 16,-17 2 0-16,15 0 0 0,-15 0 0 0,13-1 0 15,-13 1 0-15,10-1 0 0,-10 1 0 16,0 0-166-16,13-1-250 0,-13 1-58 0,0 0-145 16,0 0-150-16,11 3-231 0,-11-3-506 0,9 3-1134 15</inkml:trace>
  <inkml:trace contextRef="#ctx0" brushRef="#br1" timeOffset="38078.622">23593 11760 798 0,'0'0'687'0,"-9"6"-94"0,9-6-29 16,-8 6-20-16,8-6-40 0,-7 4-19 0,7-4-85 15,-7 3-43-15,7-3-48 0,0 0 4 16,-4 6-9-16,4-6-9 0,7 6-35 0,-1-3-56 16,-6-3-2-16,19 4 27 0,-6-2-55 0,6 0 14 15,3-1-47-15,0 0-14 0,3 2-9 0,6-3-10 16,0-3-11-16,-1 3-12 0,2-1-17 0,-1 1-31 16,0-1-37-16,-3 1 0 0,0-1 0 0,-4 1 0 15,-2 0 0-15,-2-1 0 0,1 1 0 16,-7 0 0-16,1 0 0 0,-1 0 0 0,-1 0 0 15,-13 0 0-15,18 0 0 0,-18 0 0 16,16 0 0-16,-16 0 0 0,13 0 0 0,-13 0 0 0,14 0 0 16,-14 0-111-16,0 0-127 0,14 0-72 0,-14 0-57 15,0 0-88-15,14-2-148 0,-14 2-137 0,0 0-210 16,8 2-455-16,-8-2-1006 0</inkml:trace>
  <inkml:trace contextRef="#ctx0" brushRef="#br1" timeOffset="38518.326">25254 12136 222 0,'0'0'865'0,"0"0"-204"0,0 0-58 0,0 0-45 16,0 0-51-16,0 0-19 0,0 0-41 15,0 0-64-15,0 0-23 0,0 0-10 0,0 0-15 16,18 0 20-16,-18 0-90 0,18-1 24 0,-4-1-59 16,1 2 12-16,3-3-49 0,5 2 10 0,4-1-52 15,3 0 21-15,3-2-23 0,6 1 14 0,1 0-163 16,10-1 0-16,-2 0 0 0,5-1 0 0,-3 0 0 15,1 0 0-15,-3 2 0 0,-8-3 0 0,-3 2 0 16,0 2 0-16,-9-2 0 0,0 2 0 0,-1-1 0 16,-5 0 0-16,-3 0 0 0,0 2 0 15,0 0 0-15,-6 0 0 0,1 0 0 0,-2-1 0 16,-2 1 0-16,-10 1 0 0,18-1 0 0,-18 1 0 16,14-3 0-16,-14 3 0 0,11-1 0 0,-11 1 0 15,11-3 0-15,-11 3 0 0,0 0 0 0,10-4 0 16,-10 4 0-16,0 0 0 0,4-3-465 0,-4 3-343 15,0 0-202-15,0 0-854 0,-12-5-1579 16</inkml:trace>
  <inkml:trace contextRef="#ctx0" brushRef="#br0" timeOffset="42457.008">6884 14316 602 0,'0'0'669'0,"0"0"-70"16,3-4-27-16,-3 4-33 0,0 0-55 0,0 0-45 15,0 0-43-15,-3-6-23 0,3 6 1 0,0 0-60 16,-14-2 22-16,14 2-48 0,-13 2-20 0,3 0-18 16,0 2-8-16,-3 0-20 0,-5 3-18 0,-1 0-9 15,1 3-18-15,-5-1-14 0,0 3-14 0,-1 1-2 16,-3 0-16-16,0 2-73 0,-1 1-58 0,-4 2 0 15,0-2 0-15,0 2 0 0,3 1 0 0,2-4 0 16,-1-1 0-16,1 2 0 0,-1-2 0 0,1 0 0 16,5-3 0-16,-3 2 0 0,3-5 0 0,2 2 0 15,2-2 0-15,0-2 0 0,1 0 0 16,1-1 0-16,0-4 0 0,1 2 0 0,2 0 0 16,-1-3 0-16,4-3 0 0,-2 1 0 0,2 0 0 15,1-4 0-15,4-4 0 0,0 1 0 0,1-5 0 16,3 0 0-16,2-2 0 15,3-1 0-15,1-6 0 0,3 3 0 0,1 1 0 0,2 1 0 0,-2 1 0 16,4 3 0-16,1 1 0 0,0 1 0 16,0 3 0-16,3 3 0 0,2 0-31 0,-1 6-12 15,1-1-4-15,0 2-4 0,4 6 6 0,0 1-3 16,4 2 12-16,1 4 2 0,0 5 45 0,4 1-60 16,-4-1-11-16,3 3 5 0,-3-2 8 0,-1-5 7 15,-3 2 5-15,2-1 9 0,-2 1 3 0,3-2 9 16,-3-1 0-16,4-3 0 0,-1 1 12 0,-4-5-1 15,0 2 4-15,3-5-12 0,-1 0 6 0,-4-2-4 16,2-2 2-16,-3 0-1 0,2-2 10 0,-3-2-8 16,0 1 16-16,-1-2-14 0,0 0-1 0,-4-1 4 15,3-1 2-15,-6 0 3 0,3-2 0 0,-5 1 4 16,-2 1-3-16,-1-3 24 0,-2 2-26 0,-2-3 43 16,-2 4-38-16,-1-7-10 0,-5 4 0 0,-2-2 0 15,-1-3 4-15,-5 1-2 0,0 0 0 0,-8-3 0 16,4 0 2-16,-6 1-7 0,1-1 6 15,-4 5-6-15,4-1 4 0,3 2-3 0,-2 4 2 16,-1 0-4-16,4 1-5 0,1 3-53 0,0 1-86 16,0 2-50-16,4 3-94 0,-4 0-45 15,4 6-89-15,-1 0-86 0,2 9-74 0,-2 1-88 0,-1 6-677 16,4 2-955-16</inkml:trace>
  <inkml:trace contextRef="#ctx0" brushRef="#br0" timeOffset="43241.36">6620 15547 154 0,'2'-11'626'0,"-2"3"-87"0,0-1-34 0,3 2-31 16,-3 1-41-16,0 6-59 0,-3-13-4 0,3 13-50 15,0-10-41-15,0 10 1 0,-2-9-46 0,2 9-27 16,-4-6-22-16,4 6-23 0,0 0-2 0,-13 0 14 15,13 0-7-15,-14 8 0 0,4 3-16 0,-4 2-5 16,-2 3-12-16,-3 3-4 0,0 3-10 0,-3 3 10 16,-2 0-12-16,-3 4-12 0,3-3-14 0,-3 2-18 15,4 0-15-15,-4-3-6 0,3 0 22 16,2-5-42-16,3 0-2 0,0-2-6 0,1-4-4 0,5-1-1 16,-1 0-1-16,-1-2-6 0,3-1 19 0,0-3-20 15,0-1 7-15,2-1-14 0,-3-4 0 16,3 2 1-16,10-3-6 0,-22-3-5 0,12 1 10 15,-3-4-10-15,0-2 3 0,4-1 1 0,-2-3-6 16,3-1 2-16,-1 1 0 0,4-3-1 0,-4-2 3 16,7 3 0-16,-2-1-2 0,1 0 0 15,3 2-1-15,0-1 1 0,0 1-2 0,4-1 0 0,0 1-1 16,1 2 27-16,5 0-39 0,-1 2 19 0,3 2-19 16,-1 4 26-16,2 1-14 0,2 0 7 15,1 4-3-15,3-1-10 0,-1 2 0 0,2 3 1 16,3 2 0-16,0-1 3 0,-1 2 1 0,5 3 0 15,-2 0-1-15,2 0 3 0,1-1 0 0,-1 2 1 16,0-1-4-16,0-1 2 0,0 1-7 0,-2-1-12 16,1-3-8-16,-2-1 17 0,-1 2-9 0,3-2 5 15,-2-1 4-15,0 0 5 0,0-1 4 0,1-3 1 16,-5 0 12-16,3-1 8 0,-5-1-11 0,1-1-1 16,3-1 2-16,-5-1-3 0,-1-4 2 15,2-1 0-15,0 1 2 0,-4-4 4 0,1-1 0 16,-3-1 5-16,-2 0 1 15,-5 0 4-15,0-2 16 0,-1 0 10 0,-4 0 8 0,0-1 8 0,-4-1-4 16,-2 0 18-16,-7-4-23 0,0 5-5 0,-2-6-12 16,-7 3-3-16,2 1-11 0,-4 1 2 0,-2 1-8 15,0 2-1-15,1 1 11 0,-2 1-19 0,0 2-8 16,4 3-4-16,0 0-41 0,3 2-100 0,1 2-105 16,2 2-115-16,2 1-96 0,3 4-148 15,-2 1-93-15,5 5-177 0,0 0-432 0,4 7-920 0</inkml:trace>
  <inkml:trace contextRef="#ctx0" brushRef="#br0" timeOffset="44041.972">6493 16528 491 0,'-4'-4'598'0,"4"4"-79"0,-11-5-29 16,11 5-52-16,-13-4-40 0,13 4-24 0,-18-4-39 16,9 3 3-16,-1-2-12 0,-3 2-41 0,3 2-35 15,-3-1-27-15,-1 4-17 0,1 0-14 0,-2 0-25 16,2 1-21-16,-1 4-31 0,0-1-6 0,-4 3-26 16,7-1-5-16,-3 6-18 0,2 0-1 15,3 1-10-15,-1 1-6 0,5 1-8 0,1 2 2 16,3-2-13-16,2 2 3 0,2 0-6 0,2 4-3 15,2-3 9-15,2 3-12 0,4-1-4 0,1-2 0 16,0 0-2-16,4-3-1 0,-1-1-3 0,3-1 4 16,-1-4-4-16,-2-1 1 0,5-2-2 0,-1-2-3 15,0-1 5-15,-1-2-3 0,2-1 2 0,-3-3 11 16,2-2-4 0,-2-1-9-16,0-1 9 0,0-3-10 0,3 0 5 0,-4-4-8 0,1 1 2 0,-2-2-10 15,-1-2 9-15,1-2 3 0,-2 0 3 0,-1-1 0 16,-1-2 32-16,0 1-46 0,-3-2 0 0,0 1 28 15,-2 0-10-15,-3-1 21 0,-1 1 42 0,-3 0 4 16,2 2 11-16,-3-2 15 0,-3 0-7 16,-2 0-13-16,1-2 7 0,-5 1-16 15,-1-3 3-15,-3 1-1 0,-2 1 4 0,-3 0-11 0,0 0-6 16,-1 1-2-16,-3 2 19 0,-1 1-12 0,3 2-26 16,-6 0 1-16,2 2-6 0,2 2-26 0,2 1-11 15,-3 2 0-15,0 2 0 0,1 0 0 0,3 3 0 16,0 0 0-16,1 4-27 0,0-1-167 0,0 2-109 15,5 6-86-15,0 0-113 0,3 4-102 0,1 3-115 16,3 5-170-16,2-3-561 0,0 6-1063 0</inkml:trace>
  <inkml:trace contextRef="#ctx0" brushRef="#br0" timeOffset="45188.376">6299 17592 396 0,'0'0'642'0,"0"0"-89"0,-9-2-20 16,9 2-33-16,0 0-67 0,-4-6-71 0,4 6-89 16,-4-8-40-16,4 8-21 0,-1-11-19 0,1 2-34 15,1 4-22-15,-1-4-17 0,4 1 8 0,1-2-3 16,-1 1-18-16,4 0-21 0,-2 1-9 15,3-1-12-15,0 1-7 0,4 2-10 0,-3 1-5 16,-1 1-10-16,5 1-3 0,-4 3-5 0,3 0 0 16,-3 3-3-16,3 3-1 0,0 2 4 0,-3 0 15 15,-1 3-1-15,1 2 13 0,-2 1-23 0,0 2-4 16,-3-2-2-16,1 7-4 0,-1-1-4 0,-2-1-2 16,-1-1-22-16,1 2 21 0,-2-1-21 0,-1-1 21 15,3-3-19-15,-3 3 18 0,0-3-21 0,0 0 22 16,-3-4-19-16,3 1 27 0,0-2-22 0,-1 0 16 15,1-2-13-15,-3-2 18 0,3-6-28 16,-2 9 21-16,2-9-25 0,0 0 19 0,0 0-20 16,0 0 21-16,0 0-20 0,-7-4 16 0,7 4-16 15,4-10 18-15,-1 4-2 0,-1-1 0 0,2 0-3 16,1 0 14-16,-1 0-19 0,5-1 2 0,-1 2-2 16,-2 0 6-16,3 1-3 0,1 0-4 0,-1 3 1 15,0 0 12-15,-9 2-8 0,19 0 2 0,-10 2-2 16,3 2 1-16,-2 0 0 0,-1 3 1 0,1 0 2 15,-1 3-16-15,-1-1 19 0,-2 2-19 0,2 2 26 16,-3-1-26-16,0 1 28 0,-1 0-12 16,-3 2 54-16,2-2-8 0,-2 0 25 0,-1 1-8 0,0 0 52 15,-4 1-10-15,3 1 42 0,-2-1-9 0,-2-1-12 16,1 0 4-16,-2 1-16 0,0-2 1 16,-2 0-11-16,0 0-8 0,-3-1-12 0,2 0-8 15,-3-1-2-15,-2-2-7 0,0 0-6 0,0-1-14 16,0 0-7-16,-4-2-9 0,0-2-7 0,-1 0-5 15,1 0-4-15,-2-3-3 0,-2-1-5 0,-1 0-5 16,1-1-2-16,-2-3-2 0,-3 0-45 0,3-2-71 16,1 1-121-16,-3-3-127 0,6 0-72 0,1-3-94 15,2 2-142-15,7-4-48 0,-3 4-837 16,4-4-1196-16</inkml:trace>
  <inkml:trace contextRef="#ctx0" brushRef="#br0" timeOffset="46585.93">8413 14504 326 0,'19'0'292'0,"-19"0"-21"0,15-3-50 0,-15 3 16 0,18-1-23 15,-18 1-4-15,17-1-3 0,-17 1-16 16,14 0 10-16,-14 0 2 0,10-1 19 0,-10 1 25 16,14-1 19-16,-14 1 13 0,8-3 17 0,-8 3-27 15,0 0 16-15,0 0-35 0,0 0 10 0,10-1-52 16,-10 1 1-16,0 0-22 0,0 0 4 0,-13 4-10 15,13-4-16-15,-14 7-32 0,3-3-23 0,-2 2-9 16,-4-2-7-16,3 4-9 0,-6 0-27 0,-2 1 7 16,3-1-19-16,-4-1 5 0,0 1-12 0,0-1-22 15,0 3 23-15,-3-3-13 0,3 0-17 0,-1 2 10 16,0-3-17-16,-1 1 0 0,4-1-1 16,-2-1 8-16,2 2-10 0,2-3 22 0,0 0-13 15,2-1 1-15,2-2-12 16,2 1 6-16,-1-2-8 0,14 0 9 0,-22-1-15 0,12 0 11 0,4-4-16 15,-2 0 15-15,4-4-12 0,0-1 2 0,4-1-2 16,0-1-3-16,4-2-21 0,0 1 18 0,1-2-17 16,2 0 18-16,-1 3-21 0,0 0 14 0,2 1-34 15,-3 3 14-15,3 0-15 0,1 1 31 16,-3 4-19-16,3 0 21 0,-9 3-19 0,22-1 25 16,-12 5-18-16,5 0 31 0,-2 6-25 0,5 1 27 15,-1 2-23-15,3 3 17 0,2 2-42 0,0 1 7 16,-1 0-20-16,2-1 11 0,-1 1 11 0,5 3 6 15,0-1 8-15,1 4 6 0,0-5-1 0,0 0 14 16,-4-3 0-16,3-4 3 0,-4 2 0 0,4-3-5 16,1-3 11-16,-5 0-9 0,1-4 7 0,-2-1 3 15,0-3 1-15,-2-1 4 0,1-1 1 0,-2-2 2 16,1-2-2-16,1-4 0 0,-3 1 2 0,-3-3 4 16,-1 3 3-16,-5-4 14 0,0 2 34 0,0-3-10 15,-8 1 35-15,2 1-34 0,-6-1 15 0,-1-3-34 16,-3 2 15-16,-5-4-27 0,-2 1 14 0,-5-2-21 15,-4 0 18-15,0 2-24 0,1-2 17 0,-3 3-27 16,-2 1 22-16,0-2-26 16,-1 3 22-16,1-1-27 0,4 4 16 0,3 1-19 0,2 3-25 15,1 3-115-15,2 0-63 0,3 2-107 0,2 2-80 16,0 4-93-16,2 2-63 0,2 5-158 0,-1 3-428 16,1 5-758-16</inkml:trace>
  <inkml:trace contextRef="#ctx0" brushRef="#br0" timeOffset="47308.14">8626 15772 537 0,'3'-7'592'0,"-3"7"-84"0,0-10-21 0,-3 4-33 16,3 6-47-16,-1-11-14 0,1 11-70 16,-5-7-15-16,5 7-34 0,-9-6-10 0,9 6-31 0,-14-2-15 15,14 2-24-15,-18 4 17 0,4 0-28 0,0 2-20 16,-3 0-21-16,3 2-13 0,-5 0-21 15,-3 2-13-15,3 0 0 0,-3-1-5 0,2 1-9 16,-1 1-16-16,0-1-12 0,-1 0-12 0,0-1-7 16,-1 1-9-16,3-2-3 0,-3 0-4 0,2-3-3 15,1 2-4-15,1-3 3 0,1-1-3 0,0-2-2 16,1 1-2-16,3-2-5 0,0-2-2 0,0 0 1 16,1-1-3-16,2-4-1 0,-2 3 3 0,7-3-13 15,-2-3 11-15,3 3-3 0,0-4 0 0,2 1-3 16,2-2-5-16,2 0-7 0,2 0-15 0,-2-2-12 15,5 0 1-15,-2 1 6 0,3 3-9 16,-1-1 0-16,3 1-1 16,0 3 13-16,0 2-8 0,0 2 15 0,2 0-4 0,1 4 9 0,-2 1-3 15,7 2 12-15,-3 4-6 0,2 0 15 0,0 4-11 16,0 1 11-16,2-1 0 0,0 5-1 0,1 0 3 16,2 2 15-16,-1-2-15 0,3 0 0 0,-1 0 1 15,0-2 0-15,-1 0-1 0,2-1-27 0,-2-2-17 16,-1-4 7-16,-1 3 7 0,3-4 10 15,0 0 2-15,-2-1 5 0,1-2 5 0,-1-2 2 0,2-2 8 16,-3 0 0-16,3-2 1 0,-3-2 0 16,0-2-8-16,3-1 11 0,-2-1-4 0,-3-3 13 15,-2 1-13-15,-2 1 14 0,-4-3-8 0,4 0 9 16,-7 0-6-16,-2-2 26 0,-1 3-33 0,-3-3 31 16,-4 0-10-16,-1-1 12 0,-6-2-15 0,-4 2 3 15,1 1-6 1,-4 0 4-16,0 4-9 0,-2-1 6 0,-2 4-11 0,-1-1 8 0,5 4-14 0,-1 3 7 15,1 1-13-15,0 3 12 0,-1 2-87 0,4 1-101 16,-2 2-123-16,4 4-125 0,-3 3-90 16,4 1-153-16,-1 3-560 0,3 5-844 0</inkml:trace>
  <inkml:trace contextRef="#ctx0" brushRef="#br0" timeOffset="48076.882">8521 16538 607 0,'0'0'595'0,"0"0"-92"15,0 0-55-15,-1-5-52 0,1 5-50 0,0 0-28 16,-14 4-24-16,9 0-14 0,-3-1-23 0,-2 6-9 16,-3-1-42-16,-1 3-6 0,-4 1-34 0,2 1 17 15,-5 3-32-15,-3 1-16 0,0 1-25 0,-3 2 33 16,-1 2-21-16,-3-1-4 0,4-2-26 0,-2 5-8 16,-1-4-20-16,1-1 1 0,2-2-17 0,3-1 2 15,-3 0-18-15,0-2 0 0,4 1-7 0,-4-4-3 16,6 1-9-16,0-6 2 0,1 2-3 0,-1-1-1 15,2-3-6-15,4 0 3 0,-2-3-11 0,3-1 7 16,0-2-8-16,1-2 7 0,-1-1-13 0,3-2 11 16,-1-3-9-16,6 1 4 0,-2-5 5 0,3 1-7 15,5 0 8-15,0 0-10 0,4-3 8 0,1 0-9 16,1 1 10-16,3-3-23 0,3 4-27 0,2 0 1 16,0 1-7-16,4 4-2 0,-3 3 3 15,3 1 3-15,1 1-18 0,2 4 13 0,-1 1-12 16,7 2 11-16,-4 2 14 0,3 0 15 0,-2 1-7 15,4 4 26-15,0 0-12 0,-1 1 10 0,-4-3-5 16,0 2 15-16,0-3-11 0,0 0 10 0,-4 1-3 16,4-3-19-16,0 0-16 0,-5-1 22 0,1-2-19 15,0-1 35-15,-3-1-22 0,3-2 23 0,-4-2-24 16,4-1 30-16,-3-1-16 0,0-2 20 0,-3 1-15 16,1-1 14-16,-1-3-10 0,-2-2 13 15,0 2-5-15,-2-3 7 0,-4 1-19 0,1 0 5 16,-5 0-10-16,-1-1 32 0,-1 0-12 0,-5 2 13 15,-2-1-18-15,2 1 14 0,-6 0-16 0,-2 2 16 16,1 2-10-16,-3-1 4 0,0 6-16 0,-3-1 11 16,4 2-12-16,-2 2 10 0,2 1-16 0,-2 1-18 15,-2 2-102-15,6-1-111 0,-2 6-78 0,2-1-84 16,4 2-58-16,-2 4-226 0,-1 0-332 0,6 2-628 16</inkml:trace>
  <inkml:trace contextRef="#ctx0" brushRef="#br0" timeOffset="48736.846">8602 17562 524 0,'0'0'544'0,"-8"-6"-42"0,8 6-46 0,-9-2-49 16,9 2-50-16,0 0-41 0,-16 1-33 0,16-1-15 15,-16 6-1-15,11 0-1 0,-5 0-51 0,0 1-10 16,1 3-22-16,-5 4-11 0,-2-1-26 0,0 6 4 16,-2 1-10-16,-4 0-8 0,3 3-21 0,-4 2-34 15,-3 0 14-15,2 2-23 0,0-3 15 0,-3 3-31 16,3-3 19-16,-2-2-30 0,3-1 15 0,3-3-31 15,-2-1 18-15,4-4-25 0,0-1 20 0,0-1-17 16,2-2 21-16,0-2-24 0,4-1 23 0,-1-1-38 16,-1-1 21-16,2-3-27 0,-2-1 18 0,4-2-23 15,-3-2 22-15,2-3-26 0,-1-1 25 16,2-5-27-16,0 0 21 0,2 0-21 0,2-2 18 0,-1-1-1 16,5 0 2-16,2-1-3 0,0 3-2 0,2 0 0 15,2-1 2-15,1 2-5 0,4 1-3 0,1 1-1 16,2 1-6-16,1 2 1 0,2 2 1 15,2 0-1-15,-1 3-4 0,3 1 3 0,2 2 4 16,-1 0-1-16,6 4 2 0,1 0 1 0,-4 3 5 16,6 0-5-16,2 4 1 0,-2-1-20 0,3 1 22 15,5 3-16-15,-6-4 18 0,-3 2-87 0,5 0 25 16,-2-2-4-16,-3-1 19 0,0 0 0 0,0-2 23 16,-2-2-8-16,-2 0 10 0,-2-3 2 0,-3 1 13 15,0-3-11-15,-1 0 25 0,1-3-20 0,-1-1 19 16,-4-3-18-16,4 0 20 0,-5-1-14 0,2-4 15 15,-3-2-15-15,-1-1 16 0,-1-2 1 0,-1-1-4 16,-2-2 3-16,-2-1 4 0,-4 2 4 0,2-1 22 16,-6-3-2-16,-2 0 18 0,-3-3 11 0,-3 2-7 15,-6 0-8-15,-2 2-3 0,0 3-4 0,-7 1-4 16,2 4-10-16,-3 0-8 0,-1 6-5 0,4 2-8 16,-2 1-39-16,-2 2-86 0,1-1-170 0,7 3-145 15,-2 1-175-15,-5 1-942 0,8-2-1188 0</inkml:trace>
  <inkml:trace contextRef="#ctx0" brushRef="#br0" timeOffset="49898.051">10074 14604 54 0,'0'0'594'0,"9"-3"-127"0,-9 3-34 15,0 0-1-15,10-4-21 0,-10 4-35 0,0 0-20 16,9-3-17-16,-9 3-4 0,0 0-41 0,0 0 11 16,7-3-51-16,-7 3 8 0,0 0-42 0,0 0 9 15,-7 3-47-15,7-3 7 0,-9 6-34 16,3-2 22-16,-4 0-41 0,-2 1 24 0,-2 4-27 0,-4-1-11 16,-1 2-27-16,0-1-16 0,-7 4 3 0,2 1-18 15,-3-4-19-15,-1 2 0 0,3 1-12 16,-5-4-6-16,8-2 26 0,-2 3-38 0,1-4-6 15,0 0 2-15,4-3-6 0,0 0 5 0,1-2-10 16,-1-2 8-16,1 0-12 0,1-3 8 0,-2-2-9 16,5 0 6-16,-4-5-10 0,5 2 6 0,-1-4-9 15,4 4 19-15,1-2-19 0,0-4-11 0,4 5-8 16,1-1 0-16,2-1 13 0,2 1-9 0,0-1 5 16,1 4 0-16,3-3-1 0,0 5-3 0,1-1-2 15,2 1 0-15,1 3 1 0,1 1-18 0,-9 2 25 16,22 0-12-16,-11 2 23 0,3 2-19 0,3 3 28 15,2 0-21 1,0 3 24-16,-1 1-3 0,5 3-23 0,1 2 3 0,-2 0 2 0,1 1 4 16,3-1 1-16,-2 0 1 0,-2 0 1 0,2 1 3 15,0-1 2-15,2-2-10 0,-1 0 13 0,0-1 2 16,0-2 0-16,-2-3-1 0,0-1 2 0,3-1 1 16,-3-1-2-16,-3-3-2 0,3-2 3 0,-2 0-1 15,3-3-1-15,-1-2 0 0,0-2 2 16,-4 1 1-16,3-2 0 0,-4-2 5 0,-3 0-2 0,0-2 5 15,-4 0 15-15,-5 3-23 0,2-4 19 16,-3 2-21-16,-4-1 19 0,-2-1-21 0,-4-1 17 16,-3 1-19-16,-1-4 19 0,-6 1-4 0,1 1-3 15,-7-2 4-15,2 3-3 0,-1 2 8 0,-1 0-11 16,2 2-3-16,-3 0 0 0,1 5-1 0,-1 0 1 16,0 0-8-16,3 2 7 0,0 2-9 0,-2 1-6 15,5 1-89-15,-1 1-74 0,-1 4-99 0,7-1-117 16,-3 0-62-16,2 6-71 0,3-1-106 0,-1 7-676 15,1 2-910-15</inkml:trace>
  <inkml:trace contextRef="#ctx0" brushRef="#br0" timeOffset="50604.309">10286 15650 338 0,'-2'-8'516'15,"2"8"-72"-15,-3-9-60 0,3 9 12 0,-4-9-33 16,4 9-30-16,-5-5-30 0,5 5-2 0,-9-6-43 15,9 6-9 1,-10-4-51-16,10 4 6 0,-18 0-20 0,9 3 7 0,-1 1-37 0,-4 3 15 0,-3 1-26 16,-2 3-6-16,0 1-5 0,-3 2-10 0,-1 3-18 15,-1-2-6-15,0 4-6 0,-1-2-5 16,-3 3-19-16,0 0 0 0,0 2-3 0,0-3-7 16,1-1-9-16,4-3-9 0,0 1-8 0,0 0-5 15,3-5-5-15,2 0-4 0,0-2-1 16,4-2-3-16,-3-2-2 0,4 1-4 0,2-2 0 0,1-1-3 15,-1-1-4-15,11-2 0 0,-19 0 2 0,19 0-3 16,-11-6-2-16,3-2 4 0,6 4-2 16,-1-5-4-16,2 2 1 0,1-3-3 0,1 1 4 15,0-2-5-15,3-1 7 0,1-1-8 0,0 2 7 16,4-1-8-16,0 0 8 0,3 1-10 0,-2-1 3 16,0 3-6-1,4 1 4-15,-1 2-9 0,2 0 13 0,2 3-5 0,1-1-10 0,-3 4 3 0,6 2 11 16,-1 2-5-16,1 2 7 0,0 0-7 0,2 3 6 15,-1 0 6-15,4 3 0 0,-1 0-3 0,-2 0-4 16,4 0 4-16,-3 0 1 0,-2-1-1 0,1-2 4 16,-3 1-1-16,2-2 2 0,1 0 3 15,-1-1-5-15,1-1 0 16,-5-2 0-16,2-2 1 0,-2 2 5 0,1-3-7 0,2-2 2 0,-3-2 1 16,-2-2-8-16,1 0 12 0,-2 0-9 0,-1-3 9 15,0-1-6-15,-2 1 9 0,-2-3-8 0,-1-1 8 16,-3 1-14-16,-2-4 19 0,-1 4-13 0,-6-2 5 15,2-2-4-15,-7-1 0 0,-2 0-2 0,-4-2 5 16,-5 0-9-16,-2-1 6 0,-7-4-8 0,-1 4 9 16,2 5-2-16,0-1 1 0,-1 1-2 0,1 2 0 15,4 5-7-15,3 0-42 0,1 1-78 0,-1 5-54 16,5-2-89-16,1 3-75 0,1 3-71 16,2-1-57-16,2 5-131 0,-4 2-588 0,8-1-802 15</inkml:trace>
  <inkml:trace contextRef="#ctx0" brushRef="#br0" timeOffset="51357.59">10252 16559 296 0,'0'0'534'0,"-8"-5"-65"0,8 5-63 0,-10-2-41 0,10 2-24 0,-13-1-38 0,13 1-5 0,-18 3-21 16,7-1-22-16,-1 2-22 0,-2 2-10 0,0 1-6 15,-4 1-41-15,3 5-8 16,-4-2-34-16,-2 2-7 16,3 1-18-16,-5 2 0 0,2 1-32 0,0-1 8 15,-2 1-23-15,3 0 26 0,-2-2-22 0,3 3 3 16,-3-2-24-16,7-1 7 0,-3-2-23 0,0 0 4 15,3-1-13-15,-3 0 7 0,4-1-17 0,1-3 9 16,-1-1-5-16,1 0 0 0,2-3-17 0,0 0 15 16,2-2-12-16,9-2 12 0,-19 0-14 0,19 0 11 15,-13-6-18-15,6-1 14 0,2 0-12 0,1-3 6 16,0-1-6-16,3 0 11 0,-2 0-9 0,6-1 13 16,-2-2-13-16,3 0 12 0,0 1-15 15,1 1 12-15,2-2-13 0,1 6 5 0,1-1-5 16,5 0 14-16,-1 3-13 0,2 0 11 0,-1 1 4 15,4 3-9-15,-1 2-8 0,-1 0 6 0,5 1-8 16,-2 3 14-16,3-1-11 0,-2 5 17 0,3-1-17 16,0 0 13-16,-2 2-20 0,2 1 20 0,2 1-13 15,-3 0 16-15,-3-3-7 0,8 3 3 0,-8-3-9 16,3 1 9-16,-3-2-5 0,-1-2 5 0,-1 0-11 16,-1-2 4-16,1 0-5 0,-3-2 11 0,0-1-6 15,1-3 6-15,-1 1-5 0,0-4 14 0,-1-1-18 16,2 0 26-16,-3-4-19 0,-2 0 16 15,0-1-19-15,-2 0 11 0,-3-3-10 0,-1 1 12 16,0-1-8-16,-4 1 4 0,-4-3-5 0,0 2 2 16,-1-2 3-16,-5 3-6 0,-4-3-2 0,-2 3 14 15,-3-1-16-15,-2-1 11 0,-1 5-11 0,0 0 9 16,-1 2-11-16,0 2 2 0,1 2-8 0,3 2-15 16,-1 2-128-16,3-1-97 0,-1 4-147 0,0 2-84 15,3 1-145-15,2 2-568 0,-1 2-805 0</inkml:trace>
  <inkml:trace contextRef="#ctx0" brushRef="#br0" timeOffset="52157.555">9977 17703 157 0,'0'0'546'0,"-5"-7"-75"0,5 7-66 16,-5-9-3-16,5 9-62 0,-9-4-53 0,9 4-43 16,-9-5-28-16,9 5-1 0,-12-2-22 0,12 2-1 15,-15 3-30-15,6-1-3 0,1 3-36 0,-2 2-2 16,4 2-32-16,-3 1 18 0,1 4-23 0,1-1-3 15,0 4-19-15,2 2 9 0,0 1-15 0,2 2-3 16,2-2 0-16,1 1-21 0,1 1-9 16,3 3-2-16,1-3 11 0,2 0-22 0,-1-1 0 15,4 0-3-15,3-2-7 0,0-1 2 0,1-2 12 16,0-2-14-16,5-2 1 0,-1-1 5 0,0-4-3 16,0-1 9-16,1-3-8 0,0-2 4 0,0-1-9 15,-1-3 13-15,3-1-11 0,0-3 5 0,-1-2-4 16,-1-1 4-16,0-1-8 0,-4-3 8 0,3 0-6 15,-5-2 8-15,-3 0-2 0,4-1-7 16,-5-4 1-16,-2 3 7 0,0-1-4 0,-4 1-4 16,-2 0 5-16,-1 0 11 0,-4-1-6 15,-2-2 0-15,-2 2 40 0,-1-1-5 0,-6-2-2 0,-2 0-6 16,1 2 11-16,-2 1-6 0,-3 1 26 0,2 1 5 16,1 4-16-16,2 0-13 0,-2 2-9 0,-3 0-4 15,5 3-9-15,0 1-4 0,0 0-2 0,3 3-3 16,-1-1-8-16,1 2-20 0,0 0-104 0,2 0-41 15,11 3-115-15,-18-2-103 0,18 2-78 0,-15-1-139 16,15 1-596-16,-13 1-803 0</inkml:trace>
  <inkml:trace contextRef="#ctx0" brushRef="#br0" timeOffset="53601.541">11484 14730 74 0,'0'0'291'0,"0"0"-48"0,0 0-30 0,0 0-7 16,9-3-9-16,-9 3-23 0,0 0 19 0,0 0-10 16,0 0 30-16,0 0 15 15,0 0 20-15,0 0 7 0,11-2-3 0,-11 2 34 0,0 0-4 16,0 0 21-16,0 0-41 0,0 0-33 0,0 0-24 16,0 0-19-16,0 0 1 0,0 0-30 0,-11 2 2 15,4 3-9-15,2 0-3 0,-5 1-6 0,0 2-9 16,-2 2-19-16,-4 3 6 0,-1 0-8 0,-5 4-17 15,1-2-4-15,-1 3 0 0,-6 3-8 16,2-3-10-16,-1 5-2 0,-1-3-25 0,5-3 5 16,0-1-17-16,0 0 6 0,3 0-5 0,2-3-11 15,0-2-11-15,0 1 7 0,4-2-13 0,-1-3 14 16,2-1-19-16,0 1 10 0,-1-3-12 0,5-1 10 16,0-1-11-16,9-2 13 0,-19 0-16 0,19 0 12 15,-18-4-11-15,12-1 12 0,-1-2-19 0,2 1 16 16,-1-5-15-16,1-1 14 15,1 0-17-15,0-4 26 0,0 6-29 0,4-5 16 0,0 2-17 0,0 0 19 16,3 0-15-16,-2-2 12 0,3 1-22 0,0 1 14 16,2-1-26-16,-1 1 21 0,0 3-24 0,4-1 16 15,0 0-24-15,0 4 24 0,3 0-16 0,-1 0 26 16,-2 5-22-16,5 1 5 0,0-1 3 16,-1 4 4-16,5 0 5 0,-3 4 2 15,6 1 1-15,-1-1 2 0,-2 5 3 0,4-1 0 0,-4 2 1 16,2 0 0-16,-1-2-4 0,-1 5-4 0,4-4-6 15,-3 1-14-15,-1-1-5 0,0-2 4 0,0 3 8 16,1-1 3-16,0-2 6 0,0-1 4 0,2 0 4 16,-6-2 3-16,4-3-1 0,0 2 2 0,-2-4 3 15,-2-1 0-15,3-1 6 0,1-3 1 16,-2 0 1-16,1-3-1 0,1-3 2 0,-2 2 1 16,-2-3-1-16,-1 0 3 0,-5-1 5 0,1 1 6 15,-1 0 32-15,-2-3 20 0,-5 0-32 0,3 4 24 16,-7-3 9-16,-1-1 19 0,-2 2-29 0,-3-3 6 15,-3 0-29-15,-3-1 7 0,-4-2-22 0,-4 4 9 16,2-2-19-16,-6 2 9 0,6 0-18 0,-6 3 13 16,6 0-18-16,-2 3 18 15,0 0-17-15,3 2 5 0,1 3-10 0,0-1 7 0,3 1-82 0,1 2-64 16,1 1-103-16,-1 1-78 0,5 3-118 16,-1 0-97-16,0 1-94 0,2 0-170 0,0 4-355 15,3-1-773-15</inkml:trace>
  <inkml:trace contextRef="#ctx0" brushRef="#br0" timeOffset="54650.377">11323 15843 615 0,'0'0'503'0,"1"-13"-62"15,-1 13-25-15,-3-12-24 0,1 6-60 0,-3 0-17 16,1 1 0-16,-1 1-26 0,-3-1-57 0,8 5 10 16,-11-8-58-16,3 6 8 15,8 2-49-15,-17-1-17 0,6 3-26 0,1 1 11 0,-1 3-12 0,0 1-1 16,2 2-26-16,1 2 6 0,-2 1-4 15,5 4-1-15,-3 1-10 0,6 3-9 0,-1 0-1 16,2 0-5-16,1 4-9 0,1 0-4 0,4-1-19 16,-1 0 4-16,4-1-16 0,1-1 16 0,0-2-11 15,0-1 11-15,3-4-15 0,1 2 10 0,0-4-8 32,2-4 7-32,1-1-16 0,-1-1 15 0,3-3-11 15,-3-2 11-15,4-2-18 0,1-1 17 0,-1-3-4 16,1-4-3-16,-2 1 0 0,1-3-20 0,-1-1 23 15,1 0 5-15,-1-2-2 0,-4-2 4 0,-1 2-5 16,0-2-5-16,-4 0 5 0,-3-1-11 16,2 1 12-16,-6 0-12 0,1-2 12 0,-3 3-10 15,-4-1 9-15,-2-1-12 0,-2-2 9 0,-5 1-9 16,-1 0 12-16,0 0-15 0,-5 0 11 0,2 4-12 16,-2 2 9-16,0 1-10 0,1 0 13 0,3 5-13 15,-2 1 10-15,3 0-16 0,1 3-16 0,2 1-94 16,-3 2-31-16,2 3-88 0,2 0-73 0,1 3-98 15,0 0-122-15,0 2-121 0,3 3-448 0,-2 0-720 16</inkml:trace>
  <inkml:trace contextRef="#ctx0" brushRef="#br0" timeOffset="55281.207">11388 16577 467 0,'0'0'504'0,"-13"-6"-82"0,13 6-46 16,-14-1-43-16,14 1-19 0,-19 1-40 0,9 2-19 15,-2 1-22-15,-2 2-11 0,1 3-28 0,1-1 5 16,-4 4-10-16,2 1 3 0,0 2-53 0,4 3 26 15,-3 1-27-15,4 1 4 0,0 5-36 16,0 2 20-16,4-1-40 0,1-1-1 0,4 0-26 16,0 2-10-16,3-2-6 0,-2-1-8 0,7 0-8 15,-2-2 1-15,3-2-11 0,0 0 1 0,4-3-2 16,-3 0-3-16,4-3 8 0,3-4-9 0,-3-1 1 16,1-2-2-16,2-3 2 0,1-2 0 0,-3-2-2 15,4-2 0-15,-1-2-1 0,1-3-2 0,-1 0 0 16,0-4 7-16,1-2-6 0,3-2 10 0,-8 0-4 15,0 1 29-15,-4-3-5 0,2 1 2 0,-2-1-10 16,-4-1 10-16,-2 1-13 0,-1-1 5 0,-2 1-12 16,-2-2 8-16,-3-2-13 0,-4 1 8 0,-2 0-13 15,1-1 12-15,-4 2-15 0,1 1 11 0,-1 2-7 16,-4 1-6-16,6-1 2 0,-6 6-4 16,3-1-1-16,0 1-2 0,0 3-2 0,1 2 6 15,-1 0-10-15,1 4-1 0,2 0-99 0,-1 2-47 16,3 2-87-16,-1 2-116 0,1 3-91 0,0 2-69 15,4 4-149-15,-4 0-469 0,3 5-747 0</inkml:trace>
  <inkml:trace contextRef="#ctx0" brushRef="#br0" timeOffset="56300.835">11480 17754 327 0,'4'-8'414'0,"-4"8"-70"0,2-8-54 0,-2 8-1 16,7-9-22-16,-7 9-4 0,4-9-8 0,-4 9-6 16,5-8 1-16,-5 8-9 0,6-7 7 15,-6 7-26-15,4-6 6 0,-4 6-25 0,4-5-3 16,-4 5-17-16,0 0-15 0,2-7-8 0,-2 7-11 15,0 0-5-15,0 0-20 0,0 0-8 0,0 0-8 16,0 0-10-16,0 0-13 0,0 0-9 0,0 0 17 16,-10 4 1-16,10-4-13 0,-11 8-29 0,4-2 18 15,-2 1-15-15,-1 3 40 0,1-1-43 0,-1 2 22 16,-3 1-33-16,0 0 18 0,0 2-35 0,-3 0 20 16,2 0-31-16,-3-2 29 0,3 2-38 0,-4 0 23 15,3-2-25-15,-2 1 22 0,-2-2-25 0,5-1 22 16,-4 1-23-16,4-3 25 0,-1-1-23 0,-2 0 17 15,2 0-21-15,-2 0 19 0,3-1-24 0,0-3 24 16,-4 2-23-16,4-2 29 0,0-1-18 0,1-1 14 16,13-1-26-16,-24 0 10 0,11-2-14 15,2-2 24-15,-1-2-28 0,2-1 23 0,0-2-20 16,2-2 28-16,-1-2-12 0,5-2-3 0,-1 0-2 16,5 0-2-16,0-3 1 0,3 0-2 0,-1 1-3 15,2-3 4-15,5 2-2 0,-1 1-4 0,2 0 15 16,-2 4-42-16,2 0-1 0,1 3-8 0,0 1 9 15,0 2 6-15,3 1 1 0,-1 4 9 0,1 1 3 16,-1 2 3-16,3 3 2 0,0 0 2 16,3 7-16-16,-1 1 24 0,2 4-24 0,1 2 30 0,-2 2-21 15,0 2 21-15,4 3-25 0,-5-2 25 0,1-2-22 16,-1 1 26-16,1-1-29 0,0-2 25 0,-1 0-26 16,-1-5 25-16,-2 2-31 0,2-4 7 0,-2 0-18 15,3-4 21-15,-4 0-5 0,0-2 18 0,0-3-19 16,0-1 26-16,-1-2-20 0,2-1 24 0,-2-1-20 15,1-4 22-15,-1-1-12 0,-3-2 14 0,3-2-13 16,-4-1 2-16,-1 1 0 16,-2-4 16-16,0-1-17 0,-2 1 19 0,-4-3-17 0,0 2 17 0,-1-1-1 15,-4-3-1-15,-4 1-3 0,-1-3-1 0,-3 2 0 16,-5-1-2-16,-1 1 2 0,-2 0 0 0,2 2 0 16,-4 0 0-16,3 2-3 0,-3-1-3 0,1 6 2 15,4 1-3-15,-2 0-1 0,-1 2 1 16,3-1-11-16,3 4-4 0,1 0-128 0,0 2-107 15,1 2-143-15,4-1-86 0,9 2-119 0,-19 0-197 16,19 0-303-16,-13 3-713 0</inkml:trace>
  <inkml:trace contextRef="#ctx0" brushRef="#br0" timeOffset="61872.239">19943 16091 186 0,'0'0'447'0,"0"-7"-78"0,0 7-36 0,-4-9-22 15,4 9-26-15,0-8 23 0,0 8-20 0,0-12-32 16,0 5 55-16,0-1-16 0,0 0-2 0,0-2 0 15,0 1-4-15,0-1-3 0,-1 0 1 0,1-2-26 16,-3 3 7-16,3-1-30 0,-1-1-15 16,0 3 13-1,-1 0 6-15,2-1-16 0,0 9-49 16,-2-10-26-16,2 10-43 0,-3-10-16 0,3 10-24 16,0 0 20-16,0 0-2 0,0 0 9 0,3 7 9 15,-3 0-5-15,0 2-6 0,1 2-13 0,-1 2-8 16,1 2 6-16,1 2-16 0,-1 2-6 0,0-1-9 15,-1 3-4-15,3-1-23 0,-2 3 13 0,3 1-25 16,-2-4-8-16,1 4 0 0,-2-1 0 0,2-2 0 16,-2-2 0-16,2 0 0 0,-1-2 0 0,1 1 0 15,-2 0 0-15,2-2 0 0,-1-2 0 0,-2 3 0 16,3-5 0-16,-2-1 0 0,1 2-4 0,0-4-194 16,-1 1-78-16,0-1-66 0,-1-3-75 15,3 0-69-15,-2 1-88 0,-1-7-82 0,3 10-68 16,-3-10-710-16,2 7-1045 0</inkml:trace>
  <inkml:trace contextRef="#ctx0" brushRef="#br0" timeOffset="62907.451">20589 16011 646 0,'4'-11'599'0,"-4"11"-80"0,5-10-60 16,-3 3-39-16,-2 7-10 0,2-10-35 0,-2 10-13 15,3-13-81-15,-3 13 20 0,0-13-34 0,0 6-19 16,-3 1-55-16,3-3 13 0,-2 3 4 0,-1-2-12 16,-1 1-37-16,-2-1-23 0,0 0-11 0,-2 2 4 15,0 0-17-15,-3 0-19 0,-1 1-10 0,2 2-23 16,-5-1-5-16,-1 2-1 0,2 1-15 0,-4 1-13 16,2 1 0-16,-2 2-5 0,-1 2 10 15,1 0 24-15,1-1-10 0,2 4-11 0,2-2-4 16,-1 3-12-16,1 0-5 0,4 2 0 0,-1-2-17 15,4 4 13-15,3-1 0 0,-1 0-10 0,4 1 6 16,4-2 3-16,3 3 2 0,3-2 0 0,1 2-5 16,2-2 2-16,6 2-2 0,0-1-10 15,2-4 14-15,-1 3-4 0,3-1 5 0,-2-2-11 16,-1 2 11-16,3 0-13 0,-1-3 12 0,-3 2-13 16,0-2 7-16,-2 2-4 0,-2-2 13 0,-1 1-12 15,-1-3 2-15,-3 4-8 0,-1-2 8 0,0 0-3 16,-4 1 11-16,0 0-11 0,-2 0 9 15,-2 2-7-15,-2-2-3 0,-2 2-2 0,-2-2 12 16,1 1-11-16,-3 0 9 0,0 2-5 0,-2-2 6 16,0-1-14-16,-1-2 20 0,0 3-22 15,0-3 14-15,-2-1-10 0,3-2 6 0,-1-1-9 0,-1-1 13 16,0 0-13-16,11-2 11 0,-19-2-5 0,9-1-2 16,0-1 4-16,1-2 1 0,1 1-13 0,-1-3 13 15,5 0-16-15,-1-3 11 0,3 0-8 0,2-3 11 16,2-1-13-16,3 0-1 0,2-5 0 15,-1 0-4-15,8-4 5 0,0 1 17 0,-1-1-11 16,5 1 9-16,-4-1 13 0,5 4-5 0,-2-2-19 16,-3 1 17-16,-1 3-14 0,-1 1 12 0,-1 0-7 15,-1 0 11-15,-4 4-16 0,1-1 16 0,-5-1-12 16,2 3 6-16,-4 2-11 0,0-1 9 0,-4 0-10 16,2 1 19-16,-2 1-12 0,-3 2 2 0,-3 0-14 15,1 0 10-15,-1 3-8 0,-3 1 10 16,0 1-10-16,-2 1 9 0,1 1-7 0,-1 1 4 15,-1 1-64-15,-3 1-115 0,5 2-51 0,-4 2-102 16,4 0-89-16,0 3-148 0,1-1-144 0,2 4-773 16,-2-1-1116-16</inkml:trace>
  <inkml:trace contextRef="#ctx0" brushRef="#br0" timeOffset="63488.813">21277 16184 279 0,'0'0'652'16,"-15"2"-77"-16,15-2-40 0,-14-2-51 0,14 2-53 16,-12 0-14-16,12 0-9 0,-11-1-42 15,11 1-22-15,0 0-40 0,-11-2-9 0,11 2-17 16,0 0-22-16,0 0-13 0,-5-5-15 0,5 5 0 16,0 0-22-16,9-6 5 0,0 5-19 0,1-2-30 15,2 2-18-15,2 0-3 0,5 0-14 0,0 1-24 16,2-1-19-16,2 1-13 0,4-1-16 0,-2-1-12 15,3 2-3-15,-1-1-10 0,-1 1-3 0,-2 0-12 16,-2 0 1-16,1 0-3 0,-3 0 5 0,1 0-5 16,-1 1 3-16,-1-1-14 0,-2 0 4 15,-3 0-24-15,1 0-65 0,-2 0-55 0,1-1-56 16,-14 1-43-16,19 0-48 0,-19 0-38 0,18-3-81 16,-18 3-80-16,13-1-85 0,-13 1-35 15,0 0-174-15,0 0-466 0,10-3-852 0</inkml:trace>
  <inkml:trace contextRef="#ctx0" brushRef="#br0" timeOffset="63739.734">21571 15980 520 0,'-4'-8'682'16,"-1"-2"-55"-16,1 2-53 0,0 1-75 0,-1 0-34 15,3-1-29-15,-1 1-29 0,-2 2-61 16,5 5-66-16,-4-8-51 0,4 8-28 0,0 0 42 15,0 0-18-15,0 0 5 0,-5 5-13 0,8 2-17 16,-3 3 3-16,1 3-19 0,2 2-23 0,-2 3-9 16,0 5-27-16,4 1-16 0,-2 3-20 15,-1-1-18-15,1 5-13 0,1 2-5 0,-2-2-14 0,1 0 1 16,-1-3-15-16,1-1-6 0,-2 1-87 0,2-2-114 16,-2 1-102-16,3-1-128 0,-2-1-158 0,-2 2-183 15,3-3-966-15,1-2-1401 0</inkml:trace>
  <inkml:trace contextRef="#ctx0" brushRef="#br0" timeOffset="64336.169">22517 15843 811 0,'-3'-12'686'0,"-1"4"-70"16,-1-3-65-16,4 4-35 15,-4-1-101-15,-3-1-11 0,4 2-32 0,-2 0-69 0,1 1-38 0,-2 1-39 16,7 5-34-16,-12-6-11 0,12 6-17 0,-16 6 4 16,10 0-3-16,-2 1-13 0,1 7-19 15,-1 0-13-15,-2 5-9 0,2 4 7 0,2 4-5 16,-2 4-13-16,3 0-23 0,-3 3 4 0,4 1-29 15,-1-1 8-15,3 2-24 0,-1 1 3 0,2-1-19 16,2-1 6-16,0-1-13 0,1-2 9 0,0-1-15 16,5-2 12-16,-1-6-21 0,2 0-110 0,-1-4-85 15,2-1-99-15,4-4-95 0,-3-3-138 16,2-2-92-16,3-4-139 0,-2-1-647 0,1-2-1011 16</inkml:trace>
  <inkml:trace contextRef="#ctx0" brushRef="#br0" timeOffset="64587.572">22758 15993 241 0,'-2'-14'861'16,"-1"3"-124"-16,-1 2-87 0,3-1-74 0,-2 3-82 16,0 1-69-16,3 6-76 0,-7-10-14 15,7 10-18-15,0 0-16 0,-6 8-29 0,5-1-6 0,-1 2-22 16,1 3-36-16,0 4-36 0,1 2-24 0,0 0-24 15,0 2-14-15,0 2-30 0,0-3 2 0,0 6-31 16,1 0-1-16,0-5-19 0,2 0 0 16,-2-1-14-16,2-1-91 0,1-1-74 0,-2 0-78 15,1-2-65-15,2-4-62 0,-3 0-88 0,2-3-54 16,1 1-110-16,-2-2-176 0,-3-7-401 0,6 8-793 16</inkml:trace>
  <inkml:trace contextRef="#ctx0" brushRef="#br0" timeOffset="65074.349">22885 16037 27 0,'6'-17'809'15,"-2"5"-136"-15,6-1-47 0,-3-1-84 0,0 5-75 0,1-2-47 0,2 1-76 16,-1 2-10-16,3 2-59 0,-1 3-30 0,-2-1-33 31,0 3-25-31,4 3-20 0,-13-2 15 0,18 6-36 0,-11-1-9 0,0 2-25 0,-2 2-11 16,-1 0-12-16,-3 2-12 0,0-1-16 0,-2 3-4 15,-3 0-17-15,3 2 1 0,-4 0-8 16,-2-2-4-16,-3 3-9 0,4-3 6 0,-2 1-18 16,-1-2 7-16,-1 1-9 0,2-3 5 0,-1 0-6 15,-1-2 5-15,1 1-5 0,4-3 1 0,-3-1 12 16,2 1-15-16,6-6-7 0,-9 5 2 0,9-5-7 16,0 0 6-16,0 0-6 0,0 0 8 15,-4-4-8-15,4 4 0 0,8-10 1 0,1 6 5 16,0-1-3-16,2-3 3 15,3 1-3-15,-1 1 3 0,4 0-3 0,-2 0 7 0,0 1-2 0,3 0 2 16,0 0-6-16,-2 4 5 0,0 0-5 0,-2 0 7 16,0 1-7-16,0 1 5 0,-2 0-2 0,-2 3 14 15,0 1-13-15,-1 0 7 0,-4-1-4 0,3 4 11 16,-4-1 31-16,-2 1 33 0,-2 1 23 16,0-1-6-16,-2 3 16 0,-1-2-15 15,-3 3-1-15,-1-1-5 0,-3 0-6 0,1 2-22 0,-1-2-3 16,-3 1-11-16,-1 0-4 0,0-3-18 0,1 4 5 15,2-6-15-15,-3 3 4 0,2-2-10 0,0-2 8 16,1 0-14-16,2-3-65 0,-1 0-116 0,10-3-106 16,-14 0-85-16,14 0-104 0,-9-6-116 15,9 6-61-15,-5-12-108 0,9 5-592 0,-2-4-952 16</inkml:trace>
  <inkml:trace contextRef="#ctx0" brushRef="#br0" timeOffset="65323.109">23492 16052 116 0,'0'0'821'0,"6"-3"-167"16,-6 3-56-16,0 0-102 0,12-4-58 0,-12 4-103 16,0 0-26-16,14-2-54 0,-14 2-11 0,14-3-68 15,-3 0-16-15,1 3-49 0,-2-1-3 0,4-1-35 16,-1 0 6-16,1 1-37 0,-1-1 3 15,2-1-21-15,-2 2 21 0,0-4-34 0,2 3 16 16,-2-1-23-16,-2 0 6 0,2-1-97 0,1 0-55 16,-1 0-55-16,-3 1-45 0,3 0-34 0,-4-1-47 15,0-1-26-15,1 0-131 0,-10 5-485 0,10-3-554 16</inkml:trace>
  <inkml:trace contextRef="#ctx0" brushRef="#br0" timeOffset="65575.501">23705 15912 397 0,'-6'-6'679'0,"-3"0"-96"0,1 1-31 16,3 0-48-16,0 1-45 0,-1-1-35 0,6 5-43 15,-9-8-30-15,9 8-73 0,-8-5-42 16,8 5-46-16,0 0-4 0,0 0 24 0,0 0-7 16,-9 4-25-16,9-4-23 0,0 12 6 15,1-5-26-15,-1 3-23 0,0 1-20 0,3 1-17 0,-2 2-11 16,-1 2-11-16,0-1-9 0,0 3-4 0,3 3-9 15,-3 3-8-15,0 0 2 0,-3 3-7 0,3-1 2 16,0 1-12-16,-4 1-171 0,4-1-138 16,-1 0-155-16,-3-1-159 0,2 7-183 0,-1-7-642 15,3 0-1053-15</inkml:trace>
  <inkml:trace contextRef="#ctx0" brushRef="#br0" timeOffset="66139.058">24277 15959 20 0,'-7'-4'799'16,"7"4"-178"-16,-13-6-65 0,13 6-46 0,-12-6-96 15,12 6-10-15,-13-5-36 0,13 5-37 0,-17-2-52 16,17 2-34-16,-11-2-40 0,11 2-9 0,-17 1-15 16,17-1-12-16,-10 3-29 0,10-3 27 0,-8 10 11 15,4-4 5-15,4 1-27 0,0 3 17 0,0 0-10 16,4 4-15-16,0 0 12 0,0 2-29 0,2-1-8 16,-2 1-39-16,6 2 18 0,-1-2-16 15,3 0-6-15,-1 1-2 0,3-1-18 0,0-4-10 16,3 3-7-16,-2-2-4 0,2-4 5 0,1 3-13 15,-3-3-4-15,-1 0-3 0,0-3-3 0,0 1 14 16,-2 0 11-16,-3-2 11 0,0 0-2 0,-2 0 17 16,1 0-4-16,-8-5 1 0,10 5-69 15,-10-5 0-15,7 8 0 0,-7-8 0 0,-3 7 0 16,3-7 0-16,-11 7 0 0,3-4 0 0,-2 0 0 16,-4 1 0-16,-2-1 0 0,0-1 0 0,-1 1 0 15,-2-1 0-15,0-1 0 0,1-1 0 0,-1-1-339 16,1-4-183-16,0 0-107 0,-4-2-148 0,4-2-205 15,3-4-584-15,1 0-1209 0</inkml:trace>
  <inkml:trace contextRef="#ctx0" brushRef="#br0" timeOffset="66296.187">24165 15943 252 0,'13'-1'735'0,"2"-1"-131"0,1-1-80 16,2 1-69-16,0-1-79 0,1 1-64 0,0 1-59 15,3-3-50-15,-1 3-38 0,5-1-40 16,-1-1-19-16,0 1-24 0,0-1-29 0,0 0-110 16,-1-2-116-16,-2 3-103 0,1-3-147 0,-4 2-611 15,-1-2-647-15</inkml:trace>
  <inkml:trace contextRef="#ctx0" brushRef="#br0" timeOffset="66594.467">24652 15633 664 0,'0'0'764'0,"-5"-9"-123"16,5 9-83-16,0-8-76 0,0 8-56 16,10-3-53-16,-10 3 2 0,18 5-38 0,-4 1-1 15,7 2-25-15,4 3 16 0,7 8-33 0,0-1 6 16,3 5-42-16,2 1-28 0,-3 1-17 0,1 3 8 15,-1 0-30-15,-2 1-18 0,0 3-13 0,-5 1-20 16,-4 2-21-16,-4 1-19 0,-6 3-25 0,-5-1-6 16,-6-1-22-16,-4 1-40 0,-5 5-7 15,-5 0 0-15,-5 0 0 0,-2-1-187 0,-4-2-215 16,0-2-207-16,-11 8-275 0,6-12-1042 0,0-4-1656 16</inkml:trace>
  <inkml:trace contextRef="#ctx0" brushRef="#br0" timeOffset="67206.433">25879 16102 401 0,'0'0'745'16,"-11"0"-87"-16,11 0-19 0,-12 0-41 0,12 0-49 15,-11 1-30-15,11-1-54 0,0 0-31 0,-12 1-8 16,12-1 2-16,0 0 3 0,-6 4-20 0,6-4-2 16,0 0-8-16,5 5-38 0,-5-5-49 0,11 7-314 15,1-5 0-15,-1 1 0 0,2-2 0 0,6 0 0 16,2 0 0-16,-1 0 0 0,3-2 0 16,4 1 0-16,0-1 0 0,1 0 0 0,-1-2 0 15,0 2 0-15,0-3 0 0,1 2 0 0,-3-2 0 16,1 2 0-16,-2-2 0 0,-5 2 0 0,0 0 0 15,-2-1 0-15,0-2 0 0,-3 4 0 0,0-1 0 16,-3-1 0-16,1 0 0 0,-3 1 0 0,0-2 0 16,-2 0-135-16,1 2-425 0,-8 2-62 0,9-6-67 15,-9 6-51-15,0 0-75 0,4-6-654 0,-4 6-1091 16</inkml:trace>
  <inkml:trace contextRef="#ctx0" brushRef="#br0" timeOffset="67457.372">26125 15863 762 0,'-7'-13'694'0,"5"3"-42"15,-2 0-57-15,0 0-40 0,0 1-9 0,3 0-34 16,-3 4-47-16,0-2-34 0,4 7-48 0,-1-11-58 16,1 11-52-16,-3-7-18 0,3 7-17 0,0 0 25 15,0 0-29-15,2 7-8 0,-1 0 1 16,0 0-18-16,2 6 4 0,-1-1-80 0,2 3-133 15,-3 2 0-15,2 1 0 0,-1 1 0 0,0 0 0 16,-1 6 0-16,2-1 0 0,-2-1 0 0,0 0 0 16,-1 2 0-16,3 0 0 0,-2 0 0 0,-1 3 0 15,0-2 0-15,1-1-115 0,-1 1-395 0,3-1-115 16,-3 0-159-16,1 0-237 0,2-3-605 16,0 0-1283-16</inkml:trace>
  <inkml:trace contextRef="#ctx0" brushRef="#br0" timeOffset="68320.266">27461 15951 424 0,'0'0'485'0,"0"-9"-78"16,0 9-20-16,-2-8-43 0,2 8-24 0,-5-10-33 15,5 10-18-15,-5-8 5 0,1 3-21 16,-3-1-38-16,2 1 12 0,-4 0-16 0,0 1-20 16,-1 0-15-16,-3 1-9 0,2 1 8 0,-3 1 16 15,-2 0-15-15,2 2-3 16,-5 0 16-16,1 1-37 0,-1 1-14 0,-3 4-19 0,2 0 3 0,-1 1-1 15,0 2 41-15,3 3-28 0,-3 2-21 16,1 0-13-16,3 4 19 0,1 3-5 0,2 0-4 16,1 1-14-16,4-2-14 0,1 2-20 0,4 1 3 15,-2 0-16-15,6 0 11 0,3 0-29 0,0 1-1 16,1-1-9-16,4 0 1 0,2 0-7 16,4 2 1-16,0-4-9 0,4-1 8 0,0-1-7 0,1-2 3 15,4 0 20-15,3-3-26 0,-2-1-2 0,3-4 5 16,1 2-4-16,0-5 6 0,-1-2-8 15,1-3 1-15,0-1 0 0,0-2-1 0,3-3-2 16,1-2 1-16,0-2-2 0,-3-3 1 0,3-1 2 16,-4-1 3-16,-2-2-6 0,0 0 0 0,-5-3-4 15,2 0 8-15,-6-3-4 0,-1 0 4 0,-4-1-8 16,-3 1 4-16,-3-5-1 0,-3 4-3 0,-3-3 11 16,-4-3-4-16,-5-2 4 0,-1-6 3 0,-7 0-8 15,-3 0 1-15,-6 1-5 0,1 0 6 16,-5 0-7-16,-7 2 3 0,4 4-1 0,-2 2-1 15,1 2 6-15,-1 6-4 0,2 1-7 0,6 7 2 16,-1 1 3-16,5 3-3 16,3 4-112-16,2 2-97 0,0 2-64 0,1 1-94 0,1 3-111 0,2 1-130 15,1 4-121-15,-4 3-810 0,7-2-1184 0</inkml:trace>
  <inkml:trace contextRef="#ctx0" brushRef="#br0" timeOffset="69340.401">20565 16879 507 0,'5'-5'609'0,"-5"5"-83"16,7-5-44-16,-7 5-52 0,4-6-45 0,-4 6-37 31,0 0-35-31,0 0-14 0,0 0 15 0,0 0-45 16,-3 10-12-16,-5-1-11 0,-3 5-32 0,-6 3-30 15,-2 3-10-15,-7 6-20 0,-2 0-12 0,-1 1-11 16,-2 1-8-16,3 1-36 0,-4 0 6 15,4-1-41-15,-4 1 13 0,4 2-37 0,0-4 24 16,0 1-19-16,2-3-11 0,2-1 0 0,5-2-9 16,-3-3-3-16,7-1-20 0,-2-1-96 0,4-3-53 15,-2 0-72-15,5-3-63 0,-3 0-76 0,4-1-56 16,0-2-31-16,1-2-75 0,1 0-8 16,-1 0-540-16,2-2-698 0</inkml:trace>
  <inkml:trace contextRef="#ctx0" brushRef="#br0" timeOffset="69607.414">19990 17320 482 0,'5'-13'647'0,"-1"2"-53"0,2 1-16 0,-2 0-66 16,-1 2-27-16,1 1-64 0,-3 0-59 16,-1 7-71-16,4-10-57 0,-4 10-49 0,1-7-30 15,-1 7-36-15,0 0 27 0,-1 7 3 0,-2 1 19 16,3-1-26-16,-1 4 12 0,0 2-37 0,-1 1 48 15,0 2-25-15,-1 2-22 0,3 1-9 0,0 0-13 16,0 2-16-16,3-2-16 0,-2 0-9 0,3 2-8 16,0 0-8-16,2-2-6 0,3-1-11 15,-1 0 1-15,2-2-6 0,1-2 5 0,1-3-50 16,0-1-72-16,0-3-59 0,1-1-65 0,-4-1-68 16,6-3-69-16,-4 0-103 0,1 1-83 0,-1-2-78 15,-1 1-697-15,-10-2-926 0</inkml:trace>
  <inkml:trace contextRef="#ctx0" brushRef="#br0" timeOffset="70376.507">19181 18064 256 0,'-4'-9'601'0,"0"0"-16"0,-2 2-68 16,4 0-63-16,-5 1-98 0,2 1-15 0,-3 0-16 16,-2 3-26-16,10 2-4 0,-18 0-55 0,8 3-15 15,0 4-5-15,-2 3-26 0,-2 5-14 0,0 1-4 16,3 3-13-16,-1 5-16 0,2-1 4 0,0 4-48 16,3-4 7-16,2 1-44 0,1 1 20 0,2 0-40 15,2-1-8-15,1 0-13 0,3-1-3 0,2-2-7 16,2-2-1-16,5-4 0 0,-2 2 0 0,6-5-1 15,0-1-2-15,2-4-6 0,0-5-1 16,0-1-6-16,3-2-4 0,1-2-28 0,0-2 22 16,0-2-34-16,0-3 28 0,1-2-29 0,-1-1 20 15,0-1-22-15,-1-2 8 0,-4 0-9 0,-2 1 21 16,-3-2-8-16,0-1 8 0,-4 1 5 0,-3-1 5 16,2 4 14-16,-6-2-5 0,1 2 0 0,-2 1-1 15,-1 2 5-15,0 1 0 0,-2 1 1 0,-1 1-2 16,3 8 1-16,-6-8-2 0,6 8 1 0,0 0 2 15,0 0 1-15,-12 6 0 0,10 0 0 0,0 2 0 16,1 3 2-16,1 0 15 0,0 0-18 0,3 0 16 16,-2 2-20-16,4 0 21 0,-1 0-18 15,1-2 13-15,4 0-15 0,-1-1 21 16,-1-4-25-16,3 3 27 0,-2-4-17 0,4-2 16 0,0-1-17 16,0-2 19-16,-12 0-15 0,24-1 10 0,-11-2-17 15,2-2 26-15,-2-1-22 0,0-1 2 0,0-3 3 16,-2 1-3-16,1-1 2 0,-2-2 4 0,-1 0 0 15,-4-2 8-15,4 1-9 0,-5-3 23 16,-2 0 28-16,0 0-16 0,-4 4-4 0,0-4-4 16,-2 1 3-16,-1 2-3 0,-3 1 22 0,2 3-32 15,-2 0 13-15,0 3-30 0,-2 0 19 0,1 3-27 16,9 3 20-16,-16-1-26 0,8 3 30 0,-1 0-31 16,1 4 19-16,1 0-64 0,0 3-91 0,1-1-69 15,2 2-97-15,0 1-105 0,3-1-71 0,1 1-75 16,0 0-155-16,1 0-330 0,3-3-666 15</inkml:trace>
  <inkml:trace contextRef="#ctx0" brushRef="#br0" timeOffset="70722.085">20082 18118 440 0,'0'0'607'0,"8"-6"-78"0,-8 6-58 16,0 0-37-16,0 0-82 0,0 0-21 0,-8-2-23 15,8 2-24-15,-13 6-18 0,6-3-45 0,-2 2-14 16,-3 2-20-16,2-1-35 0,-3 4-35 0,4-2-24 16,-1 2-8-16,1-1-24 0,3 2 0 0,-1-1-21 15,5 1-9-15,0-1-7 0,2 0-1 0,3 0-5 16,2-1 0-16,0 1-8 0,6 0 5 16,0-1-13-16,-1 0 10 0,3-1-11 0,1 0 16 0,0-1-20 15,-1 1 8-15,-3-1-7 0,4 1 8 16,-5-4-10-16,0 2 10 0,-1-1-10 0,-1 0 25 15,0 0-7-15,-3-1 51 0,-4-4-1 0,6 9-8 16,-6-9 10-16,0 8 6 0,0-8-6 0,-5 10-14 16,5-10-6-16,-12 9-8 0,2-5-8 0,4 1-5 15,-6-2-6-15,2 2-10 0,-3-1 5 16,3-2-11-16,-4 2-86 0,1-2-105 0,2 1-88 0,-1-1-150 16,12-2-146-16,-24 2-240 0,11-1-359 0,13-1-781 15</inkml:trace>
  <inkml:trace contextRef="#ctx0" brushRef="#br0" timeOffset="71192.527">20901 17909 130 0,'-7'-9'650'0,"2"1"-102"15,-2 3-99-15,-2-2-13 0,4 3-44 0,-5-1-69 16,2 3-46-16,8 2-8 0,-19 0-13 0,10 3-9 16,-4 3-17-16,2 4-17 0,-1 3-20 15,2 2-2-15,-1 3-2 0,0 3-27 0,2 4-2 16,-1 3-16-16,6-4-4 0,-1 2-18 0,3-1 0 16,0 2-38-16,1-1 3 0,1 1-38 0,3-2 20 15,-1 0-37-15,3-1 17 0,-1 0-30 0,5-1 0 16,-1-3 10-16,1 0-21 0,1-2-2 0,3-1 1 15,0-2 0-15,-1-3-11 0,1-3-54 0,1-1-66 16,-1-3-55-16,0-2-77 0,-2-2-85 0,1 0-62 16,0-3-92-16,-3 0-40 0,-1-1-154 15,-8 3-319-15,9-8-607 0</inkml:trace>
  <inkml:trace contextRef="#ctx0" brushRef="#br0" timeOffset="71867.131">20405 18120 253 0,'2'-5'500'0,"-2"5"-89"0,0-14 7 16,1 8-25-16,-1 6-15 0,1-11-28 0,-1 11-28 0,0-10-29 16,0 10-37-16,0-9-29 0,0 9-24 0,0 0-23 15,3-6-19-15,-3 6-24 0,0 0 23 0,4 6 2 16,-2 1-6-16,1 1-22 0,1 3-15 0,1 2-6 15,1 1 14-15,-1 2-26 0,0 1 1 0,2 1-39 16,-1 1 12-16,-1 0-39 0,0 0 17 0,2-2-32 16,-2 0 18-16,0 0-28 0,-1 0 6 15,2-2-10-15,-1 0-4 0,-1 0 1 0,1-2-4 16,-1-2-10-16,1-1-41 0,-1-2-40 0,2-1-57 16,-2-2-69-16,-4-5-42 0,12 5-53 0,-12-5-41 15,10-1-50-15,-10 1-41 0,13-6-80 16,-9 1-468-16,-2-1-588 0</inkml:trace>
  <inkml:trace contextRef="#ctx0" brushRef="#br0" timeOffset="72071.134">20459 18219 503 0,'-15'1'518'0,"15"-1"-86"16,-13 4-78-16,13-4-61 0,-10 2-50 0,10-2-59 0,-7 5-29 15,7-5-22-15,0 0-21 0,0 0-25 16,3 5-13-16,-3-5-14 0,10 1-10 0,3-3-11 16,-3 0-14-16,4-1-84 0,3-1-75 0,2 0-7 15,0-2-70-15,4-1-36 0,0 2-101 0,3-1-323 16,-3-1-179-16</inkml:trace>
  <inkml:trace contextRef="#ctx0" brushRef="#br0" timeOffset="72730.682">21332 18098 322 0,'-9'-4'695'0,"3"1"-64"0,-2-1-60 0,0 0-67 15,-2 1-82-15,4-1-35 0,-2 1-44 0,8 3-68 16,-14-5-37-16,14 5-70 0,0 0-32 0,-13 0-27 15,13 0 6-15,-4 7-20 0,3-1-12 0,1 3-2 16,0 1-5-16,0 2-8 0,1 0-6 0,1 1-13 16,0 3 2-16,-2 1-25 0,4-2 18 0,-1 1-28 15,-1 0 6-15,-2-2-16 0,4 2 13 16,-4-3-16-16,0-1 11 0,4-1-14 0,-4-3 8 16,1 0 5-16,-1 1-19 0,0-2-51 0,0-7-33 15,0 9-47-15,0-9-18 0,-5 7-8 0,5-7 4 16,0 0 13-16,0 0-2 0,-6-8-3 0,2 4 9 15,1-3 14 1,1-3 6-16,-2-1 18 0,0-2 15 0,0-3 7 0,2-1 9 0,-1 2 18 16,2-3 11-16,0 0 23 0,1-2-5 0,1 2 13 15,0 2-7-15,4-1 18 0,-1 0 17 0,1 3 32 16,0-1 6-16,4 3-8 0,1 2 12 0,-1 1 12 16,-1 2-5-16,1 2 25 0,0 0-15 0,-9 5-12 15,14-2 4-15,-14 2-7 0,13 2 3 16,-13-2 4-16,7 10-31 0,-4-5 33 0,-2 3-11 0,-1-1-18 15,-1 3 6-15,0 0-8 0,-2 1 7 16,-1-2-19-16,0 1-4 0,-2-1-10 0,1 1 0 16,0-2-10-16,-3 1 8 0,4-2-1 0,-2-1 3 15,0 0 8-15,-1 0 29 0,7-6 18 0,-9 7-10 16,9-7 2-16,-10 5-10 0,10-5-3 0,-6 3-10 16,6-3-4-1,0 0-10-15,0 0-5 0,0 0-2 0,0 0-2 0,0 0 1 0,0 0-5 0,10-4 0 31,-10 4 0-31,13-1 0 0,-13 1-5 0,20 1 0 16,-10 0 11-16,3 1-14 0,2 1 1 0,-2-1-1 0,4 1 2 0,-2 3-10 0,-1-2 13 16,0 1-4-16,0 0 1 0,-1 0-2 0,0-2-21 15,-2 1-55-15,0 1-73 16,-1-3-51-16,-1 2-57 16,-3-1-57-16,-6-3-96 0,17 4-64 0,-17-4-588 15,10 2-680-15</inkml:trace>
  <inkml:trace contextRef="#ctx0" brushRef="#br0" timeOffset="73013.298">21377 17818 349 0,'-3'-12'657'0,"6"3"-72"16,1 0-56-16,2 2-66 0,4 2-44 0,3 2-16 15,2 2-11-15,6-1-2 0,-1 5-48 0,7 1-8 16,4 3-44-16,1 3 21 0,2 5-37 0,2 3 22 16,0 1-81-16,1 1 17 0,-3 4-74 0,1 1 47 15,-2 2-84-15,-1 0 47 0,-1 3-75 0,-3 2 39 16,-3-1-68-16,-3 0 31 0,-3 2-60 0,-1 1 40 16,-8 2-17-16,-3-3-52 0,-3 1 42 0,-4 1-53 15,-2 1 57-15,-3 5-79 0,-4 0-15 0,-5-2-158 16,1 3-127-16,-4-1-104 0,0-6-238 0,-5 1-250 15,-1-4-718-15,4-4-1296 0</inkml:trace>
  <inkml:trace contextRef="#ctx0" brushRef="#br0" timeOffset="74195.851">24114 15376 580 0,'-9'9'550'0,"-1"-3"-25"0,2 0-5 16,2-1 2-16,1 0-61 0,5-5-12 0,-10 6-22 15,10-6-26-15,-8 6-34 0,8-6-34 0,-5 6-38 16,5-6-19-16,0 0 3 0,0 0-21 0,0 0-29 16,13-6-14-16,-2 2-15 0,2-3-33 0,5-3-34 15,1-1-8-15,7-2-19 0,6-5-15 0,-2 0-11 16,6-2-14-16,-2 0-14 0,1 0-9 15,-3 0-8-15,0-1-5 0,-3 2-8 0,-2 1-1 16,-4 2-6-16,-1 0 2 0,-2 1-7 0,-3 1-3 16,-2 3-72-16,1-1-59 0,-4 3-44 0,-1-3-56 15,-2 3-21-15,-1-1-25 0,-4 3-27 0,3-1-24 16,-2-2-48-16,-3 2 12 0,0 2 16 0,-2 6 25 16,0-14 27-16,-3 9 50 0,3 5 37 0,-8-13 44 15,2 8 31-15,0 0 29 0,-2-1 21 16,0 3 27-16,-1-1 54 0,-1 0 53 0,1 1 56 15,3-2 52-15,-1 2-12 0,7 3 25 0,-11-6-22 16,11 6 1-16,-9-4-24 0,9 4-4 0,-3-8-16 16,3 8 11-16,7-5-13 0,-1 2 13 0,4 0 2 15,1 1-1-15,3 2 1 0,2-1 2 0,3 2-5 16,1 0 13-16,0 3-21 0,3 2 7 16,-2-1-11-16,0 3 9 0,-2 0-13 0,-1 3-1 15,-1 1 12-15,-4 0-2 0,1 1-7 0,-7 1-16 16,0-1-7-16,-2 2-19 0,-2 1-11 0,-3 1-12 15,-2-1-3-15,0 0-8 0,-5 0-30 0,3 1 19 16,-2 1-6-16,-3-2-12 0,4-1-83 0,-3-1-92 16,1-3-46-16,-1 2-104 0,2-5-55 0,-1 1-127 15,1-1-103-15,1-3-126 0,5-5-708 16,-9 5-1054-16</inkml:trace>
  <inkml:trace contextRef="#ctx0" brushRef="#br0" timeOffset="74457.316">24941 14799 757 0,'-4'-10'732'16,"2"-2"-67"-16,-1 4-50 0,2 0-86 0,-3 1-94 16,4 7-85-16,-4-10-58 0,4 10-45 0,0 0-6 15,0 0-31-15,8 6-16 0,-4 1-11 0,1 0-28 16,1 5-28-16,2-1-24 0,1 1-20 15,-3 3-22-15,2-2-8 0,0 1-9 0,0 0-7 16,0 0-13-16,0 0 0 0,-2-2-6 0,1 2-24 16,0-1-85-16,-3-4-69 0,0 1-57 0,0-2-85 15,-2 0-7-15,0-3-71 0,-2-5-22 0,2 9-23 16,-2-9-48-16,0 0-4 0,-2 7-445 16,2-7-492-16</inkml:trace>
  <inkml:trace contextRef="#ctx0" brushRef="#br0" timeOffset="74797.155">24976 14791 500 0,'0'-22'382'0,"1"-2"0"0,3 1-70 16,1-1 10-16,4 2-6 0,0-5-16 16,1 8-20-16,1 0-18 0,2 1 11 0,4 2-28 15,-3 4-24-15,2 2-7 0,-3 2-17 0,0 1 4 16,0 4-42-16,-3 2-2 0,-10 1-20 0,19 7-4 16,-11-2-32-16,-3 2-17 0,-1 3-14 0,-3 0-10 15,-1 4-8-15,0 2-13 0,-4 1-7 0,-1 3-15 16,-1 0 8-16,-3 1-18 0,-1-2 12 15,1 1-17-15,0-1 10 0,-3-1-12 0,3-1 12 16,0-2-17-16,2-5 10 0,-1 4-9 0,3-3 15 16,0-2-16-16,-2 0 10 0,5-1-7 0,-2-2 6 15,0 1-15-15,3-1 20 0,1-6-9 0,1 12 15 16,-1-12 2-16,4 11 27 0,1-5-7 0,0-1 9 16,4-1-18-16,0 0 6 0,1 1-17 15,3-1 6-15,1-2-16 0,-1 0 9 0,2 1-10 16,1-2 12-16,-2-1-47 0,1 0-68 0,-1 0-71 15,0 0-60-15,-1-1-89 0,0-1-68 0,-2 1-79 16,-2 0-128-16,-9 1-522 0,19-3-731 0</inkml:trace>
  <inkml:trace contextRef="#ctx0" brushRef="#br0" timeOffset="75352.332">25396 14882 590 0,'6'-9'542'0,"1"2"-72"0,-1-2-31 15,3-1-15-15,-1-1-67 0,-2 0 4 0,3-2-65 16,-1 0 10-16,-2 0-25 0,1 0-32 0,-2-1-49 16,-1 0 6-16,-2 1-20 0,2 2-32 0,-3-2-12 15,2 5-12-15,-3-3-13 0,0 4-10 16,-4 0-36-16,0 0 4 0,4 7-30 0,-9-7-12 16,9 7-4-16,0 0-4 0,-18 3-12 0,11 1 0 15,-1 3-6-15,0 0 15 0,-2 4-15 0,5-1-4 16,0 2 0-1,0 0 2-15,1 4-8 0,0-1 8 0,3 0-10 0,-1-2 10 0,2 0-10 16,3 3 10-16,1-2-10 0,2 1 10 0,1-2 0 16,2 1-2-16,2-2 3 0,2-1-16 0,2 1-27 15,2-3-52-15,1-2-15 0,-3-3-56 0,7 0-26 16,-2-4-22-16,2 0 4 0,5-1-21 0,-2-4 4 16,2-1-6-16,1-4 9 0,2-3 25 15,-5 1 27-15,3-3 31 0,-6-2 31 0,1 0 17 16,0-2 15-16,-5-2 17 0,-1 0 13 0,-3-1 12 15,-4 3 6-15,-2 0 39 0,-1 0 34 0,-4 1 33 16,-2 2 37-16,-1 1-2 0,0 1 26 0,-4 2-16 16,-1 0 1-16,0 2 10 0,-3 3 5 0,-2 1-9 15,0 3-3-15,-3 2-11 0,0 1 11 0,-2 3 1 16,-3 3-4-16,3 4-12 0,-3 0-9 0,0 5-12 16,3 1-15-16,-2 3-5 0,4-1-25 0,3 1 4 15,0 0-21-15,2 0 7 0,2 1-20 16,2-4 5-16,1 0-17 0,3-3 13 0,0 0-14 15,4 1 4-15,0-4-8 0,1 0 22 0,2-2-26 16,1-1 8-16,1-3-45 0,2-1-22 0,1-2-39 16,-12-1-12-16,22-3-53 15,-8-2-10-15,2-3-39 0,0-1-18 0,0-3-20 0,-1-2-15 16,-1-4-11-16,1 2-25 0,-1-6-29 0,0-1-34 16,-3-3-54-16,-1-1-355 0,0 0-290 0</inkml:trace>
  <inkml:trace contextRef="#ctx0" brushRef="#br0" timeOffset="75540.893">25919 14441 849 0,'-9'-26'325'0,"-3"0"-56"15,1 3 22-15,-3 0-48 0,0 2 20 16,0 4-3-16,-2 1-16 0,5 0 24 0,1 5 6 16,-1 2-52-16,1 0-4 0,1 2-40 0,0 5 34 15,9 2-40-15,0 0 26 0,-15 1-27 0,12 6 13 16,2 2-13-16,1 0-7 0,1 3-5 0,2 5-20 16,1 1-24-16,2 4-3 0,2-2-35 0,1 8 6 15,1-4-33-15,1 3-8 0,1 0-7 16,1-2-9-16,-2 2-14 15,3-1-79-15,-1-2-86 0,0 1-71 0,1-1-89 0,-4-2-38 0,5-4-42 16,-3-1-99-16,0-2-161 0,-1-3-401 0,-1-1-671 16</inkml:trace>
  <inkml:trace contextRef="#ctx0" brushRef="#br0" timeOffset="75949.034">26144 14608 521 0,'-2'-7'639'0,"0"0"-75"15,-1 2-50-15,3 5-60 0,-5-9-61 0,5 9-43 16,-6-7-32-16,6 7-37 0,0 0-34 16,0 0-29-16,-5 8-13 0,5-8-4 0,1 10-30 15,-1-10-27-15,3 14-28 0,-1-7-25 0,3 1-11 16,-1 1-16 0,0-1-12-16,1-1-10 0,0-1-17 0,0 3 9 0,3-3 1 0,-2-2-28 0,1 2 11 15,-1-3-5-15,-6-3 4 0,15 4-14 0,-15-4 0 16,16-2-24-16,-7 0-22 0,1-1-43 0,-1-4 4 15,1 1-4-15,0-2 5 0,-1-2 8 16,3-2 12-16,-5 3 12 0,4-5 4 0,-5 2 25 16,-1-2-3-16,3 1-3 15,-6-2 15-15,3 4-14 0,-1-1 17 0,-4-2 37 0,4 6 46 0,-3-3 13 16,1 3 9-16,-1-1 2 0,-1 9-17 0,3-10-21 16,-2 2-9-16,-1 8-9 0,4-5-6 0,-4 5 17 15,0 0 3-15,0 0-3 0,12 5 17 16,-9 1-25-16,1 1 9 0,0 2-33 0,-2-1 1 15,2 3-7-15,1-1 0 0,-2 1-2 0,-1-1-7 16,3 2-96-16,-2-3-95 0,1 2-85 0,-2-3-100 16,2 2-86-16,0-3-63 0,1 0-139 0,0-2-484 15,0-1-754-15</inkml:trace>
  <inkml:trace contextRef="#ctx0" brushRef="#br0" timeOffset="76231.618">26679 14344 535 0,'-2'-14'602'0,"-2"2"-64"15,0 2-42-15,-1 0-94 0,-2 2-58 16,1 2-32-16,0-1 5 0,-1 3-55 0,7 4-12 16,-11-1-24-16,11 1-5 0,-13 1-49 0,7 5 6 15,-1 2-6-15,2 0-12 0,-4 4-23 0,7 1-23 16,-5 0-11-16,6 4-5 0,-3 1-10 0,0 1-17 15,4 1-9-15,0-1-13 0,0 1-11 0,0 0-3 16,3-3-9-16,-1 1-10 0,1 0 3 0,-2-1-11 16,6-1 9-16,-2-3-12 0,1-3-1 15,0-1-44-15,1-2-35 0,1-1-49 0,2-2-42 16,-10-4-56-16,18 1-24 0,-7-2-49 0,1-3-41 16,-1-3-28-16,6 0-36 0,-3-5-86 0,2-2-551 15,4-4-648-15</inkml:trace>
  <inkml:trace contextRef="#ctx0" brushRef="#br0" timeOffset="76466.857">26923 14188 189 0,'0'-16'641'0,"0"1"-99"0,-1 1-35 0,-3 3-4 15,3-1-29-15,-2 1-65 0,1 3-21 16,0-1-83-16,0 2-28 0,2 7-49 0,-3-9 3 16,3 9-11-16,0 0-11 0,0 0-26 0,-2 8 10 15,2-8-32-15,2 16-14 0,1-7-28 0,-1 4-11 16,1 2-27-16,1 0-10 0,0 2-12 0,1 0-17 15,0 2-6-15,1 1-8 0,-2-1-5 0,0-1-4 16,0 0-2-16,0 0-5 0,0-2-4 0,-2 0-18 16,4-1-83-16,-3-1-41 0,1-4-42 15,-2 3-32-15,1-5-50 0,-2 2-43 0,3-3-41 16,-3 0-29-16,1-1-27 0,-2-6-67 0,2 7 3 16,-2-7-20-16,0 0-378 0,-4 7-409 0</inkml:trace>
  <inkml:trace contextRef="#ctx0" brushRef="#br0" timeOffset="76984.612">26903 14421 839 0,'-14'-3'365'0,"0"-1"-68"0,0 1 14 0,2-1 14 16,-3 0 10-16,2 1-34 0,-1-4-21 0,4 1-41 16,1 3-1-16,2-4-56 0,0-2-9 0,4 3-53 15,2-2-7-15,2-2-32 0,3-2 0 0,5 2-34 16,1-7-4-16,7 2-22 0,1-3 0 0,2 1-3 16,3-2-7-16,-1 0 16 0,1 0-22 15,2-4 13-15,-2 4-23 0,-2-1 15 0,-1-1-17 16,1-1 10-16,-3 2-16 0,-2-2 20 0,1 3-23 15,-2 2 21-15,-3 4-14 0,-1-1 18 0,-1-1-16 16,-2 6 20-16,1-2-20 0,0 2 16 0,-3 1-15 16,-2 2 14-16,4 0-22 0,-4 0 23 0,-4 6-16 15,11-3 32-15,-11 3 17 0,0 0 40 16,18 2-14-16,-10 0 23 0,-2 4-9 0,2 2 14 16,-2-2-17-16,1 2 13 0,0 2-2 0,2 1 8 15,-2-2-17-15,-1 3 11 0,2-3-14 0,-3 1 10 16,-1-3-14-16,1 3 7 0,-1-2-13 15,-2 1 12-15,2-2-13 0,0-1 10 0,-2 0 4 0,-2-6 6 16,4 7-13-16,-4-7-10 0,0 8-12 16,0-8-9-16,0 0-2 0,-5 6-10 0,5-6 2 15,0 0-13-15,-13-5 4 0,13 5-7 0,-7-8-9 16,0 3-1-16,3-4-1 0,-2-2 4 0,2-3-1 16,0-2-3-16,2 0-1 0,-1-2-2 0,3-1 2 15,4 0 18-15,0-4-11 0,1 3 20 0,5-2-2 16,2 2 6-16,2-2-10 0,1 3 15 0,3 2-9 15,0 3 8-15,1 1-5 0,0 5 2 16,4 0 5-16,0 1 0 0,0 5-2 0,-1 1 5 16,0 1-1-16,-2 2-12 0,2 1 4 0,-2 4-14 15,-2 2 2-15,-1 0-9 0,-2 4 4 0,-6 2-15 16,0 1 13-16,0 3 21 0,-5-1-141 0,-7 2-103 16,2 4-122-16,-8 7-125 0,-4 5-230 0,-3 2-278 15,-5-1-549-15,1 2-1139 0</inkml:trace>
  <inkml:trace contextRef="#ctx0" brushRef="#br0" timeOffset="77518.771">28242 16445 327 0,'-4'-6'679'0,"4"6"-104"0,0 0-46 0,-5-8-64 16,5 8-37-16,0 0-26 0,0 0 0 0,0 0-12 15,16 3-45-15,-4 0 18 0,2 1-58 0,4 1 20 16,5 3-47-16,4 1 24 16,5 3-30-16,6 0-9 0,3 2-44 0,3 1-35 0,3-1-31 15,2-1-25-15,3 3-31 0,8-2-14 0,-9 0-17 16,-1-3-10-16,1 0-9 0,-4-1-15 0,-4 1-3 16,-8-4-4-16,-3 0-5 0,-5-2-7 0,-3 0-5 15,-7-3-6-15,2 3-63 0,-5-4-77 0,0-1-73 16,-2 0-64-16,-1-2-28 0,-3-2-58 0,-3 2-53 15,2-3-59-15,-7 5-52 0,2-12-22 0,-2 6-94 16,-2-2-577-16,-5-3-826 0</inkml:trace>
  <inkml:trace contextRef="#ctx0" brushRef="#br0" timeOffset="78146.939">29244 16458 108 0,'0'0'522'0,"4"-4"-101"0,-4 4-17 0,4-8-17 16,-4 8 5-16,4-7-15 16,-4 7-16-16,2-9-6 0,-2 9 2 0,4-8-10 0,-4 8-24 0,3-9-10 15,-3 9-29-15,1-5 13 0,-1 5-53 0,1-6-9 16,-1 6-65-16,0 0-2 0,8-5-31 0,-8 5 57 16,0 0-2-16,10 5-11 0,-5-1-18 15,3 1-11-15,-1 3-23 0,2 0-12 0,0 2-8 16,3-1-14-16,-2 2-14 0,0 1-12 0,2 0-10 15,-1 1-16-15,2-1 5 0,0 2-3 0,0 0-3 16,-1 0-6-16,0-1-2 0,-2 0 7 0,3 0-13 16,-4-3 0-16,0 2-13 0,0 1 11 0,-3-1-10 15,-1 2 6-15,-1-2-12 0,-1 1 4 0,-3-1-14 16,-2 1 0-16,-3 2 0 0,-1 2 0 0,-7 0 0 16,0 4 0-16,-6-2 0 0,-1 3-34 15,-2-3-152-15,-6 1-139 0,-3 2-128 0,3-4-141 0,-4 1-192 16,-1-1-247-16,6-6-483 0,2-1-1147 0</inkml:trace>
  <inkml:trace contextRef="#ctx0" brushRef="#br0" timeOffset="78706.313">30180 16734 13 0,'-6'-7'664'0,"3"0"-134"0,-1-2-13 16,-1 1-10-16,1-2-84 0,-1 2 5 0,1-2-5 16,0 2-6-16,0 0-9 0,-1-1-76 0,0 1 27 15,1 0-41-15,2 3-4 0,2 5-86 0,-7-10-23 16,7 10-58-16,0 0 56 0,0 0-65 16,-4 6 69-16,6 0-31 0,-1 4-28 0,0 1-25 15,3 4-22 1,0 2-16-16,-1 0-13 0,0 1-15 0,1 0-8 0,0 2-12 0,0-1-8 0,-2-1-8 15,2 0-4-15,0 0-1 0,-1 0-7 0,-1-3-85 16,2 0-111-16,0-2-25 0,-3-2-57 0,2 0-23 16,-1-2-16-16,-1-2-41 0,2 0-53 0,-3-7-36 15,3 8-18-15,-3-8-16 0,0 0-50 0,0 0-103 16,0 0-349-16,0 0-564 16</inkml:trace>
  <inkml:trace contextRef="#ctx0" brushRef="#br0" timeOffset="79151.601">30190 16761 574 0,'1'-15'526'0,"-1"1"-50"0,5 1-21 16,0-1-68-16,-1 2-52 0,3-1-44 0,0 2-16 16,3 1-4-16,1 0-22 0,0 3-17 15,4 1-25-15,0 1-24 0,-3 3 2 0,4 0-19 16,-1 2-30-16,-2 2 1 0,3 1-21 0,-3 2 2 16,4 1-41-16,-4 1 5 0,-2 2-26 0,2 0 1 15,-4 1-21-15,0 0 4 0,0 1-22 0,-3 0 14 16,-1 1-8-16,-1-2-16 0,0 1 11 0,-3-3-19 15,4 2 16-15,-1-2-16 0,0 2 13 0,-4-10-19 16,2 12 17-16,-2-12-12 16,4 9 11-16,-4-9-15 0,4 6 7 0,-4-6-15 0,0 0 2 0,0 0-10 15,9-4 9-15,-9 4-4 0,9-11-17 0,-4 2-14 16,2-1 1-16,-1-4 8 0,0 0 8 0,3-6-6 16,0 1 1-16,0-2 8 0,1-7 1 0,1 4 12 15,-4 1 10-15,2-2-12 0,1 0-3 16,-1 3 10-16,-1 3 8 0,1 1-1 0,-3 2 5 15,-2 3-4-15,4 3-3 0,-3-2 14 0,0 7 13 16,-5 5 57-16,12-5 5 0,-12 5 39 0,11 5-7 16,-2 0 19-16,-1 5-30 0,-2 0 17 0,2 4-42 15,2 3 39-15,-2 1-45 0,-1 0 14 0,1 2-41 16,1 1 16-16,-3-1-33 0,1 2 9 16,-2 0-21-16,0-1 20 0,1 0-34 0,-2-1 9 15,-1-2-8 1,1 0 21-16,-3-2-100 0,0-2-41 0,-1 0-75 0,3-2-68 0,-2-1-50 0,-1 0-58 15,1-2-60-15,1-4-114 0,-2-5-33 0,-2 13-682 16,2-13-862-16</inkml:trace>
  <inkml:trace contextRef="#ctx0" brushRef="#br0" timeOffset="79653.782">31160 16416 789 0,'6'-14'659'0,"2"2"-91"16,-2-1-62-16,1 3-40 0,-1-2-89 0,-1 2-30 31,-1 1-24-31,0 0-30 0,0 1-32 0,1 1-32 16,-3 1-15-16,-2 0-54 0,3 0-14 0,-3 6-51 15,1-10 3-15,-1 10-34 0,-6-7 6 0,6 7-33 16,-10-5 8-16,10 5-18 0,-15-1-12 0,15 1-1 15,-19 1-2-15,19-1-4 0,-23 3 3 16,13-2 1-16,0 1-7 0,-3-1-7 0,4 0 1 16,0 3 0-16,-1-1 3 0,10-3-3 0,-14 3-13 15,14-3 14-15,-13 3 5 0,13-3-9 0,-11 4 2 16,11-4-2-16,-8 6 2 0,8-6 2 0,-5 9-2 16,2-3 1-16,3 1 0 0,0 1 9 0,0 3-14 15,0 1 4-15,3 1 2 0,-2 4-1 16,0 1 1-16,2 1 1 0,-2 3 10 0,3 1-2 15,-1 1 20-15,-1 1 27 0,2 0 25 0,2 5-23 0,-2-5 18 16,5 5-31-16,-2-1 26 0,3 2-22 16,-3-3 22-16,2 1-17 0,2-1 24 0,0-2-38 15,1 0 28-15,0-1-45 0,-1-2 0 0,-1-2-9 16,1-2 0-16,-2-1-5 0,2-3 3 0,-1 0-3 16,-3-3 2-16,1-1-4 0,1-1-5 0,-1-4-30 15,-1 0-53-15,1-2-29 0,-8-4-27 0,14 4-33 16,-14-4-73-16,14-2-14 0,-7-3-26 0,-1 0-49 15,0-2-59-15,1-2-34 0,0-3-72 0,-1 0-116 16,-1-1-379-16,0-3-591 0</inkml:trace>
  <inkml:trace contextRef="#ctx0" brushRef="#br0" timeOffset="80093.242">31385 16642 27 0,'1'-12'548'0,"2"1"-59"15,-2 4-50-15,0 0-8 0,-1-1-47 0,3 2-66 16,-3 6-69-16,2-11-22 0,-2 11 23 0,0 0-6 15,0 0-6-15,0 0-4 0,0 0-50 0,8 7 22 16,-8-7-38-16,0 12-21 0,0-2-8 16,0 0-28-16,-1 2-8 0,1-1-15 0,-2 1-6 15,1 1-18-15,0 0 4 0,1 0-18 0,-3 0 3 16,3 0-21-16,-1-2 3 0,0 0-16 0,1-1 8 0,-3 0-17 16,3-2 11-16,-1-1-11 0,0 0 9 15,1-7-12-15,-2 10 11 0,2-10-17 0,-1 7 12 16,1-7-16-16,0 0 12 0,0 0-17 0,0 0 14 15,-4-7-16-15,4 7 8 0,0-13-17 0,3 5-2 16,-3-3-1-16,1 0 2 0,0-2 6 0,-1-2 1 16,2-2 5-16,-1 0-1 0,-1-1 0 0,0 0 5 15,1 2-8-15,-1-1 9 0,0 3 1 0,3 0-3 16,-2 1 2-16,3 3 0 0,-3-2 0 16,3 3-2-16,0 0 3 0,1 4 1 0,1 0 1 15,2 1 4-15,-8 4 14 0,18 1 20 0,-8 4 7 16,4 1 10-16,-1 1 17 0,1 3 1 0,-1-1-3 15,2 6-8-15,-2-1-1 0,0 1-8 0,-2 1-8 0,1-1-8 16,-1 2 17-16,-2-1-33 0,0 1 22 0,-1-2-32 16,-1-1 23-16,2 0-32 0,-1 0-1 15,0-2-1-15,-1 0-32 0,1-1-74 0,-3-3-50 16,-1 2-56-16,1-5-79 0,-5-5-100 0,6 9-94 16,-6-9 18-16,3 6-26 0,-3-6-21 0,0 0-492 15,-8 5-606-15</inkml:trace>
  <inkml:trace contextRef="#ctx0" brushRef="#br0" timeOffset="80250.365">31456 16782 706 0,'-7'-3'573'0,"0"-1"-80"15,7 4-47-15,-9-6-76 0,9 6-73 0,-1-6-55 16,1 6-48-16,0 0-36 0,5-8-31 0,-5 8-22 16,13-5-18-16,-3 2-22 0,2 2-14 0,-1-1-18 15,3 1-87-15,-1-2-86 0,5 1-56 0,-1 0-73 16,2-4-11-16,0 5-52 0,-1-2-62 0,-2 0-331 15,2 0-231-15</inkml:trace>
  <inkml:trace contextRef="#ctx0" brushRef="#br0" timeOffset="80438.785">31755 16704 598 0,'14'1'419'0,"-14"-1"-1"15,8 5-58-15,-8-5 31 0,4 8-44 16,-3-3-46-16,-1-5 0 0,3 14-11 0,-3-7-10 0,1 0-19 16,-1 5-22-16,-1-2-15 0,1 1-34 0,0 0-1 15,0 0-25-15,0 2-27 0,0-1-26 16,1 1-23-16,-1-3-18 0,1 2-16 0,1-1-6 15,-2 0 4-15,1 0-20 0,-1-2 4 0,0 1-18 16,1-3 8-16,-1 1-24 0,0 0-32 0,0-8-67 16,0 10-58-16,0-10-81 0,-1 10-66 0,1-10-77 15,-3 7-41-15,3-7-89 0,0 0-591 0,0 0-717 16</inkml:trace>
  <inkml:trace contextRef="#ctx0" brushRef="#br0" timeOffset="80893.225">31833 16661 323 0,'0'-17'599'0,"3"2"-86"0,-1-1-43 0,1 2-5 16,0 3-74-16,-1 0-50 0,2 0-54 0,1 1-31 15,1 3-31-15,1 1-37 0,-1 3 16 16,-6 3-34-16,14-3-12 0,-14 3-14 0,18 3-9 16,-10 0-4-16,2 2-8 0,-2 1-34 0,-1 0-1 15,0 2-15-15,-2 0-4 0,0 0-17 0,-1 2-8 16,-2 0-3-16,-2-1-8 0,2 0 0 0,-4 0-7 15,0-2-2-15,-1 4-6 0,1-4-2 0,-3 2-3 16,1-2-1-16,0-1-1 0,0 0-1 0,4-6-2 16,-5 8 2-16,5-8-4 0,-4 6 1 0,4-6-3 15,0 0 3-15,0 0-10 0,0 0-1 0,0 0 0 16,0 0 1-16,-1-6 2 0,1 6-2 0,9-6 4 16,-9 6-4-16,10-6 0 0,-1 1 10 0,-1 3-12 15,-8 2 11-15,16-4-12 0,-16 4 7 16,18-1-9-16,-18 1 6 0,19 2-4 0,-10 1 1 15,-1-1-2-15,0 4 3 0,-1 0 6 0,0 0-4 16,-5 3 0-16,2-1-1 0,-4 2 5 0,0-1 1 16,-4 2 4-16,2-1 4 0,-2 3 0 0,-3-1 7 15,1 0 14-15,-2 0-10 0,-1 0 4 16,-1 0 4-16,1-1-10 0,0-1-1 0,0-1-1 0,1-2 9 16,0 1-10-16,1-3-4 0,0 0-2 0,-1-2-4 15,3 2-25-15,5-5-66 0,-12 2-53 0,12-2-79 16,0 0-107-16,-11-4-106 0,11 4-84 0,-1-11-128 15,1 4-518-15,2-1-774 0</inkml:trace>
  <inkml:trace contextRef="#ctx0" brushRef="#br0" timeOffset="81312.764">32159 16397 100 0,'0'0'711'16,"2"-10"-170"-16,-2 10-36 0,3-7-52 0,-3 7-57 15,8-7-58-15,-8 7-38 16,13-6-52-16,-4 2-30 0,5 0-28 0,1 0-45 0,8-2-15 16,1-1-35-16,4-2-11 0,3 0-21 0,1-2 12 15,4-4 8-15,0 2 15 0,0-1-23 0,-2-1 10 16,-6 2-24-16,3 1 33 0,-3-1-9 0,-1 1 15 16,-3 0 2-16,-2 2 28 0,-3-1 26 0,1 3-2 0,1 0-21 15,-6 1-23-15,-1 3-15 0,-1 1 2 16,-3 0-14-16,-10 3-9 0,17 1-7 0,-11 3 8 0,-1 1 0 15,-1 3-7-15,-1 2-11 0,-1 2-11 16,-2 1 6-16,3 3 5 0,-3 4 8 0,0 2 1 16,-3 2 6-16,2 2 4 0,1 3 9 0,-4 4-10 15,4 1 0-15,-2-1-3 0,-5 5 2 0,3 1-5 16,-3 1 41-16,-3 0-58 0,-1-3 38 0,1 0-55 16,-3-1 54-16,3-6-50 0,0 0 5 0,-3-3 4 15,0 0-9-15,2-2-27 0,-1-1-12 0,2-5 0 16,-1-1 0-16,0-1 0 0,4-5 0 0,-5-1 0 15,3 0 0-15,0-3 0 0,-1-1 0 0,1-2 0 16,-1-1 0-16,-2-2 0 0,12-2-163 0,-23-1-181 16,8-3-95-16,1-3-162 0,-4 1-233 0,-5-8-1000 15,6 2-1541-15</inkml:trace>
  <inkml:trace contextRef="#ctx0" brushRef="#br0" timeOffset="81914.343">24504 18037 765 0,'0'0'730'0,"-9"3"-87"0,9-3-90 16,-5 4-88-16,5-4-77 0,0 0-73 0,-8 3-61 15,8-3-54-15,0 0-39 0,0 0-37 0,0 0-22 16,13 2-22-16,-13-2-15 0,17-3-14 0,-7 1-30 15,1-1-122-15,2 0-119 0,0-2-92 0,2 0-92 16,-2-1-30-16,-3 3-119 0,2-2-356 0,-3 1-474 16</inkml:trace>
  <inkml:trace contextRef="#ctx0" brushRef="#br0" timeOffset="82086.156">24490 18237 725 0,'0'0'615'16,"-4"10"-62"-16,4-10-79 0,3 8-86 0,-3-8-80 16,5 5-59-16,-5-5-45 0,15 2-14 0,-15-2-54 0,22-1-37 0,-7-1 15 0,3-2-64 15,3-2-112-15,0-1-85 0,2-2-116 16,5-1-21-16,-2-1-70 0,2-1-71 0,-1-1-387 16,-3 0-345-16</inkml:trace>
  <inkml:trace contextRef="#ctx0" brushRef="#br0" timeOffset="82697.67">25501 18024 722 0,'-12'-5'627'0,"0"-2"-69"0,1-2-51 0,0 0-90 0,1-1-10 16,1-1-73-16,0 0-59 0,1-2-23 0,3 0-32 15,2 1-30-15,3 0-30 0,2-3-28 0,2 1-15 16,3 0-10-16,-2-1 0 0,8-2-27 16,0 5 7-16,0-1-22 0,2 3 7 0,0 3-21 15,1 3 6-15,0 1-19 0,-3 3-6 16,2 3-1-16,-2 3 12 0,2 1 11 0,-4 4 4 0,-1 1-5 16,-1 2 11-16,-4 1-12 0,-1 2-7 0,-4 1-5 15,-3 2-7-15,2 0-4 0,-4 4-8 0,-2-2-2 16,-1-1-5-16,-1 1-2 0,-2-2-3 0,1-1 0 15,1-1-1-15,0-1-4 0,-1-1 1 0,2-3-7 16,1-1 4-16,0-1 4 0,2-3 2 0,-1 0 3 16,1-3-3-16,5-5 2 0,-5 9-13 0,5-9-2 15,0 0 3-15,0 0 0 0,0 0-2 0,0 0 1 16,5-5 3-16,1 0-3 0,4-1 1 16,-1 0 1-16,4 0-7 0,1-1 7 0,0 1 2 15,3 0 2-15,-2 0-2 0,3 1-1 0,-1 0-1 16,-1 2 2-16,2 1-4 0,-4 0 0 0,3 2-1 15,-6 2-1-15,1-1 2 16,-1 2 10-16,1 1-11 0,-2 0 7 0,-1 3 0 0,-3-1 16 0,1 1 11 16,-3 0 11-16,-2 0 30 0,-2 2-5 0,0-2 4 15,0 2 4-15,-4 0 47 0,-1-1-55 0,0 2 42 16,-3 0-51-16,-2-1 49 0,-1 1-68 0,-3-2 53 16,1 2-70-16,-3-2 49 0,-1 0-66 0,-4 0 56 15,3-2-66-15,0-2 54 0,0 3-62 16,-1-4 56-16,0 1-64 0,0-3 50 0,1 0-124 0,0 0 1 15,2-2-125-15,3 0-57 0,-1-2-47 0,2 0-90 16,2-1-88-16,1-2-86 0,4 0 11 16,0-1-140-16,2-1-411 0,2-1-744 0</inkml:trace>
  <inkml:trace contextRef="#ctx0" brushRef="#br0" timeOffset="83199.952">26301 17841 159 0,'4'-13'659'16,"-2"2"-63"-16,0 0-53 0,-1-1-90 0,0 1-23 15,-1 2-28-15,0-2-38 0,0 0-47 0,-2 1-27 16,0 2-30-16,0 0-10 0,-1 2-25 0,-1-1 0 15,0 3-47-15,-1 0-7 0,5 4-30 0,-12-2 22 16,12 2-13-16,-16 3 20 0,6 6-43 0,0 0 47 16,1 4-52-16,-4 4 40 0,3 2-75 0,-2 3 58 15,2 3-84-15,0 3 52 0,1 0-78 0,0 1 55 16,1 0-68-16,3 0 52 0,0 2-71 0,1-6 64 16,2 0-74-16,2 0 59 0,0-2-65 0,1 1 61 15,0-3-73-15,6-3 68 0,-2-1-65 0,0-1 62 16,4-2-61-16,0-2 59 0,-3 0-60 0,6-2 64 15,-1-2-67 1,1-1 61-16,-2-3-64 0,3-1 62 16,0-2-63-16,-13-1 64 0,25-3-65 0,-10 0 64 15,-2-1-65-15,4-1 70 0,-6-2-66 0,2 0 66 16,-3 0-79-16,-1-2 81 0,-1 1-81 16,-3 0 85-16,0-1-83 0,-2 0 82 0,-2 1-85 15,-1 0 85-15,-1 0-75 0,-3 0 62 0,-1 1-60 16,-2 0 68-16,0 1-70 0,-2 1 66 0,-3 1-68 15,-1 2 65-15,-2 2-64 0,2 0 70 0,-3 3-73 16,0 4 68-16,-4 0-64 0,2 3 63 0,0 0-64 16,0 2 16-16,2 1-151 0,0-1-59 0,2 3-94 15,5-3-84-15,-1-1-121 0,1 0-119 0,3 0-112 16,-2-1-695-16,3 0-1068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554BB1F-4600-43ED-82E3-E1171D058E4A}" emma:medium="tactile" emma:mode="ink">
          <msink:context xmlns:msink="http://schemas.microsoft.com/ink/2010/main" type="writingRegion" rotatedBoundingBox="887,487 32401,41 32562,11428 1049,11874"/>
        </emma:interpretation>
      </emma:emma>
    </inkml:annotationXML>
    <inkml:traceGroup>
      <inkml:annotationXML>
        <emma:emma xmlns:emma="http://www.w3.org/2003/04/emma" version="1.0">
          <emma:interpretation id="{4D212F6D-6C12-4ACE-AEF1-5106166D1CC7}" emma:medium="tactile" emma:mode="ink">
            <msink:context xmlns:msink="http://schemas.microsoft.com/ink/2010/main" type="paragraph" rotatedBoundingBox="1334,480 28529,96 28547,1394 1353,17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0F9079-C4BA-40DF-BFB4-87500F39F684}" emma:medium="tactile" emma:mode="ink">
              <msink:context xmlns:msink="http://schemas.microsoft.com/ink/2010/main" type="line" rotatedBoundingBox="1334,480 28529,96 28547,1394 1353,1779"/>
            </emma:interpretation>
          </emma:emma>
        </inkml:annotationXML>
        <inkml:traceGroup>
          <inkml:annotationXML>
            <emma:emma xmlns:emma="http://www.w3.org/2003/04/emma" version="1.0">
              <emma:interpretation id="{12FB11B8-FE60-4867-A224-21FAEAB1A313}" emma:medium="tactile" emma:mode="ink">
                <msink:context xmlns:msink="http://schemas.microsoft.com/ink/2010/main" type="inkWord" rotatedBoundingBox="1359,630 5206,759 5170,1825 1323,1695">
                  <msink:destinationLink direction="with" ref="{1353EDD9-0498-4813-814D-E011FECFE2B9}"/>
                </msink:context>
              </emma:interpretation>
              <emma:one-of disjunction-type="recognition" id="oneOf0">
                <emma:interpretation id="interp0" emma:lang="en-IN" emma:confidence="0">
                  <emma:literal>Steps:</emma:literal>
                </emma:interpretation>
                <emma:interpretation id="interp1" emma:lang="en-IN" emma:confidence="0">
                  <emma:literal>Steps</emma:literal>
                </emma:interpretation>
                <emma:interpretation id="interp2" emma:lang="en-IN" emma:confidence="0">
                  <emma:literal>steps:</emma:literal>
                </emma:interpretation>
                <emma:interpretation id="interp3" emma:lang="en-IN" emma:confidence="0">
                  <emma:literal>Steps.</emma:literal>
                </emma:interpretation>
                <emma:interpretation id="interp4" emma:lang="en-IN" emma:confidence="0">
                  <emma:literal>steps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  <inkml:trace contextRef="#ctx0" brushRef="#br0">3944 927 556,'0'0'695,"0"0"-75,0 0-49,-14-1-63,14 1-44,0 0-54,0 0-37,0 0-37,-10-5-37,10 5-37,0 0-35,0 0 13,-4-11-37,4 11 4,0 0-56,3-12 29,-3 12-48,7-12 35,0 4-62,-1 2 39,2 0-62,2-4 48,1 3-18,0-1-20,0 1-5,1 1-24,-1-1-10,1 5-12,-2-4-7,0 4-3,2 0-7,-12 2-7,21-3 3,-21 3-16,21 1 0,-21-1 9,19 6-62,-10 0 77,-3 1-69,1 0 77,0 1-60,-3 2 57,-1-1-56,-2 3 60,-2 0-60,-1 0 63,0 0-66,-3 1 61,-3 1-59,3 0 59,-1-1-60,-2-1 58,-1 0-50,3 0 55,-2-1-54,-1-2 46,0 0-55,3-1 62,-1-1-59,1-1 64,6-6-61,-12 11 57,12-11-79,-9 5 73,9-5-57,-9 5 58,9-5-48,0 0 51,0 0-58,-12 4 60,12-4-65,0 0 49,0 0-52,0 0 53,2-10-53,-2 10 52,10-4-60,-10 4 60,15-7-56,-6 3 56,2 1-47,-11 3 51,22-1-56,-11-1 50,2 2-55,-13 0 53,24 2-50,-10-2 58,-3 2-63,0 3 63,0-2-63,-1 2 69,-1-3-55,-1 3 58,0 0-66,-8-5 78,9 12-56,-9-12 74,5 14-28,-5-14 42,-1 14-33,1-14 46,-7 16 2,2-7-60,-2 1-34,-3-2 0,1 1 0,-1-2 0,-2 3 0,0-2 0,-2-2 0,3 2 0,-3-1 0,0-3 0,-1 2 0,2-2 0,-2-1 0,0-1 0,2 0 0,-1-1 0,0-2 0,-1-1 0,1 0 0,-1-1 0,-1-1 0,1-1 0,2-3 0,-1 1 0,0 2 0,1-2 0,2 0-301,2 2-303,1-2-144,2 2-127,6 5-913,-13-9-1486</inkml:trace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</inkml:traceGroup>
        <inkml:traceGroup>
          <inkml:annotationXML>
            <emma:emma xmlns:emma="http://www.w3.org/2003/04/emma" version="1.0">
              <emma:interpretation id="{2A8E26C5-634F-49B7-B367-572DB89D6FFE}" emma:medium="tactile" emma:mode="ink">
                <msink:context xmlns:msink="http://schemas.microsoft.com/ink/2010/main" type="inkWord" rotatedBoundingBox="7387,675 10531,681 10530,1258 7386,1252"/>
              </emma:interpretation>
              <emma:one-of disjunction-type="recognition" id="oneOf1">
                <emma:interpretation id="interp5" emma:lang="en-IN" emma:confidence="0">
                  <emma:literal>select</emma:literal>
                </emma:interpretation>
                <emma:interpretation id="interp6" emma:lang="en-IN" emma:confidence="0">
                  <emma:literal>Select</emma:literal>
                </emma:interpretation>
                <emma:interpretation id="interp7" emma:lang="en-IN" emma:confidence="0">
                  <emma:literal>selects</emma:literal>
                </emma:interpretation>
                <emma:interpretation id="interp8" emma:lang="en-IN" emma:confidence="0">
                  <emma:literal>Seleet</emma:literal>
                </emma:interpretation>
                <emma:interpretation id="interp9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D5E126D8-FCA2-464A-80E3-DC83E6BD81E1}" emma:medium="tactile" emma:mode="ink">
                <msink:context xmlns:msink="http://schemas.microsoft.com/ink/2010/main" type="inkWord" rotatedBoundingBox="11613,730 14875,712 14878,1229 11616,1246"/>
              </emma:interpretation>
              <emma:one-of disjunction-type="recognition" id="oneOf2">
                <emma:interpretation id="interp10" emma:lang="en-IN" emma:confidence="0">
                  <emma:literal>Venter</emma:literal>
                </emma:interpretation>
                <emma:interpretation id="interp11" emma:lang="en-IN" emma:confidence="0">
                  <emma:literal>Yester</emma:literal>
                </emma:interpretation>
                <emma:interpretation id="interp12" emma:lang="en-IN" emma:confidence="0">
                  <emma:literal>venter</emma:literal>
                </emma:interpretation>
                <emma:interpretation id="interp13" emma:lang="en-IN" emma:confidence="0">
                  <emma:literal>Wester</emma:literal>
                </emma:interpretation>
                <emma:interpretation id="interp14" emma:lang="en-IN" emma:confidence="0">
                  <emma:literal>wester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</inkml:traceGroup>
        <inkml:traceGroup>
          <inkml:annotationXML>
            <emma:emma xmlns:emma="http://www.w3.org/2003/04/emma" version="1.0">
              <emma:interpretation id="{576A7916-51A2-4211-9D42-E185CFC69973}" emma:medium="tactile" emma:mode="ink">
                <msink:context xmlns:msink="http://schemas.microsoft.com/ink/2010/main" type="inkWord" rotatedBoundingBox="18152,1400 18180,1055 18238,1060 18210,1404"/>
              </emma:interpretation>
              <emma:one-of disjunction-type="recognition" id="oneOf3">
                <emma:interpretation id="interp15" emma:lang="en-IN" emma:confidence="0">
                  <emma:literal>)</emma:literal>
                </emma:interpretation>
                <emma:interpretation id="interp16" emma:lang="en-IN" emma:confidence="0">
                  <emma:literal>'</emma:literal>
                </emma:interpretation>
                <emma:interpretation id="interp17" emma:lang="en-IN" emma:confidence="0">
                  <emma:literal>,</emma:literal>
                </emma:interpretation>
                <emma:interpretation id="interp18" emma:lang="en-IN" emma:confidence="0">
                  <emma:literal>`</emma:literal>
                </emma:interpretation>
                <emma:interpretation id="interp19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E9C2D9AA-C9F7-418E-A526-21241A4DFF5A}" emma:medium="tactile" emma:mode="ink">
                <msink:context xmlns:msink="http://schemas.microsoft.com/ink/2010/main" type="inkWord" rotatedBoundingBox="19169,356 23077,146 23137,1275 19229,1485"/>
              </emma:interpretation>
              <emma:one-of disjunction-type="recognition" id="oneOf4">
                <emma:interpretation id="interp20" emma:lang="en-IN" emma:confidence="0">
                  <emma:literal>Nodes</emma:literal>
                </emma:interpretation>
                <emma:interpretation id="interp21" emma:lang="en-IN" emma:confidence="0">
                  <emma:literal>modest</emma:literal>
                </emma:interpretation>
                <emma:interpretation id="interp22" emma:lang="en-IN" emma:confidence="0">
                  <emma:literal>Node Q</emma:literal>
                </emma:interpretation>
                <emma:interpretation id="interp23" emma:lang="en-IN" emma:confidence="0">
                  <emma:literal>Nodded</emma:literal>
                </emma:interpretation>
                <emma:interpretation id="interp24" emma:lang="en-IN" emma:confidence="0">
                  <emma:literal>Nodes'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9D99CFBC-582C-4B1B-BA1F-541B093A1BA9}" emma:medium="tactile" emma:mode="ink">
                <msink:context xmlns:msink="http://schemas.microsoft.com/ink/2010/main" type="inkWord" rotatedBoundingBox="24942,316 28532,265 28544,1174 24955,1224"/>
              </emma:interpretation>
              <emma:one-of disjunction-type="recognition" id="oneOf5">
                <emma:interpretation id="interp25" emma:lang="en-IN" emma:confidence="0">
                  <emma:literal>(At)</emma:literal>
                </emma:interpretation>
                <emma:interpretation id="interp26" emma:lang="en-IN" emma:confidence="0">
                  <emma:literal>(A +9)</emma:literal>
                </emma:interpretation>
                <emma:interpretation id="interp27" emma:lang="en-IN" emma:confidence="0">
                  <emma:literal>(At C)</emma:literal>
                </emma:interpretation>
                <emma:interpretation id="interp28" emma:lang="en-IN" emma:confidence="0">
                  <emma:literal>(A 19)</emma:literal>
                </emma:interpretation>
                <emma:interpretation id="interp29" emma:lang="en-IN" emma:confidence="0">
                  <emma:literal>(At I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66211ADB-1D08-4340-B4E2-C10EEA3D623A}" emma:medium="tactile" emma:mode="ink">
            <msink:context xmlns:msink="http://schemas.microsoft.com/ink/2010/main" type="paragraph" rotatedBoundingBox="1284,2215 12145,1624 12210,2834 1350,3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E09FF69-9202-4BB7-8EA8-0B1B21B1B9C0}" emma:medium="tactile" emma:mode="ink">
              <msink:context xmlns:msink="http://schemas.microsoft.com/ink/2010/main" type="inkBullet" rotatedBoundingBox="1284,2215 1706,2192 1765,3291 1344,3314"/>
            </emma:interpretation>
            <emma:one-of disjunction-type="recognition" id="oneOf6">
              <emma:interpretation id="interp30" emma:lang="en-IN" emma:confidence="0">
                <emma:literal>i)</emma:literal>
              </emma:interpretation>
              <emma:interpretation id="interp31" emma:lang="en-IN" emma:confidence="0">
                <emma:literal>D)</emma:literal>
              </emma:interpretation>
              <emma:interpretation id="interp32" emma:lang="en-IN" emma:confidence="0">
                <emma:literal>I)</emma:literal>
              </emma:interpretation>
              <emma:interpretation id="interp33" emma:lang="en-IN" emma:confidence="0">
                <emma:literal>1)</emma:literal>
              </emma:interpretation>
              <emma:interpretation id="interp34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5A4C69AE-B5DF-42C4-AFEE-376BD82D283B}" emma:medium="tactile" emma:mode="ink">
              <msink:context xmlns:msink="http://schemas.microsoft.com/ink/2010/main" type="line" rotatedBoundingBox="2260,2255 12150,1718 12210,2834 2321,3371"/>
            </emma:interpretation>
          </emma:emma>
        </inkml:annotationXML>
        <inkml:traceGroup>
          <inkml:annotationXML>
            <emma:emma xmlns:emma="http://www.w3.org/2003/04/emma" version="1.0">
              <emma:interpretation id="{85CDD969-D315-48C0-A643-50B91BE5EDCD}" emma:medium="tactile" emma:mode="ink">
                <msink:context xmlns:msink="http://schemas.microsoft.com/ink/2010/main" type="inkWord" rotatedBoundingBox="2270,2426 4266,2318 4294,2821 2297,2929"/>
              </emma:interpretation>
              <emma:one-of disjunction-type="recognition" id="oneOf7">
                <emma:interpretation id="interp35" emma:lang="en-IN" emma:confidence="0">
                  <emma:literal>Save</emma:literal>
                </emma:interpretation>
                <emma:interpretation id="interp36" emma:lang="en-IN" emma:confidence="0">
                  <emma:literal>save</emma:literal>
                </emma:interpretation>
                <emma:interpretation id="interp37" emma:lang="en-IN" emma:confidence="0">
                  <emma:literal>same</emma:literal>
                </emma:interpretation>
                <emma:interpretation id="interp38" emma:lang="en-IN" emma:confidence="0">
                  <emma:literal>Same</emma:literal>
                </emma:interpretation>
                <emma:interpretation id="interp39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C943BED2-4F06-4A7D-A534-13153AA883D9}" emma:medium="tactile" emma:mode="ink">
                <msink:context xmlns:msink="http://schemas.microsoft.com/ink/2010/main" type="inkWord" rotatedBoundingBox="5382,2270 6290,2386 6221,2934 5312,2819"/>
              </emma:interpretation>
              <emma:one-of disjunction-type="recognition" id="oneOf8">
                <emma:interpretation id="interp40" emma:lang="en-IN" emma:confidence="0">
                  <emma:literal>in</emma:literal>
                </emma:interpretation>
                <emma:interpretation id="interp41" emma:lang="en-IN" emma:confidence="0">
                  <emma:literal>In</emma:literal>
                </emma:interpretation>
                <emma:interpretation id="interp42" emma:lang="en-IN" emma:confidence="0">
                  <emma:literal>m</emma:literal>
                </emma:interpretation>
                <emma:interpretation id="interp43" emma:lang="en-IN" emma:confidence="0">
                  <emma:literal>Inn</emma:literal>
                </emma:interpretation>
                <emma:interpretation id="interp44" emma:lang="en-IN" emma:confidence="0">
                  <emma:literal>"in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</inkml:traceGroup>
        <inkml:traceGroup>
          <inkml:annotationXML>
            <emma:emma xmlns:emma="http://www.w3.org/2003/04/emma" version="1.0">
              <emma:interpretation id="{7B9D2179-EA16-481A-AEAE-E2840FB09771}" emma:medium="tactile" emma:mode="ink">
                <msink:context xmlns:msink="http://schemas.microsoft.com/ink/2010/main" type="inkWord" rotatedBoundingBox="6473,2017 7938,2416 7703,3281 6238,2883"/>
              </emma:interpretation>
              <emma:one-of disjunction-type="recognition" id="oneOf9">
                <emma:interpretation id="interp45" emma:lang="en-IN" emma:confidence="0">
                  <emma:literal>CAB</emma:literal>
                </emma:interpretation>
                <emma:interpretation id="interp46" emma:lang="en-IN" emma:confidence="0">
                  <emma:literal>[CAB</emma:literal>
                </emma:interpretation>
                <emma:interpretation id="interp47" emma:lang="en-IN" emma:confidence="0">
                  <emma:literal>[LAB</emma:literal>
                </emma:interpretation>
                <emma:interpretation id="interp48" emma:lang="en-IN" emma:confidence="0">
                  <emma:literal>[FAB</emma:literal>
                </emma:interpretation>
                <emma:interpretation id="interp49" emma:lang="en-IN" emma:confidence="0">
                  <emma:literal>GAB</emma:literal>
                </emma:interpretation>
              </emma:one-of>
            </emma:emma>
          </inkml:annotationXML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</inkml:traceGroup>
        <inkml:traceGroup>
          <inkml:annotationXML>
            <emma:emma xmlns:emma="http://www.w3.org/2003/04/emma" version="1.0">
              <emma:interpretation id="{02968754-D3C0-42A8-B2F4-499BFEE8ADE6}" emma:medium="tactile" emma:mode="ink">
                <msink:context xmlns:msink="http://schemas.microsoft.com/ink/2010/main" type="inkWord" rotatedBoundingBox="8155,2792 8409,1772 9138,1953 8884,2974"/>
              </emma:interpretation>
              <emma:one-of disjunction-type="recognition" id="oneOf10">
                <emma:interpretation id="interp50" emma:lang="en-IN" emma:confidence="0">
                  <emma:literal>T</emma:literal>
                </emma:interpretation>
                <emma:interpretation id="interp51" emma:lang="en-IN" emma:confidence="0">
                  <emma:literal>8</emma:literal>
                </emma:interpretation>
                <emma:interpretation id="interp52" emma:lang="en-IN" emma:confidence="0">
                  <emma:literal>7</emma:literal>
                </emma:interpretation>
                <emma:interpretation id="interp53" emma:lang="en-IN" emma:confidence="0">
                  <emma:literal>9</emma:literal>
                </emma:interpretation>
                <emma:interpretation id="interp54" emma:lang="en-IN" emma:confidence="0">
                  <emma:literal>6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3352AE85-3676-4299-A18E-7586F4BF2D33}" emma:medium="tactile" emma:mode="ink">
                <msink:context xmlns:msink="http://schemas.microsoft.com/ink/2010/main" type="inkWord" rotatedBoundingBox="10012,2149 10513,2122 10530,2431 10029,2459"/>
              </emma:interpretation>
              <emma:one-of disjunction-type="recognition" id="oneOf11">
                <emma:interpretation id="interp55" emma:lang="en-IN" emma:confidence="0">
                  <emma:literal>=</emma:literal>
                </emma:interpretation>
                <emma:interpretation id="interp56" emma:lang="en-IN" emma:confidence="0">
                  <emma:literal>#</emma:literal>
                </emma:interpretation>
                <emma:interpretation id="interp57" emma:lang="en-IN" emma:confidence="0">
                  <emma:literal>¥</emma:literal>
                </emma:interpretation>
                <emma:interpretation id="interp58" emma:lang="en-IN" emma:confidence="0">
                  <emma:literal>E</emma:literal>
                </emma:interpretation>
                <emma:interpretation id="interp59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27AB6488-1076-4B70-9FCD-99B044ECC53A}" emma:medium="tactile" emma:mode="ink">
            <msink:context xmlns:msink="http://schemas.microsoft.com/ink/2010/main" type="paragraph" rotatedBoundingBox="1229,3440 28197,2907 28225,4344 1257,48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DEF551-07A1-4543-8C1A-CEF09FF570AF}" emma:medium="tactile" emma:mode="ink">
              <msink:context xmlns:msink="http://schemas.microsoft.com/ink/2010/main" type="inkBullet" rotatedBoundingBox="1234,3715 1885,3702 1908,4864 1257,4876"/>
            </emma:interpretation>
            <emma:one-of disjunction-type="recognition" id="oneOf12">
              <emma:interpretation id="interp60" emma:lang="en-IN" emma:confidence="0">
                <emma:literal>2)</emma:literal>
              </emma:interpretation>
              <emma:interpretation id="interp61" emma:lang="en-IN" emma:confidence="0">
                <emma:literal>2</emma:literal>
              </emma:interpretation>
              <emma:interpretation id="interp62" emma:lang="en-IN" emma:confidence="0">
                <emma:literal>23</emma:literal>
              </emma:interpretation>
              <emma:interpretation id="interp63" emma:lang="en-IN" emma:confidence="0">
                <emma:literal>27</emma:literal>
              </emma:interpretation>
              <emma:interpretation id="interp64" emma:lang="en-IN" emma:confidence="0">
                <emma:literal>2]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75CECC3A-35C5-47EE-8BEC-2677EEBE76C7}" emma:medium="tactile" emma:mode="ink">
              <msink:context xmlns:msink="http://schemas.microsoft.com/ink/2010/main" type="line" rotatedBoundingBox="2661,3412 28197,2907 28222,4204 2687,4708"/>
            </emma:interpretation>
          </emma:emma>
        </inkml:annotationXML>
        <inkml:traceGroup>
          <inkml:annotationXML>
            <emma:emma xmlns:emma="http://www.w3.org/2003/04/emma" version="1.0">
              <emma:interpretation id="{97356545-0F89-4D64-816A-CF407092B81D}" emma:medium="tactile" emma:mode="ink">
                <msink:context xmlns:msink="http://schemas.microsoft.com/ink/2010/main" type="inkWord" rotatedBoundingBox="2669,3804 4133,3775 4144,4308 2679,4337"/>
              </emma:interpretation>
              <emma:one-of disjunction-type="recognition" id="oneOf13">
                <emma:interpretation id="interp65" emma:lang="en-IN" emma:confidence="0">
                  <emma:literal>set</emma:literal>
                </emma:interpretation>
                <emma:interpretation id="interp66" emma:lang="en-IN" emma:confidence="0">
                  <emma:literal>Set</emma:literal>
                </emma:interpretation>
                <emma:interpretation id="interp67" emma:lang="en-IN" emma:confidence="0">
                  <emma:literal>sot</emma:literal>
                </emma:interpretation>
                <emma:interpretation id="interp68" emma:lang="en-IN" emma:confidence="0">
                  <emma:literal>sit</emma:literal>
                </emma:interpretation>
                <emma:interpretation id="interp69" emma:lang="en-IN" emma:confidence="0">
                  <emma:literal>Sot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ABDFE650-93B2-4270-99D8-D65C30C0F5C9}" emma:medium="tactile" emma:mode="ink">
                <msink:context xmlns:msink="http://schemas.microsoft.com/ink/2010/main" type="inkWord" rotatedBoundingBox="5337,3856 6972,3824 6978,4115 5343,4147"/>
              </emma:interpretation>
              <emma:one-of disjunction-type="recognition" id="oneOf14">
                <emma:interpretation id="interp70" emma:lang="en-IN" emma:confidence="0">
                  <emma:literal>now</emma:literal>
                </emma:interpretation>
                <emma:interpretation id="interp71" emma:lang="en-IN" emma:confidence="0">
                  <emma:literal>row</emma:literal>
                </emma:interpretation>
                <emma:interpretation id="interp72" emma:lang="en-IN" emma:confidence="0">
                  <emma:literal>How</emma:literal>
                </emma:interpretation>
                <emma:interpretation id="interp73" emma:lang="en-IN" emma:confidence="0">
                  <emma:literal>how</emma:literal>
                </emma:interpretation>
                <emma:interpretation id="interp74" emma:lang="en-IN" emma:confidence="0">
                  <emma:literal>mow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A4AE8C70-E37E-4A5A-802F-3034ED4C3689}" emma:medium="tactile" emma:mode="ink">
                <msink:context xmlns:msink="http://schemas.microsoft.com/ink/2010/main" type="inkWord" rotatedBoundingBox="9833,3270 10212,3263 10234,4358 9855,4365"/>
              </emma:interpretation>
              <emma:one-of disjunction-type="recognition" id="oneOf15">
                <emma:interpretation id="interp75" emma:lang="en-IN" emma:confidence="0">
                  <emma:literal>&amp;</emma:literal>
                </emma:interpretation>
                <emma:interpretation id="interp76" emma:lang="en-IN" emma:confidence="0">
                  <emma:literal>%</emma:literal>
                </emma:interpretation>
                <emma:interpretation id="interp77" emma:lang="en-IN" emma:confidence="0">
                  <emma:literal>£</emma:literal>
                </emma:interpretation>
                <emma:interpretation id="interp78" emma:lang="en-IN" emma:confidence="0">
                  <emma:literal>H</emma:literal>
                </emma:interpretation>
                <emma:interpretation id="interp79" emma:lang="en-IN" emma:confidence="0">
                  <emma:literal>G</emma:literal>
                </emma:interpretation>
              </emma:one-of>
            </emma:emma>
          </inkml:annotationXML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C4810511-F270-470A-AE52-07531B56718B}" emma:medium="tactile" emma:mode="ink">
                <msink:context xmlns:msink="http://schemas.microsoft.com/ink/2010/main" type="inkWord" rotatedBoundingBox="11143,3667 12143,3532 12217,4081 11216,4215"/>
              </emma:interpretation>
              <emma:one-of disjunction-type="recognition" id="oneOf16">
                <emma:interpretation id="interp80" emma:lang="en-IN" emma:confidence="0">
                  <emma:literal>col</emma:literal>
                </emma:interpretation>
                <emma:interpretation id="interp81" emma:lang="en-IN" emma:confidence="0">
                  <emma:literal>co/</emma:literal>
                </emma:interpretation>
                <emma:interpretation id="interp82" emma:lang="en-IN" emma:confidence="0">
                  <emma:literal>cd</emma:literal>
                </emma:interpretation>
                <emma:interpretation id="interp83" emma:lang="en-IN" emma:confidence="0">
                  <emma:literal>cot</emma:literal>
                </emma:interpretation>
                <emma:interpretation id="interp84" emma:lang="en-IN" emma:confidence="0">
                  <emma:literal>lol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</inkml:traceGroup>
        <inkml:traceGroup>
          <inkml:annotationXML>
            <emma:emma xmlns:emma="http://www.w3.org/2003/04/emma" version="1.0">
              <emma:interpretation id="{DF281A3A-0D36-4B38-BD69-971FEBAF8F85}" emma:medium="tactile" emma:mode="ink">
                <msink:context xmlns:msink="http://schemas.microsoft.com/ink/2010/main" type="inkWord" rotatedBoundingBox="13004,3671 14992,3572 15015,4032 13026,4130"/>
              </emma:interpretation>
              <emma:one-of disjunction-type="recognition" id="oneOf17">
                <emma:interpretation id="interp85" emma:lang="en-IN" emma:confidence="0">
                  <emma:literal>C:</emma:literal>
                </emma:interpretation>
                <emma:interpretation id="interp86" emma:lang="en-IN" emma:confidence="0">
                  <emma:literal>C=</emma:literal>
                </emma:interpretation>
                <emma:interpretation id="interp87" emma:lang="en-IN" emma:confidence="0">
                  <emma:literal>C.</emma:literal>
                </emma:interpretation>
                <emma:interpretation id="interp88" emma:lang="en-IN" emma:confidence="0">
                  <emma:literal>c=</emma:literal>
                </emma:interpretation>
                <emma:interpretation id="interp89" emma:lang="en-IN" emma:confidence="0">
                  <emma:literal>c,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</inkml:traceGroup>
        <inkml:traceGroup>
          <inkml:annotationXML>
            <emma:emma xmlns:emma="http://www.w3.org/2003/04/emma" version="1.0">
              <emma:interpretation id="{EB450E11-84AF-4C37-8AF8-E9BEB16D448D}" emma:medium="tactile" emma:mode="ink">
                <msink:context xmlns:msink="http://schemas.microsoft.com/ink/2010/main" type="inkWord" rotatedBoundingBox="15738,3614 16595,3572 16612,3929 15756,3970"/>
              </emma:interpretation>
              <emma:one-of disjunction-type="recognition" id="oneOf18">
                <emma:interpretation id="interp90" emma:lang="en-IN" emma:confidence="0">
                  <emma:literal>to</emma:literal>
                </emma:interpretation>
                <emma:interpretation id="interp91" emma:lang="en-IN" emma:confidence="0">
                  <emma:literal>so</emma:literal>
                </emma:interpretation>
                <emma:interpretation id="interp92" emma:lang="en-IN" emma:confidence="0">
                  <emma:literal>o</emma:literal>
                </emma:interpretation>
                <emma:interpretation id="interp93" emma:lang="en-IN" emma:confidence="0">
                  <emma:literal>N</emma:literal>
                </emma:interpretation>
                <emma:interpretation id="interp94" emma:lang="en-IN" emma:confidence="0">
                  <emma:literal>To</emma:literal>
                </emma:interpretation>
              </emma:one-of>
            </emma:emma>
          </inkml:annotationXML>
          <inkml:trace contextRef="#ctx0" brushRef="#br1" timeOffset="82438.382">16184 3656 197,'14'-7'872,"-4"-1"-146,-2 2-76,0-1-42,-1 2-58,-7 5-25,12-11-55,-12 11-33,8-8-21,-8 8-37,7-8-33,-7 8-42,0 0-37,5-7-36,-5 7-14,0 0-10,0 0 4,0 0-25,-15 7-17,6-2-7,-1 3-101,-4 1-61,0 1 0,-4 4 0,-4 0 0,0 3 0,-3-1 0,-4 4 0,-1-1 0,-1 0 0,5-3 0,0-2 0,-1 2 0,3-3 0,2 1 0,2-3 0,1-2 0,3 1 0,1-2 0,2-3 0,3 0 0,0-1 0,-2-1 0,12-3 0,-15 0 0,15 0 0,-10-3 0,10 3 0,-8-10 0,8 10 0,-1-16 0,2 7 0,2-4 0,2-1 0,0-2 0,2-2 0,1-2 0,1 3 0,1-1 0,0 0 0,1 2 0,-2 3 0,1 1 0,-1 5 0,-1-2 0,2 6 0,-10 3 0,16 0 0,-7 3 0,0 6 0,2 0 0,-2 4 0,3 2 0,0 3 0,3 2 0,0 0 0,3 1 0,-1-3 0,5 3 0,1-1 0,3 1 0,5-1 0,-4-4 0,6-1 0,-2-3 0,1-2 0,1-2 0,1-2 0,2-3 0,-5-3 0,1-2 0,1-2 0,-1-3 0,-2 0 0,-4-4 0,-3-2 0,-4 0 0,-4-1 0,-2-3 0,-5-2 0,-3-1 0,-2 2 0,-4-1 0,-5-2 0,0 2 0,-4-2 0,-2 4 0,-2-1 0,-2 0 0,-3 5 0,1 1 0,-1 0 0,-2 3 0,2 1 0,0 3 0,1 1 0,1 0 0,1 3-78,3 1-500,0 1-142,0 0-200,2 2-939,-1 1-1576</inkml:trace>
        </inkml:traceGroup>
        <inkml:traceGroup>
          <inkml:annotationXML>
            <emma:emma xmlns:emma="http://www.w3.org/2003/04/emma" version="1.0">
              <emma:interpretation id="{40DD100D-E51F-4D82-9C82-3317FDFF1EF0}" emma:medium="tactile" emma:mode="ink">
                <msink:context xmlns:msink="http://schemas.microsoft.com/ink/2010/main" type="inkWord" rotatedBoundingBox="19132,3268 19318,4334 18483,4480 18297,3413"/>
              </emma:interpretation>
              <emma:one-of disjunction-type="recognition" id="oneOf19">
                <emma:interpretation id="interp95" emma:lang="en-IN" emma:confidence="0">
                  <emma:literal>3)</emma:literal>
                </emma:interpretation>
                <emma:interpretation id="interp96" emma:lang="en-IN" emma:confidence="0">
                  <emma:literal>3]</emma:literal>
                </emma:interpretation>
                <emma:interpretation id="interp97" emma:lang="en-IN" emma:confidence="0">
                  <emma:literal>31)</emma:literal>
                </emma:interpretation>
                <emma:interpretation id="interp98" emma:lang="en-IN" emma:confidence="0">
                  <emma:literal>3</emma:literal>
                </emma:interpretation>
                <emma:interpretation id="interp99" emma:lang="en-IN" emma:confidence="0">
                  <emma:literal>31]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066FC484-9961-470F-8F2C-0098A387CDE7}" emma:medium="tactile" emma:mode="ink">
                <msink:context xmlns:msink="http://schemas.microsoft.com/ink/2010/main" type="inkWord" rotatedBoundingBox="19820,3600 21566,3306 21655,3838 19910,4132"/>
              </emma:interpretation>
              <emma:one-of disjunction-type="recognition" id="oneOf20">
                <emma:interpretation id="interp100" emma:lang="en-IN" emma:confidence="0">
                  <emma:literal>set</emma:literal>
                </emma:interpretation>
                <emma:interpretation id="interp101" emma:lang="en-IN" emma:confidence="0">
                  <emma:literal>Set</emma:literal>
                </emma:interpretation>
                <emma:interpretation id="interp102" emma:lang="en-IN" emma:confidence="0">
                  <emma:literal>Get</emma:literal>
                </emma:interpretation>
                <emma:interpretation id="interp103" emma:lang="en-IN" emma:confidence="0">
                  <emma:literal>get</emma:literal>
                </emma:interpretation>
                <emma:interpretation id="interp104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</inkml:traceGroup>
        <inkml:traceGroup>
          <inkml:annotationXML>
            <emma:emma xmlns:emma="http://www.w3.org/2003/04/emma" version="1.0">
              <emma:interpretation id="{72E2A345-58D8-49B9-AA39-2419CD02B198}" emma:medium="tactile" emma:mode="ink">
                <msink:context xmlns:msink="http://schemas.microsoft.com/ink/2010/main" type="inkWord" rotatedBoundingBox="22205,3149 25536,3084 25558,4196 22227,4262"/>
              </emma:interpretation>
              <emma:one-of disjunction-type="recognition" id="oneOf21">
                <emma:interpretation id="interp105" emma:lang="en-IN" emma:confidence="0">
                  <emma:literal>*</emma:literal>
                </emma:interpretation>
                <emma:interpretation id="interp106" emma:lang="en-IN" emma:confidence="0">
                  <emma:literal>5</emma:literal>
                </emma:interpretation>
                <emma:interpretation id="interp107" emma:lang="en-IN" emma:confidence="0">
                  <emma:literal>J</emma:literal>
                </emma:interpretation>
                <emma:interpretation id="interp108" emma:lang="en-IN" emma:confidence="0">
                  <emma:literal>Y</emma:literal>
                </emma:interpretation>
                <emma:interpretation id="interp109" emma:lang="en-IN" emma:confidence="0">
                  <emma:literal>4</emma:literal>
                </emma:interpretation>
              </emma:one-of>
            </emma:emma>
          </inkml:annotationXML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</inkml:traceGroup>
        <inkml:traceGroup>
          <inkml:annotationXML>
            <emma:emma xmlns:emma="http://www.w3.org/2003/04/emma" version="1.0">
              <emma:interpretation id="{171F19D4-D1B3-4C2B-B458-A28C3DDB6DFC}" emma:medium="tactile" emma:mode="ink">
                <msink:context xmlns:msink="http://schemas.microsoft.com/ink/2010/main" type="inkWord" rotatedBoundingBox="23091,3111 24469,3890 24029,4668 22651,3889"/>
              </emma:interpretation>
              <emma:one-of disjunction-type="recognition" id="oneOf22">
                <emma:interpretation id="interp110" emma:lang="en-IN" emma:confidence="0">
                  <emma:literal>C,</emma:literal>
                </emma:interpretation>
                <emma:interpretation id="interp111" emma:lang="en-IN" emma:confidence="0">
                  <emma:literal>CC,</emma:literal>
                </emma:interpretation>
                <emma:interpretation id="interp112" emma:lang="en-IN" emma:confidence="0">
                  <emma:literal>Ce</emma:literal>
                </emma:interpretation>
                <emma:interpretation id="interp113" emma:lang="en-IN" emma:confidence="0">
                  <emma:literal>c,</emma:literal>
                </emma:interpretation>
                <emma:interpretation id="interp114" emma:lang="en-IN" emma:confidence="0">
                  <emma:literal>CT</emma:literal>
                </emma:interpretation>
              </emma:one-of>
            </emma:emma>
          </inkml:annotationXML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</inkml:traceGroup>
        <inkml:traceGroup>
          <inkml:annotationXML>
            <emma:emma xmlns:emma="http://www.w3.org/2003/04/emma" version="1.0">
              <emma:interpretation id="{BC15F36F-E3B1-4785-96E3-43A51BE0FDF0}" emma:medium="tactile" emma:mode="ink">
                <msink:context xmlns:msink="http://schemas.microsoft.com/ink/2010/main" type="inkWord" rotatedBoundingBox="24269,3568 25381,2965 25912,3945 24801,4548"/>
              </emma:interpretation>
              <emma:one-of disjunction-type="recognition" id="oneOf23">
                <emma:interpretation id="interp115" emma:lang="en-IN" emma:confidence="0">
                  <emma:literal>A)</emma:literal>
                </emma:interpretation>
                <emma:interpretation id="interp116" emma:lang="en-IN" emma:confidence="0">
                  <emma:literal>A</emma:literal>
                </emma:interpretation>
                <emma:interpretation id="interp117" emma:lang="en-IN" emma:confidence="0">
                  <emma:literal>a)</emma:literal>
                </emma:interpretation>
                <emma:interpretation id="interp118" emma:lang="en-IN" emma:confidence="0">
                  <emma:literal>As</emma:literal>
                </emma:interpretation>
                <emma:interpretation id="interp119" emma:lang="en-IN" emma:confidence="0">
                  <emma:literal>a]</emma:literal>
                </emma:interpretation>
              </emma:one-of>
            </emma:emma>
          </inkml:annotationXML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  <inkml:traceGroup>
          <inkml:annotationXML>
            <emma:emma xmlns:emma="http://www.w3.org/2003/04/emma" version="1.0">
              <emma:interpretation id="{45AA4AC3-10BC-4F92-8630-074E566B1159}" emma:medium="tactile" emma:mode="ink">
                <msink:context xmlns:msink="http://schemas.microsoft.com/ink/2010/main" type="inkWord" rotatedBoundingBox="26278,3452 28207,3414 28214,3786 26285,3824"/>
              </emma:interpretation>
              <emma:one-of disjunction-type="recognition" id="oneOf24">
                <emma:interpretation id="interp120" emma:lang="en-IN" emma:confidence="0">
                  <emma:literal>=</emma:literal>
                </emma:interpretation>
                <emma:interpretation id="interp121" emma:lang="en-IN" emma:confidence="0">
                  <emma:literal>E</emma:literal>
                </emma:interpretation>
                <emma:interpretation id="interp122" emma:lang="en-IN" emma:confidence="0">
                  <emma:literal>t</emma:literal>
                </emma:interpretation>
                <emma:interpretation id="interp123" emma:lang="en-IN" emma:confidence="0">
                  <emma:literal>c</emma:literal>
                </emma:interpretation>
                <emma:interpretation id="interp124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</inkml:traceGroup>
        <inkml:traceGroup>
          <inkml:annotationXML>
            <emma:emma xmlns:emma="http://www.w3.org/2003/04/emma" version="1.0">
              <emma:interpretation id="{3141670E-CC49-4274-8DA5-004F711632E3}" emma:medium="tactile" emma:mode="ink">
                <msink:context xmlns:msink="http://schemas.microsoft.com/ink/2010/main" type="inkWord" rotatedBoundingBox="27301,3561 28165,3362 28228,3633 27364,3833"/>
              </emma:interpretation>
              <emma:one-of disjunction-type="recognition" id="oneOf25">
                <emma:interpretation id="interp125" emma:lang="en-IN" emma:confidence="0">
                  <emma:literal>to</emma:literal>
                </emma:interpretation>
                <emma:interpretation id="interp126" emma:lang="en-IN" emma:confidence="0">
                  <emma:literal>so</emma:literal>
                </emma:interpretation>
                <emma:interpretation id="interp127" emma:lang="en-IN" emma:confidence="0">
                  <emma:literal>To</emma:literal>
                </emma:interpretation>
                <emma:interpretation id="interp128" emma:lang="en-IN" emma:confidence="0">
                  <emma:literal>So</emma:literal>
                </emma:interpretation>
                <emma:interpretation id="interp129" emma:lang="en-IN" emma:confidence="0">
                  <emma:literal>o</emma:literal>
                </emma:interpretation>
              </emma:one-of>
            </emma:emma>
          </inkml:annotationXML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</inkml:traceGroup>
      </inkml:traceGroup>
    </inkml:traceGroup>
    <inkml:traceGroup>
      <inkml:annotationXML>
        <emma:emma xmlns:emma="http://www.w3.org/2003/04/emma" version="1.0">
          <emma:interpretation id="{6A99DB12-8A32-40E9-BEDC-481F14104C2A}" emma:medium="tactile" emma:mode="ink">
            <msink:context xmlns:msink="http://schemas.microsoft.com/ink/2010/main" type="paragraph" rotatedBoundingBox="18062,4779 32466,4582 32479,5570 18075,57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5009029-4E20-4736-A2DD-3F5A626B1E3C}" emma:medium="tactile" emma:mode="ink">
              <msink:context xmlns:msink="http://schemas.microsoft.com/ink/2010/main" type="inkBullet" rotatedBoundingBox="18062,4779 18818,4769 18831,5739 18075,5750"/>
            </emma:interpretation>
            <emma:one-of disjunction-type="recognition" id="oneOf26">
              <emma:interpretation id="interp130" emma:lang="en-IN" emma:confidence="0">
                <emma:literal>us</emma:literal>
              </emma:interpretation>
              <emma:interpretation id="interp131" emma:lang="en-IN" emma:confidence="0">
                <emma:literal>is)</emma:literal>
              </emma:interpretation>
              <emma:interpretation id="interp132" emma:lang="en-IN" emma:confidence="0">
                <emma:literal>n)</emma:literal>
              </emma:interpretation>
              <emma:interpretation id="interp133" emma:lang="en-IN" emma:confidence="0">
                <emma:literal>"s</emma:literal>
              </emma:interpretation>
              <emma:interpretation id="interp134" emma:lang="en-IN" emma:confidence="0">
                <emma:literal>"is</emma:literal>
              </emma:interpretation>
            </emma:one-of>
          </emma:emma>
        </inkml:annotationXML>
        <inkml:trace contextRef="#ctx0" brushRef="#br1" timeOffset="207557.257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<inkml:trace contextRef="#ctx0" brushRef="#br1" timeOffset="208042.983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</inkml:traceGroup>
      <inkml:traceGroup>
        <inkml:annotationXML>
          <emma:emma xmlns:emma="http://www.w3.org/2003/04/emma" version="1.0">
            <emma:interpretation id="{61BFE04C-195E-4D6B-81C1-2BD02454674C}" emma:medium="tactile" emma:mode="ink">
              <msink:context xmlns:msink="http://schemas.microsoft.com/ink/2010/main" type="line" rotatedBoundingBox="19538,4875 32468,4697 32479,5570 19550,5747"/>
            </emma:interpretation>
          </emma:emma>
        </inkml:annotationXML>
        <inkml:traceGroup>
          <inkml:annotationXML>
            <emma:emma xmlns:emma="http://www.w3.org/2003/04/emma" version="1.0">
              <emma:interpretation id="{61880A7A-7AFD-49F5-B6FF-5BF91F6DF521}" emma:medium="tactile" emma:mode="ink">
                <msink:context xmlns:msink="http://schemas.microsoft.com/ink/2010/main" type="inkWord" rotatedBoundingBox="19539,4946 23400,4893 23411,5695 19550,5747"/>
              </emma:interpretation>
              <emma:one-of disjunction-type="recognition" id="oneOf27">
                <emma:interpretation id="interp135" emma:lang="en-IN" emma:confidence="0">
                  <emma:literal>further,</emma:literal>
                </emma:interpretation>
                <emma:interpretation id="interp136" emma:lang="en-IN" emma:confidence="0">
                  <emma:literal>Further,</emma:literal>
                </emma:interpretation>
                <emma:interpretation id="interp137" emma:lang="en-IN" emma:confidence="0">
                  <emma:literal>further.</emma:literal>
                </emma:interpretation>
                <emma:interpretation id="interp138" emma:lang="en-IN" emma:confidence="0">
                  <emma:literal>further;</emma:literal>
                </emma:interpretation>
                <emma:interpretation id="interp139" emma:lang="en-IN" emma:confidence="0">
                  <emma:literal>further'</emma:literal>
                </emma:interpretation>
              </emma:one-of>
            </emma:emma>
          </inkml:annotationXML>
          <inkml:trace contextRef="#ctx0" brushRef="#br1" timeOffset="209262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1" timeOffset="209478.158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1" timeOffset="210042.008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1" timeOffset="210164.453">20758 5135 245,'0'0'682,"0"-18"-121,0 18-37,-4-16-62,4 16-67,-7-13-74,7 13-45,-5-13-70,5 13-26,-6-12-57,6 12-26,-4-8-126,4 8-135,0 0-174,-10-6-279,10 6-301,0 0-487</inkml:trace>
          <inkml:trace contextRef="#ctx0" brushRef="#br1" timeOffset="210750.123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1" timeOffset="211282.794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1" timeOffset="211884.458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1" timeOffset="-211581.295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9BE011A4-FB42-410D-AF11-678CA00B9EBA}" emma:medium="tactile" emma:mode="ink">
                <msink:context xmlns:msink="http://schemas.microsoft.com/ink/2010/main" type="inkWord" rotatedBoundingBox="24126,4841 27165,4800 27171,5288 24133,5330"/>
              </emma:interpretation>
              <emma:one-of disjunction-type="recognition" id="oneOf28">
                <emma:interpretation id="interp140" emma:lang="en-IN" emma:confidence="0">
                  <emma:literal>reduce</emma:literal>
                </emma:interpretation>
                <emma:interpretation id="interp141" emma:lang="en-IN" emma:confidence="0">
                  <emma:literal>seduce</emma:literal>
                </emma:interpretation>
                <emma:interpretation id="interp142" emma:lang="en-IN" emma:confidence="0">
                  <emma:literal>rednce</emma:literal>
                </emma:interpretation>
                <emma:interpretation id="interp143" emma:lang="en-IN" emma:confidence="0">
                  <emma:literal>redid</emma:literal>
                </emma:interpretation>
                <emma:interpretation id="interp144" emma:lang="en-IN" emma:confidence="0">
                  <emma:literal>redud</emma:literal>
                </emma:interpretation>
              </emma:one-of>
            </emma:emma>
          </inkml:annotationXML>
          <inkml:trace contextRef="#ctx0" brushRef="#br1" timeOffset="212548.234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1" timeOffset="212871.217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1" timeOffset="213720.266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1" timeOffset="214005.487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1" timeOffset="214324.8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</inkml:traceGroup>
        <inkml:traceGroup>
          <inkml:annotationXML>
            <emma:emma xmlns:emma="http://www.w3.org/2003/04/emma" version="1.0">
              <emma:interpretation id="{A61DD53E-07C8-4FAE-B4A1-7EB2EE376035}" emma:medium="tactile" emma:mode="ink">
                <msink:context xmlns:msink="http://schemas.microsoft.com/ink/2010/main" type="inkWord" rotatedBoundingBox="27787,4759 32468,4702 32475,5218 27793,5275"/>
              </emma:interpretation>
              <emma:one-of disjunction-type="recognition" id="oneOf29">
                <emma:interpretation id="interp145" emma:lang="en-IN" emma:confidence="0">
                  <emma:literal>martin.</emma:literal>
                </emma:interpretation>
                <emma:interpretation id="interp146" emma:lang="en-IN" emma:confidence="0">
                  <emma:literal>martin c</emma:literal>
                </emma:interpretation>
                <emma:interpretation id="interp147" emma:lang="en-IN" emma:confidence="0">
                  <emma:literal>matins.</emma:literal>
                </emma:interpretation>
                <emma:interpretation id="interp148" emma:lang="en-IN" emma:confidence="0">
                  <emma:literal>martin `</emma:literal>
                </emma:interpretation>
                <emma:interpretation id="interp149" emma:lang="en-IN" emma:confidence="0">
                  <emma:literal>matron.</emma:literal>
                </emma:interpretation>
              </emma:one-of>
            </emma:emma>
          </inkml:annotationXML>
          <inkml:trace contextRef="#ctx0" brushRef="#br1" timeOffset="-214256.829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1" timeOffset="-213554.914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1" timeOffset="-213385.628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1" timeOffset="-212969.587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1" timeOffset="-212831.536">30054 4925 679,'0'0'621,"2"-16"-125,-2 16-85,5-10-99,-5 10-116,9-9-136,-9 9-169,12-6-341,-12 6-253,12-2-209</inkml:trace>
          <inkml:trace contextRef="#ctx0" brushRef="#br1" timeOffset="-212352.279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  <inkml:trace contextRef="#ctx0" brushRef="#br1" timeOffset="-210778.976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</inkml:traceGroup>
    <inkml:traceGroup>
      <inkml:annotationXML>
        <emma:emma xmlns:emma="http://www.w3.org/2003/04/emma" version="1.0">
          <emma:interpretation id="{A3841DD9-466E-4264-8180-2E53A824E42A}" emma:medium="tactile" emma:mode="ink">
            <msink:context xmlns:msink="http://schemas.microsoft.com/ink/2010/main" type="paragraph" rotatedBoundingBox="975,6002 12147,6051 12139,7814 967,7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845D6-98CA-45E8-A6A0-CAE02A129997}" emma:medium="tactile" emma:mode="ink">
              <msink:context xmlns:msink="http://schemas.microsoft.com/ink/2010/main" type="line" rotatedBoundingBox="975,6002 12147,6051 12139,7814 967,7766">
                <msink:destinationLink direction="with" ref="{EC4847A0-9230-4D56-9A6B-F003285FC87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3F1EE9C7-9A56-459D-A142-51943408976E}" emma:medium="tactile" emma:mode="ink">
                <msink:context xmlns:msink="http://schemas.microsoft.com/ink/2010/main" type="inkWord" rotatedBoundingBox="975,6002 5503,6022 5495,7785 967,7766"/>
              </emma:interpretation>
              <emma:one-of disjunction-type="recognition" id="oneOf30">
                <emma:interpretation id="interp150" emma:lang="en-IN" emma:confidence="0">
                  <emma:literal>Resulting</emma:literal>
                </emma:interpretation>
                <emma:interpretation id="interp151" emma:lang="en-IN" emma:confidence="0">
                  <emma:literal>Resitting</emma:literal>
                </emma:interpretation>
                <emma:interpretation id="interp152" emma:lang="en-IN" emma:confidence="0">
                  <emma:literal>Reswelling</emma:literal>
                </emma:interpretation>
                <emma:interpretation id="interp153" emma:lang="en-IN" emma:confidence="0">
                  <emma:literal>Resubbing</emma:literal>
                </emma:interpretation>
                <emma:interpretation id="interp154" emma:lang="en-IN" emma:confidence="0">
                  <emma:literal>Rebutting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</inkml:traceGroup>
        <inkml:traceGroup>
          <inkml:annotationXML>
            <emma:emma xmlns:emma="http://www.w3.org/2003/04/emma" version="1.0">
              <emma:interpretation id="{466E06B9-1ADF-4294-A8E3-93656D975169}" emma:medium="tactile" emma:mode="ink">
                <msink:context xmlns:msink="http://schemas.microsoft.com/ink/2010/main" type="inkWord" rotatedBoundingBox="6737,6047 10139,6062 10136,6663 6734,6648"/>
              </emma:interpretation>
              <emma:one-of disjunction-type="recognition" id="oneOf31">
                <emma:interpretation id="interp155" emma:lang="en-IN" emma:confidence="0">
                  <emma:literal>matron</emma:literal>
                </emma:interpretation>
                <emma:interpretation id="interp156" emma:lang="en-IN" emma:confidence="0">
                  <emma:literal>mateine</emma:literal>
                </emma:interpretation>
                <emma:interpretation id="interp157" emma:lang="en-IN" emma:confidence="0">
                  <emma:literal>matins</emma:literal>
                </emma:interpretation>
                <emma:interpretation id="interp158" emma:lang="en-IN" emma:confidence="0">
                  <emma:literal>matrons</emma:literal>
                </emma:interpretation>
                <emma:interpretation id="interp15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</inkml:traceGroup>
        <inkml:traceGroup>
          <inkml:annotationXML>
            <emma:emma xmlns:emma="http://www.w3.org/2003/04/emma" version="1.0">
              <emma:interpretation id="{61FCF335-20D2-4BE1-9638-D6FAC73FB9CD}" emma:medium="tactile" emma:mode="ink">
                <msink:context xmlns:msink="http://schemas.microsoft.com/ink/2010/main" type="inkWord" rotatedBoundingBox="10746,6090 12146,6096 12143,6905 10743,6899"/>
              </emma:interpretation>
              <emma:one-of disjunction-type="recognition" id="oneOf32">
                <emma:interpretation id="interp160" emma:lang="en-IN" emma:confidence="0">
                  <emma:literal>is,</emma:literal>
                </emma:interpretation>
                <emma:interpretation id="interp161" emma:lang="en-IN" emma:confidence="0">
                  <emma:literal>is</emma:literal>
                </emma:interpretation>
                <emma:interpretation id="interp162" emma:lang="en-IN" emma:confidence="0">
                  <emma:literal>is.</emma:literal>
                </emma:interpretation>
                <emma:interpretation id="interp163" emma:lang="en-IN" emma:confidence="0">
                  <emma:literal>as,</emma:literal>
                </emma:interpretation>
                <emma:interpretation id="interp164" emma:lang="en-IN" emma:confidence="0">
                  <emma:literal>as.</emma:literal>
                </emma:interpretation>
              </emma:one-of>
            </emma:emma>
          </inkml:annotationXML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0-170,25-28-208</inkml:trace>
        </inkml:traceGroup>
      </inkml:traceGroup>
    </inkml:traceGroup>
    <inkml:traceGroup>
      <inkml:annotationXML>
        <emma:emma xmlns:emma="http://www.w3.org/2003/04/emma" version="1.0">
          <emma:interpretation id="{B760CA03-9D9F-4BAB-9801-54057F46ABFB}" emma:medium="tactile" emma:mode="ink">
            <msink:context xmlns:msink="http://schemas.microsoft.com/ink/2010/main" type="paragraph" rotatedBoundingBox="2610,8986 8179,8994 8178,9629 2609,96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E81A800-5971-4DA8-8369-9DC43E5867B7}" emma:medium="tactile" emma:mode="ink">
              <msink:context xmlns:msink="http://schemas.microsoft.com/ink/2010/main" type="line" rotatedBoundingBox="2610,8986 8179,8994 8178,9629 2609,9622">
                <msink:destinationLink direction="with" ref="{EC4847A0-9230-4D56-9A6B-F003285FC87C}"/>
                <msink:destinationLink direction="with" ref="{1D3FC5F7-866D-4202-B220-732417B1F0B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214C44A-AD4F-47D7-8B6F-EE6E82EDA90A}" emma:medium="tactile" emma:mode="ink">
                <msink:context xmlns:msink="http://schemas.microsoft.com/ink/2010/main" type="inkWord" rotatedBoundingBox="5513,9016 6404,9017 6403,9575 5512,9573"/>
              </emma:interpretation>
              <emma:one-of disjunction-type="recognition" id="oneOf33">
                <emma:interpretation id="interp165" emma:lang="en-IN" emma:confidence="0">
                  <emma:literal>to</emma:literal>
                </emma:interpretation>
                <emma:interpretation id="interp166" emma:lang="en-IN" emma:confidence="0">
                  <emma:literal>so</emma:literal>
                </emma:interpretation>
                <emma:interpretation id="interp167" emma:lang="en-IN" emma:confidence="0">
                  <emma:literal>To</emma:literal>
                </emma:interpretation>
                <emma:interpretation id="interp168" emma:lang="en-IN" emma:confidence="0">
                  <emma:literal>go</emma:literal>
                </emma:interpretation>
                <emma:interpretation id="interp169" emma:lang="en-IN" emma:confidence="0">
                  <emma:literal>o</emma:literal>
                </emma:interpretation>
              </emma:one-of>
            </emma:emma>
          </inkml:annotationXML>
          <inkml:trace contextRef="#ctx0" brushRef="#br0">6228 9017 391,'0'0'291,"-2"10"-71,2-10-44,-2 11-37,2-11-33,-1 11-94,1-11-434,-7 10 110</inkml:trace>
        </inkml:traceGroup>
      </inkml:traceGroup>
    </inkml:traceGroup>
    <inkml:traceGroup>
      <inkml:annotationXML>
        <emma:emma xmlns:emma="http://www.w3.org/2003/04/emma" version="1.0">
          <emma:interpretation id="{1259BCB2-DED2-4634-AA78-F5D82709B80A}" emma:medium="tactile" emma:mode="ink">
            <msink:context xmlns:msink="http://schemas.microsoft.com/ink/2010/main" type="paragraph" rotatedBoundingBox="2138,10159 8170,9992 8189,10666 2157,108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B3363B-B229-4F86-BDE0-B469D53E582F}" emma:medium="tactile" emma:mode="ink">
              <msink:context xmlns:msink="http://schemas.microsoft.com/ink/2010/main" type="line" rotatedBoundingBox="2138,10159 8170,9992 8189,10666 2157,10834">
                <msink:destinationLink direction="with" ref="{EC4847A0-9230-4D56-9A6B-F003285FC87C}"/>
                <msink:destinationLink direction="with" ref="{1D3FC5F7-866D-4202-B220-732417B1F0B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355E7EE-5FB8-4C71-89D3-337C3A310386}" emma:medium="tactile" emma:mode="ink">
                <msink:context xmlns:msink="http://schemas.microsoft.com/ink/2010/main" type="inkWord" rotatedBoundingBox="2115,10372 2900,10257 2947,10580 2163,10696"/>
              </emma:interpretation>
              <emma:one-of disjunction-type="recognition" id="oneOf34">
                <emma:interpretation id="interp170" emma:lang="en-IN" emma:confidence="0">
                  <emma:literal>so</emma:literal>
                </emma:interpretation>
                <emma:interpretation id="interp171" emma:lang="en-IN" emma:confidence="0">
                  <emma:literal>to</emma:literal>
                </emma:interpretation>
                <emma:interpretation id="interp172" emma:lang="en-IN" emma:confidence="0">
                  <emma:literal>n</emma:literal>
                </emma:interpretation>
                <emma:interpretation id="interp173" emma:lang="en-IN" emma:confidence="0">
                  <emma:literal>ss</emma:literal>
                </emma:interpretation>
                <emma:interpretation id="interp174" emma:lang="en-IN" emma:confidence="0">
                  <emma:literal>sr</emma:literal>
                </emma:interpretation>
              </emma:one-of>
            </emma:emma>
          </inkml:annotationXML>
          <inkml:trace contextRef="#ctx0" brushRef="#br0">2450 10349 167,'0'0'395,"0"0"-81,0 0-34,0 0-32,0 0-29,0 0-13,0 0-22,8-5-21,-8 5-15,0 0-21,0 0-14,0 0-7,0 0-8,0 0-8,0 0-8,0 0 26,9-4 10,-9 4 2,0 0 11,0 0-9,0 0 16,0 0-15,0 0 13,0 0-20,0 0 14,0 0-33,0 0 12,0 0-42,0 0 8,0 0-39,0 0 16,0 0-58,0 0-51,0 0-80,0 0-75,0 0-61,0 0-50,11 3-64,-11-3-122,0 0-346,0 0-403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353EDD9-0498-4813-814D-E011FECFE2B9}" emma:medium="tactile" emma:mode="ink">
          <msink:context xmlns:msink="http://schemas.microsoft.com/ink/2010/main" type="inkDrawing" rotatedBoundingBox="1550,1820 4547,1560 4558,1686 1561,1946" semanticType="underline" shapeName="Other">
            <msink:sourceLink direction="with" ref="{12FB11B8-FE60-4867-A224-21FAEAB1A313}"/>
          </msink:context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1.3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C4847A0-9230-4D56-9A6B-F003285FC87C}" emma:medium="tactile" emma:mode="ink">
          <msink:context xmlns:msink="http://schemas.microsoft.com/ink/2010/main" type="inkDrawing" rotatedBoundingBox="1493,11967 1722,7430 2800,7485 2570,12021" semanticType="verticalRange" shapeName="Other">
            <msink:sourceLink direction="with" ref="{315845D6-98CA-45E8-A6A0-CAE02A129997}"/>
            <msink:sourceLink direction="with" ref="{1E81A800-5971-4DA8-8369-9DC43E5867B7}"/>
            <msink:sourceLink direction="with" ref="{A9B3363B-B229-4F86-BDE0-B469D53E582F}"/>
          </msink:context>
        </emma:interpretation>
      </emma:emma>
    </inkml:annotationXML>
    <inkml:trace contextRef="#ctx0" brushRef="#br0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3.3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1D3FC5F7-866D-4202-B220-732417B1F0BC}" emma:medium="tactile" emma:mode="ink">
          <msink:context xmlns:msink="http://schemas.microsoft.com/ink/2010/main" type="inkDrawing" rotatedBoundingBox="8376,11959 8607,7696 9444,7741 9213,12004" semanticType="verticalRange" shapeName="Other">
            <msink:sourceLink direction="with" ref="{1E81A800-5971-4DA8-8369-9DC43E5867B7}"/>
            <msink:sourceLink direction="with" ref="{A9B3363B-B229-4F86-BDE0-B469D53E582F}"/>
          </msink:context>
        </emma:interpretation>
      </emma:emma>
    </inkml:annotationXML>
    <inkml:trace contextRef="#ctx0" brushRef="#br0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15:16.10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17595 5061 316,'0'0'691,"0"0"-117,-5-12-37,5 12-37,-4-9-4,4 9-34,-2-11-32,2 11-37,0 0-45,-7-12-32,7 12-25,-5-6-27,5 6-18,0 0-19,-13-7-7,13 7-15,0 0 6,-15-1-19,15 1 6,-17 5-21,8 0 0,0 2-7,-3 2-7,0 2-15,0 3-20,-1 3-17,0 0-111,0 2 0,1 3 0,0 2 0,-1-2 0,4-1 0,1 3 0,1-2 0,2 2 0,1-2 0,2-2 0,2 1 0,2 0 0,2 2 0,-1-1 0,6-1 0,-1 1 0,2-4 0,4 0 0,-1 0 0,3-2 0,0-2 0,3-1 0,-1-3 0,2-1 0,2-4 0,-4-2 0,2 1 0,1-3 0,-2-1 0,2-1 0,-2-3 0,-3 1 0,2 0 0,-2-3 0,0-2 0,-3 1 0,0 0 0,-2-5 0,-2 1 0,0 1 0,-1-3 0,-3-2 0,0 3 0,-2 1 0,-1 0 0,-1-1 0,1 1 0,-2 11-13,0-18 21,0 18-33,-2-14 30,2 14-15,-2-12 16,2 12-31,0 0 28,-7-7-24,7 7 34,0 0-33,-7 7 41,7-7-34,-5 12 31,2-2-32,2 1 5,-3-1 0,2 2 6,-1 2 2,2 0 1,-3 0 0,3 2 3,-2 1 1,2 0-1,-1-1 3,2 1-2,-1-1 3,1-1-3,0-1-5,0 0-27,1-2-84,-1 0-69,0-12-71,3 20-81,-3-20-29,3 14-59,-3-14-98,1 12-62,-1-12-56,0 0-203,4 12-379,-4-12-827</inkml:trace>
  <inkml:trace contextRef="#ctx0" brushRef="#br0" timeOffset="254.706">17608 5378 249,'-9'-7'833,"9"7"-181,0 0-52,0 0-39,-9-5-73,9 5-24,0 0-58,0 0-20,0 0-48,15-5-47,-15 5-22,19 0-25,-6 0-42,1 0-28,1 0-32,5 0-30,-1-2-28,1 2-15,-1 0-12,1-1-9,-1 1-10,0-2-34,-1 1-55,1 0-70,-2 0-68,-1-2-82,2-1-89,-1 3-69,-4 0-81,3-2-78,-2 1-134,4-3-362,-1 3-701</inkml:trace>
  <inkml:trace contextRef="#ctx0" brushRef="#br0" timeOffset="524.997">18253 5277 132,'0'0'913,"-17"4"-149,17-4-53,-12 4-96,12-4-37,-11 3-76,11-3-53,0 0-82,-11 3-23,11-3-31,0 0-20,0 0-6,0 0-45,0 0-24,0 0 5,2 9-58,-2-9 2,13 2-54,-13-2-11,18 0-44,-18 0 20,22-2-61,-9 1 41,-13 1-46,25-1 24,-12-1-92,2 1-61,1-1-57,-2 0-49,-2 0-57,1 1-20,1-2-45,-1 2-92,0-2-40,-13 3-56,18-3-63,-18 3-136,16-1-358,-16 1-706</inkml:trace>
  <inkml:trace contextRef="#ctx0" brushRef="#br0" timeOffset="748.956">18304 5389 261,'-9'7'736,"-1"-1"-85,2-1-4,8-5-57,-13 10-24,13-10-71,-11 7-26,11-7-86,-8 7-19,8-7-58,-5 7-14,5-7-44,0 0-26,0 0-31,-1 12-30,1-12-41,0 0-17,12 5-19,-12-5-19,15 2-16,-15-2-6,19-1-7,-5 0-10,-1-1-8,1 2-54,1-3-53,3 1-73,-2-2-82,0 1-28,1 0-74,1 1-55,-2 0-30,1-1-43,1 1-71,-4 2-165,0-1-356,-14 1-683</inkml:trace>
  <inkml:trace contextRef="#ctx0" brushRef="#br0" timeOffset="980.949">18236 5651 346,'-15'8'832,"4"-1"-140,2-3-45,-2-1-71,4 2-74,7-5-41,-13 6-79,13-6-31,-9 8-52,9-8-14,0 0-55,-5 8-8,5-8-53,0 0-5,8 6-46,-8-6-9,14 1-36,-14-1-2,21 0-35,-9 0 14,2-1-28,2-1-28,1-2-66,2 0-31,3 0-57,1-3-39,0 1-69,1 0-87,4-1-61,2-3-53,-2 0-86,1 3-123,1-4-368,-1 0-663</inkml:trace>
  <inkml:trace contextRef="#ctx0" brushRef="#br0" timeOffset="1329.97">19053 5234 485,'-1'-12'701,"-1"1"-100,2 11-6,-6-17-73,4 7-19,-2 1-30,4 9-39,-9-15-53,3 8-31,6 7-23,-12-12-16,12 12-16,-13-10-4,13 10-50,-17-6 13,17 6-31,-16-1-14,16 1 13,-21 4-24,12 0-12,-3 3-15,0 2-4,2 0-116,-4 4-51,4 3 0,-3-1 0,4 4 0,1 0 0,0 1 0,1 0 0,3 3 0,0-1 0,2 3 0,0-2 0,2 1 0,2 1 0,2-1 0,1 1 0,3 1 0,3-1 0,0-1 0,3-2 0,-2-4 0,3 0 0,-1-4 0,1 1 0,2-3 0,2-3 0,-2-1-371,1-2-76,-3-1 5,3-2-40,-3-3-50,-1 0-26,3-3 8,-2-1 6,2-3-71,-4-1-26,2-4-301,-1-1-524</inkml:trace>
  <inkml:trace contextRef="#ctx0" brushRef="#br0" timeOffset="1656.957">19228 5472 784,'4'-19'500,"-2"0"-61,-2-1-33,2 2-27,-1 0 8,-1 1 34,0 0-34,0 2-11,-1 2-19,2 2-21,-2-1-10,1 12-57,0-19-24,0 19-66,0-14-8,0 14-5,0 0 1,5-8-42,-5 8-4,0 0-7,14 8 5,-7 0 22,1 1-52,-1 2 44,2 3-51,-1-1 34,-1 1-39,2 3-9,0 0-3,0-1-9,0 1-3,-3-3-1,2 0-9,-1 0 0,0-3 13,-1 1 10,1-3-17,-1 0-2,-1-2-4,0 1 1,0-2 2,-5-6-8,11 9-28,-11-9-10,11 4 0,-11-4 0,13 0 0,-13 0 0,15-9 0,-7 4 0,1-5 0,2-1 0,-1-5 0,1-2 0,1-2 0,3-2 0,-3-2 0,2-3 0,-2 4 0,2-1-14,-5 5-109,2 1-28,-2 1-55,-1 4-29,-2 1-65,1 0-60,-1 3-39,0 1-87,-6 8-50,9-7-51,-9 7-80,0 0-641,0 0-910</inkml:trace>
  <inkml:trace contextRef="#ctx0" brushRef="#br0" timeOffset="2248.975">19841 5522 507,'0'0'704,"4"11"-98,-4-11 19,4 9-65,-4-9-18,3 10-57,-3-10-44,1 12-89,-1-12-21,2 12-57,-2-12-7,3 13-35,-3-13-15,3 14-40,-3-14-28,0 13-19,0-13-3,0 12-14,0-12-7,0 12-9,0-12-12,-4 9-7,4-9-13,-4 9-8,4-9-14,-8 5-6,8-5-8,-12 4 1,12-4-5,-13 1-13,13-1-6,-16-2 1,16 2 10,-12-5-14,12 5 4,-13-7-1,13 7 0,-12-10 2,12 10-7,-7-12 8,7 12-4,-3-10-4,3 10 9,3-11 0,-3 11-10,9-8-2,-9 8 4,13-8-3,-13 8 2,16-2 0,-16 2-5,19 1 5,-19-1 3,18 8 1,-7-5-2,-3 3 8,0-1-1,1 1 9,-3 1-1,-6-7-1,9 13 4,-9-13 8,5 12-11,-5-12 1,2 13-1,-2-13-10,-4 11 4,4-11-1,-7 10-4,7-10-2,-10 7-2,10-7-15,-15 5-22,15-5-27,-14 0-13,14 0-2,-16-1-4,16 1-7,-13-7 14,5 3 36,8 4-25,-11-13-1,11 13 22,-5-12-2,5 12 16,-1-14-5,4 4 18,-3 10-8,7-15 15,-7 15-8,13-11 13,-5 6-9,-8 5 18,16-5-3,-16 5 24,19 0 6,-19 0 6,21 7 13,-11-2 6,-1 0 12,2 3-6,-2 0 4,1 2 36,-2 3-16,-1 0-17,-2 0-13,0 2-10,-2-1-11,-2-1-5,0 1-8,-2-2-9,0 2-27,-2-2-76,0 0-74,0 0-77,-4-2-97,1 2-73,-2-4-165,-1 1-157,1-4-200,1 0-471,7-5-1002</inkml:trace>
  <inkml:trace contextRef="#ctx0" brushRef="#br0" timeOffset="2552.007">20113 5431 603,'3'-13'831,"1"1"-51,-2 2-64,2 1-62,0-3-25,-4 12-95,4-17-30,-4 17-49,5-17-33,-5 17-54,5-12-47,-5 12-47,4-12-50,-4 12-38,0 0-25,4-7 10,-4 7 15,0 0-14,6 7-172,-6-7 0,5 15 0,-5-15 0,6 21 0,-5-8 0,4 1 0,-4 2 0,2-1 0,-1 1 0,0 0 0,0-1 0,-1 1 0,1 0 0,-2-1 0,1 2 0,0-4 0,-1 1 0,2-2 0,-1 0 0,-1-12-211,1 20-262,-1-20-63,1 15-82,-1-15-87,0 12-146,0-12-670,0 0-1154</inkml:trace>
  <inkml:trace contextRef="#ctx0" brushRef="#br0" timeOffset="2756.589">20131 5439 415,'-2'-15'750,"2"2"-71,0 2-34,1 0-76,0 0-23,2-1-89,2-1-35,3 2-79,-2 1-21,3-2-55,2 3-19,1 0-52,1 0-8,2 2-61,-1-1-5,2 4-44,-1-2-1,3 2-32,-3 1 3,2 1-24,-3 2 6,0-2-69,-1 1-43,-1 2-85,-12-1-48,22 2-82,-22-2-100,18 3-56,-18-3-47,10 7-163,-10-7-528,0 0-802</inkml:trace>
  <inkml:trace contextRef="#ctx0" brushRef="#br0" timeOffset="2976.69">20190 5453 780,'-7'7'659,"0"-1"-31,7-6-43,-10 9-51,10-9-73,0 0-17,-3 11-75,3-11-31,7 6-72,-7-6-24,13 4-57,-13-4-12,20 4-56,-9-3-8,2 2-32,4-2-2,-3 0-31,1 1 10,1-1-33,-1 1 9,-2-2-56,1 0-21,-3 2-74,-11-2-15,21 0-44,-21 0-56,13 3-33,-13-3-23,10 4-41,-10-4-19,0 0-35,-4 10-41,4-10-60,-10 10-16,2-4-256,-3 2-271</inkml:trace>
  <inkml:trace contextRef="#ctx0" brushRef="#br0" timeOffset="3124.919">20211 5663 1601,'0'0'219,"0"0"-5,-8 7 33,8-7 39,0 0 39,0 0 39,-2 10-6,2-10 3,0 0-31,0 0-12,8 9-51,-8-9-15,0 0-34,16 3-15,-16-3-57,15 3-26,-15-3-25,21-2 1,-7 1-42,-2 1 12,6-2-34,-2 0 8,3-2-61,0 0-39,1-1-76,2 0-47,1-2-87,-1-2-78,0 1-88,3-6-113,-1 2-190,-1-3-345,-1-2-701</inkml:trace>
  <inkml:trace contextRef="#ctx0" brushRef="#br0" timeOffset="3409.562">20502 5032 677,'-9'-8'751,"0"1"-31,3 1-72,6 6-76,-12-9-49,12 9-34,0 0-54,0 0-27,0 0 0,0 0-36,13-4 0,-1 9-40,3 2-14,3 0 2,6 8-11,1-1-16,2 1-49,3 3-244,0 2 0,0 2 0,-1 1 0,-2 0 0,-1 4 0,-2 1 0,-2 1 0,-4 3 0,-2-2 0,-4-2 0,-2 1 0,-3 0 0,-4-4 0,-2 4 0,-1-3 0,-2-1 0,-2 0 0,-4 3 0,1-6 0,-1 1 0,-1-5 0,-1 3 0,2-4 0,-2-2 0,2-3-316,-4 3-646,0-1-294,2-4-530,0-1-1484</inkml:trace>
  <inkml:trace contextRef="#ctx0" brushRef="#br0" timeOffset="4405.641">21582 5444 530,'0'0'850,"0"-16"-99,0 16-79,0-16-10,0 16-63,-2-12-51,2 12-78,-1-12-63,1 12-63,0 0-59,-1-13-34,1 13-3,0 0 37,0 0-52,0 0-1,-4 13-20,4-13-17,-1 16-6,-1-6-24,2 2-102,-1 0-63,1 2 0,0-1 0,0 0 0,0 1 0,0-1 0,1 0 0,1 1 0,-1-3 0,0 0 0,1 1 0,0-4 0,-2-8 0,5 17-196,-5-17-83,7 12-19,-7-12-62,10 7-19,-10-7-74,11 1-72,-11-1-44,13-5-76,-4 1-164,-2-3-346,-1 0-767</inkml:trace>
  <inkml:trace contextRef="#ctx0" brushRef="#br0" timeOffset="4716.912">21588 5358 531,'0'0'652,"-14"3"-63,14-3-13,-13 5-35,13-5-63,-10 2-44,10-2-58,-8 5-18,8-5-50,0 0 1,0 0-63,0 0-10,0 0-22,8 7-18,-8-7-16,16-5-14,-5 2-19,2-3-15,2 1-24,-2-3-20,3 1-4,-1 0-10,-2-3-4,-1 4 2,0-4-17,-2 2-27,0 1 28,-4-2-3,2 3-5,-3-3-7,-5 9-6,5-14-6,-5 14-6,2-11-5,-2 11-3,0 0-4,-6-11-8,6 11 1,0 0-2,-16-3-33,16 3-40,-14 5-34,5 0-60,0 1-25,-1 2-73,-2 1-21,3 1-56,-1 3-104,2-1-30,-1 1-40,3 0-33,1 2-122,4-4-421,-1 1-708</inkml:trace>
  <inkml:trace contextRef="#ctx0" brushRef="#br0" timeOffset="5193.837">21919 5475 119,'8'-5'705,"-8"5"-106,12-8-58,-12 8-48,10-9-54,-10 9-30,5-12-13,-5 12-45,5-10-5,-5 10-69,0 0-14,-1-14-28,1 14-21,-6-8-21,6 8-23,-9-7-18,9 7-11,-14-2-18,14 2-17,-16 0-17,16 0-16,-22 2-8,13 2-14,-1-1-27,0 0 16,1 2-24,0 1 13,-1-1-14,2 2 4,1-1-18,2 1 15,5-7-19,-10 13 10,10-13-9,-5 12 16,5-12-23,1 11 23,-1-11-20,4 10 19,-4-10-22,12 6 19,-12-6-20,14 6 20,-14-6-22,20 5 17,-8-3-16,0 1 19,1-2-22,0 0 23,2 2-17,-2-1 19,4 0-23,-3 2 21,1 0-19,-1 1 19,-2-1-21,-1-1 24,-2 2-17,1 1 22,-2-1-10,-8-5 27,10 13 15,-10-13 41,6 12 17,-6-12 16,0 13 7,0-13 15,-7 13 6,7-13 6,-12 12-4,5-7-5,-5 2-14,2-1-106,-4-2-28,1 1 0,-1-1 0,-2 0 0,0 0 0,2-4 0,0 3 0,-1-3 0,1 0 0,0-3 0,1 3 0,0-2 0,0-1 0,2-1-174,-3-1-194,2-2-64,2 1-110,0-1-132,2 1-110,2-1-866,-3-1-1316</inkml:trace>
  <inkml:trace contextRef="#ctx0" brushRef="#br0" timeOffset="6292.701">22893 5503 80,'5'-7'729,"1"0"-145,-6 7-37,9-14-9,-9 14-31,7-13-64,-7 13-8,4-13-49,-4 13-20,1-11-54,-1 11-39,-1-11-27,1 11-17,-7-6-32,7 6-20,-12-4-26,12 4-10,-16 2-14,7 3-10,-4 2-8,3 1-13,0 3-2,-3 1-18,3 3 1,-3-1-6,3 1-6,2 0-15,2-2-7,-2 2-8,3-3-7,1 1-2,3 1-1,0-4-7,2 0-2,-1-10-2,5 19-3,0-12 8,-5-7-12,13 12 16,-13-12-17,17 5-9,-17-5-14,20 2-23,-10-5-14,3 2-30,-2-6-29,2 1 14,0-2-15,-1-3 21,0 1-15,-1-2 33,-2 0-12,1-2 33,-4-1-6,0 1 28,1 2-3,-2-3 20,-1 5 5,-2-1 3,1 1 4,-3 10 3,5-15-6,-5 15 7,1-11 0,-1 11-1,0 0 4,0 0-3,0 0-2,0 0 32,0 0-20,4 14 33,-4-14-17,3 16 30,-1-6-17,1 0 15,2 0 0,0 2 7,0-2 3,3 1 22,1-1-7,0 0 2,0-2-1,3 1 6,0-4 6,1 3-25,1-4-4,1 0 3,2-1-7,-3-1-3,1-2-4,-1 0-4,1 0-3,0-1-13,0-2-3,-4 2-5,3 0-4,-2-2-6,-12 3-2,20-4-3,-20 4-1,16-4-6,-16 4-12,15-4-42,-15 4-53,10-3-79,-10 3-62,9-4-37,-9 4-77,0 0-62,10-10-101,-10 10-76,0 0-120,0 0-705,4-8-1032</inkml:trace>
  <inkml:trace contextRef="#ctx0" brushRef="#br1" timeOffset="8649.028">24293 5446 401,'0'0'668,"13"-7"-93,-13 7-34,14-8-39,-6 1-33,-8 7-67,14-10-19,-6 5-57,-8 5-13,12-14-33,-7 7-48,1-1 10,-1 0-44,-5 8 20,6-16-39,-6 16-11,4-15-42,-4 15 22,-1-16-34,1 16 3,-5-15-29,1 7-4,-3 1-22,-1 1 3,-3 1 11,1 0-33,-4 3-6,1-1 8,-1 3-11,-4 2-5,0 1 2,0 3 1,-2 2 1,1 2 33,1 0-46,0 4 9,1-1 27,2 1-47,3 0 6,-1 2-2,4 1 6,2-2-1,2-3-1,1 3 6,4-3-4,0 0-10,3 0 1,2-1-4,3-1 2,-1 1-4,5-5-2,0 0-7,4-1-25,-1-1-26,3-3-31,0-2-37,0-1-5,2-3-39,1 1 1,0-4-32,0-1 1,1-4-32,-1 1 9,0-4 18,-2-1 1,0-1-13,-1-1 24,-1-2 22,-2-1 21,-2 0 19,-3-2 24,2-2 10,-5 0 30,0 1 6,-4 3 26,2-3 27,-2 3 43,-2 2 9,-1 2 53,0 0-9,-1 1 28,-2 1 15,2 3 7,-3 2 12,3 0-5,-3 1 5,4 10-13,-8-15-8,8 15 4,-6-8-1,6 8-7,0 0-9,-12 7 1,12-7 5,-7 16-12,4-6 20,1 6 3,-2 0-7,1 2-7,2 0 2,-1 2 24,2 4-42,-2 0 19,1 1-48,1 1-8,1-2-17,1 3-12,-1-3 3,1 0-13,2 1-13,0-4 1,1 1-1,1-2-6,0-3-8,-1-2-24,1-1-24,2-2-43,-2 0-28,3-5-42,0 1-49,-2-1-1,3-5-50,-10-2-2,16 4-27,-16-4 2,19-4-43,-9 2 4,1-6-19,2 0-7,-3-1-11,0-3-3,0 0 27,-2 0 2,1-2 33,-1 0 82,-1 1 27,-1 0 92,-1 0 45,-1 3 70,-1 0 27,3 3 37,-6 7 23,3-12 13,-3 12 39,0 0 44,0 0 28,0 0 30,0 0 2,0 0 16,0 0-19,0 0-6,-5 12-34,5-12 12,-4 18-44,4-18-11,-1 21-41,1-21 1,0 21-41,0-21 6,4 18-40,-4-18 6,3 19-31,-3-19 22,3 15-32,-3-15 12,8 11-35,-8-11-4,9 10-48,-9-10-35,14 5-33,-14-5 16,17 0-66,-17 0-67,25-3-45,-11 2-61,-1-4-25,3-3-83,-1 0-113,2-3-460,0-2-636</inkml:trace>
  <inkml:trace contextRef="#ctx0" brushRef="#br1" timeOffset="8993.708">24802 5216 341,'-13'6'673,"1"0"-76,1 0-32,1 0-56,1 0-37,1 0-39,8-6-67,-10 12-28,10-12-63,-6 10-22,6-10-17,0 0-20,0 12-16,0-12-28,9 5-15,-9-5-25,15 0-9,-2 0-43,-2-2 25,7-1-25,-3 0 20,2-3-9,0 2 7,-1-3-7,0 0 13,0-2-6,-3 1-4,2-5 0,-4 2-14,-2-1 4,1 1-13,-5 0-8,0 0-3,0 0 3,-5 11-21,0-18-2,0 18-12,-5-18-6,0 11-9,-2 0-1,7 7-3,-17-6 1,5 4-7,-2 2 3,0 5-3,-2-4-38,1 6-56,-3-1-63,3 0-34,-2 3-62,2 1-12,1-1-45,3 1-28,-1 1-57,3 0-32,3-1-24,2 2-35,4-12-67,-3 19-118,6-7-306,-1-3-566</inkml:trace>
  <inkml:trace contextRef="#ctx0" brushRef="#br1" timeOffset="9336.378">24936 5349 197,'17'-4'702,"-17"4"-126,13-6-41,-13 6-30,12-7-28,-12 7-31,12-8-49,-12 8-22,11-7-66,-11 7-30,12-4-58,-12 4-15,11-3-44,-11 3 11,16 1-21,-16-1-3,15 6-25,-5-1-27,-1 2-21,-2-2 7,3 6-33,-2-3 12,-1 0-24,1 2 15,-1 1-23,-2-1 24,2-1-25,-3-1 13,1 1-21,-1-1 7,1 1-1,-5-9 12,6 13-16,-6-13 22,3 9 8,-3-9 11,0 0 1,4 13 8,-4-13-3,0 0 14,0 0-26,0 0-10,0 0 3,0 0-6,0 0 0,0 0 0,-2-17-17,2 17 21,0-15-43,2 4 28,0 0-36,0-1 32,0 0-37,2-1-12,1 0-7,1 0-32,0 1-55,1 0-72,1 0-39,-1 1-72,1 0-45,0 2-70,2 0-24,1 1-8,2 0-64,1 1-71,-1 3-681,1-3-866</inkml:trace>
  <inkml:trace contextRef="#ctx0" brushRef="#br1" timeOffset="9709.034">25425 5295 358,'0'0'663,"0"0"-72,4 10-23,-4-10-30,0 0-38,0 0-62,9 6-28,-9-6-68,0 0-23,0 0-33,16 0-35,-16 0-43,11-4-34,-11 4 8,15-5-33,-7-1 5,1 3-35,-1-2-5,2 0-34,-2-1 10,1 0-26,-2-1 7,1 2-17,-2-3 42,-1 0-42,-5 8 0,10-11-11,-10 11-1,5-11-6,-5 11-1,0 0-11,1-13 1,-1 13-10,0 0 0,-8-9-7,8 9 5,0 0-1,-13 0-2,13 0-26,-14 4 35,7 1 25,1 0 10,-3 4 31,1-1-4,2 4 30,-3-2-46,3 2 27,-1 0-46,2 1 27,-1 0-45,3 0-9,-1-3 0,2 2-2,2 0 3,-2-2-8,4 1-7,0-2-21,-2-9-73,6 17-64,-1-9-65,2-2-76,4 2 27,-2-2-51,5-1-29,-1-1-86,5-1-24,-2-1-18,6-1 9,-4-1-9,5-1-13,2-1 41,2-1-14,6-4-353,-2-1-346</inkml:trace>
  <inkml:trace contextRef="#ctx0" brushRef="#br1" timeOffset="10273.49">25968 5325 529,'14'-10'544,"-3"1"-84,-2-1-45,-2 3-3,-1-1-29,-6 8 12,7-14-28,-7 14-34,4-13-17,-4 13-8,-4-11-18,4 11 2,-7-8-3,7 8 5,-13-6-40,13 6 0,-18-1-31,18 1-22,-22 0-16,11 2-7,-5 2-18,4 2-13,-4 0-15,3 0-19,2 2-14,-3 3 7,3-3-41,-1 4-8,2 0-11,1 0-9,1 0-8,0 1-3,1 0-7,3 0-5,2-1-4,2-12-2,0 22-6,2-13-17,3 1-34,1-2-2,2 0-69,0-2-31,3-2-23,1 0-35,-1 0 1,4-4-38,1 2 7,-1-4-22,3 2 23,1-3-16,5-3-24,-1 0-5,-1-1 22,5-3 15,-1-2 8,-3-1 16,0-1 29,0-2 36,-1-1 26,-4-3 31,-2 1-3,-1-2 72,-3 3 39,-1-3 40,-4 0 37,2 1 31,-4 0 21,-1 1 14,0 2 73,-2 0-30,-2 2 12,1 0 0,1 2 6,-2 0 1,-2 3 4,2 10-11,-1-21-7,1 21-16,0-15-11,0 15-37,-2-14-20,2 14-7,0 0 9,0 0-1,-8-4-6,8 4 29,-3 9-14,3-9-9,-5 20 2,1-9 0,4 5-4,-4 1-12,3 0-12,1 2-7,0 0 2,-2 3 4,2 2-89,-2-1 0,2 2 0,-2-1 0,0 2 0,2-1 0,0 1 0,0-2 0,2 0 0,0-1 0,0 1 0,0-2 0,3-1 0,-1-2 0,1-2 0,2-2 0,-1-1 0,1-2 0,1 0 0,2-2 0,-3-2 0,2-4 0,2 1-53,-11-5-218,20 2-27,-20-2-43,21-2-37,-7-3-26,-1-2-72,0 0-59,1-6-78,1 2-110,1-5-575,-1 0-902</inkml:trace>
  <inkml:trace contextRef="#ctx0" brushRef="#br1" timeOffset="10481.145">26225 5344 741,'-17'2'737,"4"1"-46,13-3-58,-20 1-89,20-1-43,-15 4-86,15-4-38,-14 4-68,14-4-12,0 0-60,0 0-14,0 0-39,0 0-45,0 0-40,0 0-5,14 3-17,-14-3-16,21-2-21,-9 1-58,6-3-68,0 0-75,5 0-23,4-1-103,2-2-97,2 0-89,3 0-107,0-1-114,-1 0-411,8-1-721</inkml:trace>
  <inkml:trace contextRef="#ctx0" brushRef="#br1" timeOffset="11348.515">26737 5300 596,'0'0'708,"-8"6"-98,8-6-1,0 0-66,-8 7-80,8-7-22,0 0-60,0 0-36,0 0-58,0 0-12,8 7-59,-8-7-10,0 0-42,19-3-4,-19 3-43,23-4 9,-23 4-40,20-5 7,-11 2-28,0 0 18,-1-3-32,2 3 19,-10 3-17,13-9 21,-13 9-16,9-10-6,-9 10-16,7-8-11,-7 8 7,0 0 1,-4-12-10,4 12 1,-10-7-13,10 7 10,-13-2-5,13 2 10,-20 1 14,20-1 2,-23 4 21,12 0 4,-2 1-2,-1 0-2,3 2-2,-1 0-5,1 3-5,1 0-9,-2 2 4,1 1 6,0 0-9,1 0-6,2 1-10,1 1-4,1-3-3,5 2-5,-2-2-1,6-2-12,-2 2-16,3-2-46,5-1-15,-1 1-36,6-2-31,2-1-5,4 1-47,3-3-4,1-1-4,3-3 11,0 0-1,2-1-1,0-2 10,5-2-2,0-4 20,7-1 15,-3-3 18,-1-1 8,-1-2 13,-4 0 27,2-2 1,-10 0 37,1 0 4,-2-1 6,-5 1 32,-3 3 16,-4-1 22,-1 3 2,-3 1-7,-3 0 24,-2 1 8,-2 10 9,-2-17 10,2 17 5,-5-12 15,-1 6 9,6 6-3,-18-6 3,18 6-1,-23-1 34,12 2-27,-2 4 17,-3-3-15,1 6 7,-4 0-14,-1 2 14,0 3-5,0 1-13,-3 1-18,5 0-20,0 0-8,2-2-6,1 1-13,4 1-7,-1-2-6,5-1-10,1-1 10,2 0-6,4-11-2,-1 18-20,1-18 18,3 14-26,-3-14-34,11 11-16,-3-6-29,-8-5-3,19 5-29,-7-5 9,1 0-53,2-3 1,3-1-35,3-2 26,1-1-35,0-2 2,3-3 1,2-1-6,-2-2 1,-1-2-11,5-4 16,-2-3 20,0-3 4,-2 0 31,-2-2 23,-2-2 23,-4 0 20,-2-2 16,-1-1 41,-5 4 24,-1 1 53,-4 6 34,0-2 58,-2 7-14,-2-2 36,0 2-32,-4 3 19,1 0 2,-4 3 8,3 3 4,-3 1 22,-2 3-8,9 5 11,-18-1 33,18 1-13,-20 6-15,9 2 13,0 4-5,-1 3 4,-1 2-8,1 5-11,1 4 11,0-2-21,0 3-12,2 0-24,3-4-141,1 0-3,1 2 0,1-1 0,3-3 0,3 1 0,1-1 0,3-1 0,1-1 0,2-1 0,-1-4 0,4 1 0,1-3 0,-1-2 0,3-1-242,-3-2-83,3-1-97,0 0-66,0-2-111,-1 1-112,3-2-212,2-1-501,1 1-1032</inkml:trace>
  <inkml:trace contextRef="#ctx0" brushRef="#br1" timeOffset="14656.186">28220 5288 569,'0'0'550,"15"-7"-78,-15 7-28,17-7-28,-17 7-44,18-5-2,-18 5-17,16-7-21,-7 4-16,-9 3-16,15-5-20,-15 5-8,15-8-2,-15 8-25,11-6 11,-11 6 8,8-7-25,-8 7-20,7-8-32,-7 8-36,0 0-18,-3-12-17,3 12-14,-12-7-24,12 7 9,-19-5-13,5 5 5,0 0-24,-3 3 6,1-1-18,-4 5-8,-1-2-2,3 2-6,-4 3-7,5 1 0,-2 0 24,3 1-38,3 0 26,0-2-33,4 3 2,0-1 9,4 0-7,3-3-5,2-9 8,0 19-5,2-9-4,5-4-7,0 1-7,2-2-17,2 0-18,1-2-20,2-2-19,0-1 9,2 0-5,-5-1-7,7-1 13,-3-1-5,2-2 31,-2 1-15,1-4 24,-2 1-12,0-1 29,-3 2-9,-1-3 21,2-2-11,-3 4 20,-1 0 6,-1-1-4,0 3-11,-1-3 27,-6 8-14,9-10 19,-9 10-12,10-10 15,-10 10-14,0 0 16,9-5-1,-9 5-1,0 0-3,7 5 13,-7-5 14,4 15 16,-2-4-5,4 4 16,-3-1 12,-1 6-23,1-2 14,-1 7 18,1 0 16,0 2-10,-1 4-18,-1 2-12,1-1-11,-2-1-11,0-3-11,0 2 1,0 4-11,-2-2-8,0-5 1,-1 1 1,-1 1-10,0-3-1,-2-1 1,0-1-1,-2-4 2,1 1 21,-4-3-29,-1-2 19,1 1-19,-3-2 0,-1-4 0,1-1 0,1-2 0,0-3 0,-3 0 0,-1-3 0,2-2 0,-3-2 0,0-3 0,-4-2 0,1-3 0,-3-5 0,1-2 0,1-2 0,-3-6 0,5-1 0,-1-1-2,6 1-6,2-1-7,3 1-9,1 0-15,4 3-17,1 1-36,4 1-26,4-3-37,1 2-28,5-5-20,3 1-58,5 3-16,4-4-26,7 1-15,2 1-17,6 0-10,-1 1-4,2 4 14,3 0 4,0 2-14,-3 1-30,-1 4 50,-6 1 13,-4 3 72,-4 0 28,-5 2 68,-2-1 36,1 3 76,-5 0 10,-1 0 51,-1 0-3,-10 5 25,13-5 5,-13 5 15,10-7 7,-10 7 15,0 0 9,9-7 21,-9 7 28,0 0 22,0 0 38,6-8 9,-6 8 42,0 0-4,0 0-8,0 0-21,5-9-17,-5 9-19,0 0-31,0 0-13,12-5 2,-12 5-7,16 0-12,-16 0 2,21 5-37,-6 0 25,-1 0-32,0 2 10,2 0-23,-3 2 7,2 1-8,-4-2-15,1 3-8,1-1-18,-3 1 8,-2 0-9,0-1 5,-3-1-9,1 1 5,-4-1-12,-2-9 5,0 16-15,0-16 7,-5 13 1,5-13-7,-8 11-13,8-11 8,-11 9-9,11-9 10,-13 3-12,13-3 7,-14 2-5,14-2 5,-11-2 1,11 2-5,-11-6 8,11 6-9,-7-11-9,7 11 5,-5-14 7,5 14-2,1-14-24,2 5-16,0 0-60,3 1-16,1 0-69,1-3-25,2 4-46,3-3-19,-2 4-19,7-3 14,4 1-6,1 2 38,2-3 14,2 4 33,4-1 29,-4 0 32,2 3 26,-2 0 29,2-1 18,-1 1 31,0 0 29,1 0 31,-2 2 16,-1-2 24,-4 2 9,-2-2 41,-2 2 3,0 0 48,-5 0 21,0-1-16,-13 2-16,18-2-21,-18 2-17,0 0-4,0 0 5,0 0 6,0 0 0,0 0 4,0 0 8,-17 1 7,6 2 3,-3-1 19,-3 3-19,0-1 1,-3 4-22,1-2-9,0 3-11,-2-2-17,4 3-17,1-4-11,3 3-13,-1-2-7,3 1-5,1-1-13,2 1-8,1-2-7,7-6 6,-7 12-2,7-12 0,0 0-5,5 15-15,-5-15-21,11 7-19,-11-7-32,21 4-8,-10-3-17,4 1 7,-2-4-31,3 1 37,-1-1-4,2-1 21,-3-1-15,2-1 31,-2 0-9,0-2 16,-1-2 9,0 1 5,-3-1 10,0 0 16,0 0 16,-2 1 24,-1 2 16,-1-3 16,-6 9 12,11-10 8,-11 10-2,9-9-11,-9 9-6,0 0 16,10-4-1,-10 4 0,0 0 2,0 0-5,7 10-17,-7-10-16,0 0-2,1 15-6,-1-15 7,2 13-23,-2-13 0,1 14-35,-1-14-53,2 15-83,-2-15-53,3 13-82,-3-13-60,5 13-78,-5-13-48,5 12 30,-5-12 11,12 10-115,-12-10-113,11 7-313,-11-7-571</inkml:trace>
  <inkml:trace contextRef="#ctx0" brushRef="#br1" timeOffset="14951.773">29508 5281 519,'4'-10'578,"0"1"-74,-4 9-25,3-15-42,-3 15-5,4-13-33,-4 13-19,3-12-13,-3 12-12,2-11-47,-2 11-37,0 0-39,2-11-33,-2 11-10,0 0-3,0 0-5,0 0-4,5 11-6,-5-11-1,4 17-2,-2-6-14,1 4 39,-1 2 1,2 5-14,0 2-21,-2 1-4,2 6-6,-3 2-8,2 0-23,-2 2-72,1 0-46,-1 1 0,2 0 0,-3-1 0,0-1 0,-2 1 0,1-2 0,0-5 0,-2 0 0,0-1 0,1 0 0,-1-5 0,1-1 0,-2-3 0,2-1 0,-1-3 0,2 0 0,-2-3 0,3-11 0,-2 18-165,2-18-155,-4 12-94,4-12-107,0 0-164,0 0-176,0 0-792,0 0-1318</inkml:trace>
  <inkml:trace contextRef="#ctx0" brushRef="#br1" timeOffset="15256.166">29504 5211 257,'1'-12'797,"3"0"-145,1 4-28,3-1-111,1 1-31,2 2-77,5 2-24,-1 0-56,4 2-37,2 4-22,-1 0-26,4 3-14,-1 2-21,2 1-28,-5 0-7,1 1-17,-5 3-6,1-2-6,-4-1-11,-3 1 1,-1 1-13,-4 0 4,-3-2-5,-2-9-11,2 18-17,-5-7-16,-1-4-9,-1 2-18,-3-1-7,0 0-11,-1-1-2,-2 0-5,0-2-13,2 1-4,-1-2-40,0 0-71,1-1-37,9-3-78,-16 5-42,16-5-74,-15 5-93,15-5-82,0 0-35,-13 0-74,13 0-172,0 0-318,0 0-727</inkml:trace>
  <inkml:trace contextRef="#ctx0" brushRef="#br1" timeOffset="15724.315">29952 5089 462,'4'-11'674,"-1"-1"-88,-1 2-25,-2 10-68,3-17 2,-3 17-39,4-16-22,-4 16-75,3-12-48,-3 12-46,0 0-21,2-9-17,-2 9-8,0 0-6,0 0 0,9 10-3,-9-10-29,9 17 0,-4-5 0,0 2-22,0 2-17,2 0-17,-1 1-9,-1 0-19,0 1-7,0-1-18,0 0-14,0 1 4,-2 0 38,1-2-14,-1 2-16,-1-2-21,1-1-49,-2-1 0,2-3 0,-3-11 0,1 21 0,-1-21 0,2 16 0,-2-16 0,4 13 0,-4-13 0,0 0 0,0 12 0,0-12 0,0 0 0,0 0 0,0 0 0,-13 0 0,13 0 0,-3-11 0,3 11 0,-4-16 0,4 16 0,0-21 0,2 10 0,1-3 0,1-1 0,1-1 0,2 2 0,4-1 0,0 3 0,3-3 0,2 5 0,1 1 0,-1 4 0,3 1 0,0 1 0,0 3 0,2 2 0,-1 3 0,1 0 0,-1 4 0,-1 0 0,-1 4 0,-1-3 0,-3 4 0,0 0 0,-3-1 0,-2 0 0,-1 1 0,-3 1 0,-2 1 0,-2 1 0,-2-2 0,-2 2-313,-4-1-166,-1 1-139,-4 0-178,-4 3-289,1-5-468,-1-1-1193</inkml:trace>
  <inkml:trace contextRef="#ctx0" brushRef="#br0" timeOffset="34388.85">30925 5316 156,'0'0'453,"0"0"-102,0 0-35,0 0-70,0 0 7,0 0-24,0 0-19,0 0-17,0 0-28,0 0 2,0 0-12,0 0 4,0 0 4,0 0-12,10 1 2,-10-1-16,0 0 15,0 0-8,0 0 33,0 0-26,0 0 7,5-6-29,-5 6 4,0 0-4,0 0 5,6-9-20,-6 9 0,0 0-3,0 0 6,1-13-24,-1 13 0,0 0-11,2-12-5,-2 12-13,0 0 9,0-13-16,0 13 3,0 0-15,-3-14-2,3 14-10,-6-10 3,6 10-12,-6-8 2,6 8-1,-12-10-1,12 10 0,-15-6 3,15 6-9,-18-5 4,18 5-10,-22 0 4,10 0-4,0 2 1,-1 3-9,-2-1 5,0 2-4,1 1-4,-2 0 21,2 2-21,0-1-1,0 4 25,1-2-27,2 0 2,1 2 0,1-2 9,1 1-3,1-1-9,1 1 6,2-2 0,4-9-2,-2 17 11,2-17-9,5 14 0,0-7-2,-5-7 2,15 10-2,-6-6-1,-9-4-3,25 3-6,-25-3-14,26-2-8,-10-1-7,0-2-10,1-1-10,2-2-19,2 1-4,-3-4-13,1 0 7,0 0-7,-2-2 16,4-6-37,-3 2 21,0-2-3,0-2 34,-4-1-18,0-1 8,0-4 12,-2 3 18,-2-2 5,-3 2 11,0 2 1,-3 0 8,0 2 3,-3 3 12,3 0 14,-3 3 22,-1 1 12,0 13 0,0-23 5,0 23 9,-4-12 13,4 12 18,0 0 16,0 0 15,0 0 8,-9 7-7,7 3 13,0 0-1,1 4-3,0 1 12,-1 3-12,1 0 3,0 1-16,-2 2-15,2-1-10,0-1 24,-1 1-60,1-1-6,1 0-18,0 1 4,0-3-18,0 0 5,1-1-11,1-1-9,-1-2-46,3 1-69,-2-1-66,1-2-72,0-1-30,-1-1-96,2 1-68,-4-10-97,9 14-63,-9-14-224,8 9-357,-8-9-796</inkml:trace>
  <inkml:trace contextRef="#ctx0" brushRef="#br0" timeOffset="34768.976">31201 5337 684,'0'0'637,"0"0"-74,10-3-17,-10 3-87,12-2-13,-12 2-64,15-4-25,-5 0-53,2 2-32,-2-3-52,4 1 0,0 1-36,1-2-19,-1-1-29,-1 0-12,1 1-23,-1 0 14,0-4-26,-3 3-9,0-1-14,-1 0-4,-1 2-10,0-2-2,-2-1-6,-6 8-1,9-13-13,-9 13-1,2-12-7,-2 12-5,-2-13 0,2 13-7,-10-7 3,10 7-9,-14-7-2,14 7 4,-18-3-1,18 3-2,-18 3-3,6-1 2,3 4 0,-1 0 30,0 3 44,1 2 13,1-2-2,2 4-3,-2-1 5,5 0-11,-1 2-14,1-2-7,2 0-8,1 0-4,1 0-11,3 0-2,0-2-10,3 2-2,1-3-5,2 2-8,3-2-41,-1-3-49,2 1-53,1-3-42,-1 1-40,4-2-32,0-1-7,0 0-56,2-4-60,-2 0-46,3-1-18,1-2-20,0-2-83,-1 0-104,-1-4-327,0-1-561</inkml:trace>
  <inkml:trace contextRef="#ctx0" brushRef="#br0" timeOffset="35196.436">31677 5121 383,'-11'-3'653,"11"3"-64,-17-1-26,17 1-56,-12-1-43,12 1-47,-12-2-44,12 2-22,0 0-37,0 0-38,0 0-30,0 0-31,0 0-17,0 0-22,0 0-16,12-8-25,-2 4-16,0 1-15,0-1-11,2-1-17,-1 2-12,0-2-8,1-2-3,0 2-7,-2-2-5,0 0 0,-1 1 0,0 0 0,0-2-9,-2 1-12,-2 0 13,0 0-7,-1-2 3,0 1-20,-4 8-1,3-14-3,-3 14 2,-1-15-4,1 15 4,-5-12-4,5 12-9,-9-11 10,9 11-2,-13-6 4,13 6 7,-16-1-15,16 1 3,-18 4-1,8 2 4,-2 2 11,1 2 14,0 0 30,0 4 12,-2 3 17,3 0 6,1 2-1,0 0-9,2 1 14,1-1-8,2 2-1,0 0-2,2 1 5,-2-1-8,3 0-14,-2-1-21,2-2-49,1 2 0,-1-2 0,1 0 0,0-3 0,1 2 0,0-2 0,1-3 0,-2 2 0,1-4-102,0 1-93,-1-11-59,4 18-38,-4-18-46,1 14-21,-1-14-84,0 0-57,1 11-27,-1-11-22,0 0-1,0 0-190,0 0-302,-6-8-657</inkml:trace>
  <inkml:trace contextRef="#ctx0" brushRef="#br0" timeOffset="35480.155">31554 5349 579,'-8'-8'581,"8"8"-74,0 0-29,-5-9-63,5 9-52,0 0-41,4-10-30,-4 10-13,14-7-62,-5 2-7,4 1-42,3 1-23,1-2-18,3 1 18,4 1-21,1 0-6,0-1-7,-2 1-11,-1 0-14,0 2-8,-3 0-22,-3 1-4,-1 0 3,0 1 4,-2 0 13,-1 2-14,0 1 25,-3-1-1,0 2 10,-1 1-2,-2 1-1,-2 2 1,0-1-4,-1 1 0,0 1-34,-1-1-4,-2-9-13,4 19-7,-4-19 0,2 18 4,-2-18-16,1 16 0,-1-16-4,1 13-6,-1-13-27,1 11-36,-1-11-47,3 10-35,-3-10-37,0 0-53,6 8-36,-6-8-48,0 0-35,12 3-47,-12-3-28,9-5-50,-9 5-115,15-6-422,-5-3-616</inkml:trace>
  <inkml:trace contextRef="#ctx0" brushRef="#br0" timeOffset="35783.779">31987 5200 632,'0'0'677,"-15"4"-72,15-4-33,-11 7-70,11-7-50,-9 5-42,9-5-46,0 0-54,-5 9-47,5-9-28,0 0-27,8 8-26,-8-8-26,11 4-24,-11-4-12,16 0-19,-16 0-11,20-2-5,-7 0-11,-2 1-1,0-3-6,1 1-5,-1-1-7,-1-1-1,0 0 0,-1-1 0,-1 0-22,-1-3 0,-2-2-7,1 4 8,-3-3-11,0 1-10,-3 9 0,3-17-2,-3 17-4,-3-15-20,3 15 20,-8-12-25,8 12 30,-11-7-5,11 7-26,-15-2-55,15 2-44,-17 2-53,17-2-47,-18 7-49,10-2-52,1 2-51,0-1-48,2 3-62,0-1-84,1 1-609,4-9-785</inkml:trace>
  <inkml:trace contextRef="#ctx0" brushRef="#br0" timeOffset="36205.251">32131 5296 498,'13'2'675,"-13"-2"-109,0 0-45,0 0-48,0 0-41,0 0-50,0 0-34,0 0-56,13 1-5,-13-1-47,0 0-19,9 8-23,-9-8-15,5 10-26,-5-10-9,8 17-19,-8-17-11,5 16-18,-5-16-22,5 18-6,-5-18-9,5 17-8,-5-17-4,2 16-2,-2-16-17,2 13-3,-2-13-5,1 12-5,-1-12-2,0 0 0,1 13 0,-1-13-5,0 0 14,0 0-16,-2 11 0,2-11-1,0 0-3,0 0-1,0 0 9,-10-5-15,10 5 1,0 0 4,-2-14 1,2 14 0,2-15 1,0 5 4,3 0-3,0-2 0,2 1-2,0-1-1,3 1-1,-1 2 8,2 0 1,0 0-1,1 1 0,-1 1 22,3 3 8,-3-1-15,1 4 31,0-1 14,-1 4 18,1 0-5,-1 1 7,-2 2-12,1 0 14,1 4-32,-2-2 2,-1 1-23,-1 1 7,-2 0-26,0-1 4,-1 4-7,-1-2-1,-1 2-3,1 0-43,-2 0-103,-1 0-79,0-12-83,0 20-98,0-20-85,0 17-101,0-17-80,1 12-92,-1-12-560,4 12-911</inkml:trace>
  <inkml:trace contextRef="#ctx0" brushRef="#br0" timeOffset="36440.1">32548 5409 615,'4'-10'536,"-3"-1"-54,-1 11-31,5-17-37,-5 17-31,2-15-29,-2 15-21,2-11-25,-2 11-54,0 0-14,1-13-22,-1 13-3,0 0-10,0 0-21,0 0 7,0 0-10,-5 10-39,5-10-17,-2 12-18,2-12-16,-3 16-17,3-16-9,-3 17-15,3-17-26,0 17 13,0-17-14,2 17 1,-2-17-28,4 17-10,-4-17-57,8 14-26,-8-14-53,8 10-31,-8-10-40,10 8-27,-10-8-27,13 3-40,-13-3-24,13 1-47,-13-1-26,14-4-121,-14 4-431,17-9-551</inkml:trace>
  <inkml:trace contextRef="#ctx0" brushRef="#br0" timeOffset="36755.432">32601 5251 687,'0'0'702,"-20"3"-78,11 2-37,9-5-64,-14 3-52,14-3-42,-11 9-44,11-9-61,-6 6-35,6-6-32,0 0-22,3 12-32,-3-12-29,10 6-10,-10-6-10,17 4-9,-7-1-10,-10-3-6,23 1-6,-11-2-9,-12 1 3,24-3-3,-11 0-3,-3 1-18,0-1-6,-1-2-8,0 0-2,-9 5-13,13-10-2,-13 10-11,11-14-10,-11 14-6,4-14-3,-4 14-2,1-11-7,-1 11-3,-4-14-3,4 14-5,-6-9-5,6 9-4,-13-8 0,13 8-6,-15-2-23,15 2-35,-20 0-71,8 2-69,1 2-67,0-1-65,1 2-49,0-1-45,1 2-52,1 0-37,8-6-1,-11 13-78,11-13-81,-5 12-358,5-12-647</inkml:trace>
  <inkml:trace contextRef="#ctx0" brushRef="#br0" timeOffset="37167.48">32667 5332 530,'0'0'652,"0"0"-129,14 2-56,-14-2-46,0 0-26,11 2-22,-11-2-32,0 0-34,12 1-20,-12-1-26,11 5-13,-11-5-31,12 7-33,-12-7-20,14 9-20,-8-4-34,1 2-9,-2 1-28,1-2-2,0 2-23,-1 2 41,1-2-32,-2 3 8,-1-3-29,0 2 12,0 0-25,-3-10 12,6 16-22,-6-16 14,2 14-15,-2-14 12,2 11-21,-2-11 16,0 0-16,0 13 14,0-13-19,0 0 16,0 0-18,0 0 21,-4 8-23,4-8 19,0 0-19,0 0 29,0 0-4,-5-11 26,5 11-22,0-11 7,0 11-15,5-16 33,-3 6-6,2 0-6,0-2-4,2-1 3,0 2-5,2-2-2,0 1-2,0 2-1,1-1-23,0 1 19,1 2-23,-1 0 28,2 2-28,-2-1 28,2 3-18,0 1 10,-1 1-4,-10 2-4,21 0-2,-21 0-2,19 5 4,-10-1 19,0 3-39,-3-1-25,1 0-53,-1 2-77,-1-1-50,0 2-48,-5-9-35,8 15-59,-8-15-23,6 14-19,-6-14-4,8 15-8,-8-15-3,5 10-37,-5-10-56,9 12-329,-9-12-376</inkml:trace>
  <inkml:trace contextRef="#ctx0" brushRef="#br0" timeOffset="37736.484">33398 5456 364,'11'-8'640,"-3"-1"-100,-2 1-64,1 0-57,-4-3-37,0 3-25,-3 8-19,0-21-7,-3 11-32,0 0-8,-4 2-42,-2-1-9,-3 0-24,-1 1 3,-4 3-33,2 1 4,-3 0-29,0 1 30,-1 2-73,-2 0 7,3 2-24,1 0-20,-1 3-17,1-1-12,3 1-10,0 1-5,2 0-7,2 2-7,3 1 4,0-3-8,7-5-1,-6 14-3,6-14-19,1 12 16,-1-12-14,9 12 2,-3-5-10,3-2 15,0 0-15,2-2 23,0 2-27,0-3 24,2 0-31,1 0 27,-1-1-32,2-1 20,-2 0-22,2-1 39,0-1-42,1-1 22,0 1-18,-1-3 21,-2 3-11,-1 0 17,0-1-16,-2 1 16,-10 2-15,18-2 16,-18 2-16,15 1 22,-15-1-14,13 6 17,-13-6-13,9 11 29,-9-11-10,5 18 40,-3-8 24,-1 4 65,-1 3-54,0 2 62,0 1-75,1-1 47,-1 2-46,1 4 57,-1 0-56,3-2 33,-1 3-58,0-1 37,0-1-51,1 1 42,-2-1-10,2-2-53,-1-2-20,-1-2 0,1-3 0,-1-1 0,-1-2 0,0 1 0,1-3 0,-1-10 0,-2 18 0,2-18 0,-9 13 0,1-8 0,-2-1 0,-2-1 0,-2 0 0,-1-2 0,-4-1 0,-3 0 0,-5-1 0,-1 1 0,-3 0 0,-1 0 0,-6 2 0,3 2 0,-3 1 0,-4 5 0,1 0 0,3 2 0,1 0 0,6-1 0,2 2 0,3 1 0,3-1 0,5-1 0,2 2 0,2-2 0,2 0-84,3-2-460,3-3-67,1 2-108,0 2-159,5-11-815,-5 12-1368</inkml:trace>
  <inkml:trace contextRef="#ctx0" brushRef="#br0" timeOffset="39184.333">17655 6343 346,'0'0'887,"0"0"-114,-1-12-40,1 12-80,0 0-19,-5-10-76,5 10-51,0 0-47,0 0-46,-4-12-46,4 12-28,0 0-29,0 0-1,-7 7-3,7-7-14,-2 11-37,2-11-215,-3 19-41,2-8 0,1 2 0,-1-1 0,1 2 0,-2-1 0,2-1 0,-1 2 0,1-2 0,0 0 0,0 0 0,0 1 0,1-3 0,-1-10 0,2 17-118,-2-17-349,2 16-47,-2-16-123,3 12-117,-3-12-207,0 0-543,8 7-1131</inkml:trace>
  <inkml:trace contextRef="#ctx0" brushRef="#br0" timeOffset="39536.872">17527 6311 917,'0'0'760,"0"0"-76,-13 2-83,13-2-37,0 0-65,0 0-28,0 0-81,0 0-13,0 0-57,7 11-31,-7-11-37,15-2-12,-15 2-43,22-4-27,-8 0-26,1-1-12,2 0 14,-2-2-61,2 1 8,-2-2-42,2 0 28,-4 0-44,2 0 15,-4-1-22,0 0 38,-2 0-42,0-1 44,-4 1-45,-5 9 34,5-15-45,-5 15 26,-2-14-35,-4 6 32,0 3-40,-2 0 35,-1 0-24,9 5 15,-22-4-36,10 6 37,-1 0-36,-1 4-1,-2-1 7,1 2 8,-2 5-2,3 0-8,-1 2-10,2 1-69,1-1-47,3 3-66,1-1-26,2 0-72,3 0-37,3-3-82,1 4-88,5-3-43,0-2-52,3 0-104,1 0-495,1-4-811</inkml:trace>
  <inkml:trace contextRef="#ctx0" brushRef="#br0" timeOffset="39947.712">17752 6438 189,'0'0'752,"7"-9"-138,-7 9-32,5-7-25,-5 7-26,0 0-68,6-9-37,-6 9-79,0 0-28,0 0-45,0 0 0,0 0-58,14 3 1,-14-3-47,6 9-2,-2 1-41,0-3 3,0 2-29,2 1-2,-2 0-28,1 2-1,-2-2-21,1 0-1,0 0-23,-1 1-1,1-1 8,-4-10-5,5 17-12,-5-17 3,5 12-5,-5-12 2,3 12-3,-3-12 1,3 10 1,-3-10-2,0 0-5,0 0-10,1 11 10,-1-11-2,0 0 2,0 0-4,0 0-3,-5-8 3,5 8 0,-3-10 1,3 10-13,0-19 11,1 6-12,1 1 4,0-2 6,2-3 3,1 2-12,3-2 13,-1 0-4,2 1 2,1 0-1,2 2-13,-2 2 14,2 0-13,-1 2 6,2 3-2,0 0 10,0 2-9,1 2 13,-3 1-7,2 2 13,1 2 10,-2-1 10,3 4-6,-2 0 4,-1 2-10,-1 0 3,-1 0-20,0 3 11,-3-4-9,-1 3 7,-1-1-4,0 0-2,0 2-38,-1-3-71,-4-7-120,3 15-79,-3-15-138,0 14-164,0-14-194,0 15-704,0-15-1127</inkml:trace>
  <inkml:trace contextRef="#ctx0" brushRef="#br0" timeOffset="40405.255">18583 6394 771,'0'0'773,"1"-20"-51,-1 20-74,-1-16-76,1 16-43,-5-17-85,1 9-44,-1-1-43,-3 1-14,0-1-47,-1 2-36,0 2-32,-2-2-27,1 3-29,-4 0-22,1 3-22,0 0-24,-1 2-17,0 2 8,-1 0-40,0 2 0,0 1-19,1 2-11,0-1-5,3 1-5,0 0-2,0 1-3,3 1 0,2-1-4,1 1 1,5-10-3,-7 17 3,7-17 8,4 18-17,1-7 5,2-2-3,2 0 0,0 1-18,3 0-29,0-2-19,3 2-14,-2-3-17,5 5 17,-4-5-3,1 0 31,-1 1-4,0-1 21,0-2-4,-2 4 22,-1-6-10,-2 2 19,0-1-12,0 1 15,-9-5-6,10 7 22,-10-7 2,7 6 25,-7-6-1,0 0 13,-3 9 21,3-9-9,-10 6-4,10-6-6,-18 4-7,8-2-1,-4-1-8,0-1-13,0 0-7,-3 0 3,3-1 2,-4-1-10,0-1-2,3 2-6,0-2-62,2-1-88,1 0-61,0 0-95,3 0-63,2-2-142,7 6-75,-9-8-104,9 8-766,0 0-1069</inkml:trace>
  <inkml:trace contextRef="#ctx0" brushRef="#br0" timeOffset="40688.632">18731 6363 524,'8'-10'762,"0"0"-98,0 0-36,-3-1-42,0 2-45,1 0-20,-4 0-85,3 1-25,-5 8-34,7-15-6,-7 15-13,3-13-4,-3 13-75,4-10-51,-4 10-44,0 0-33,0 0 29,0 0 4,0 0 13,11 6 24,-7 5-187,-2 1-34,2 5 0,-2-1 0,1 1 0,-1 1 0,2 3 0,-1 3 0,-1-2 0,1 0 0,2 0 0,-3 0 0,0-1 0,0-1 0,1 0 0,-1-1 0,0-3 0,0-1 0,0 2 0,-1-4 0,0-1-98,0-1-338,-2 0-78,1-11-76,-1 16-92,1-16-72,-5 12-104,5-12-494,-9 9-954</inkml:trace>
  <inkml:trace contextRef="#ctx0" brushRef="#br0" timeOffset="41208.954">18667 6628 615,'-6'-8'622,"-2"1"-92,8 7-36,-6-13-37,6 13-63,1-13-60,3 4-39,-4 9-48,12-17-46,-1 7-47,3 1-41,2-1-26,5 1-11,0-1-29,8 0-7,1 1-24,3-1-44,6 0-53,2 0-3,1 3 4,0-3-26,0 3-26,-3 2 13,-4-2 17,0 2 25,-3-1 14,-5 2 13,-3 0 17,-5 2 39,-1-2 32,-3 0 24,-1 1 9,-3-1 11,-11 4 45,14-5 15,-14 5 11,0 0 6,0 0-1,0 0 18,0 0 9,0 0 25,-19 4-25,8 1 32,-1 0-16,0 5 19,-3-3-6,-1 4-17,1 0-20,0 1-25,1 0-9,1-2-33,3 2-24,-2-3-16,4 3-9,1-4-9,2 2-11,1-1-3,-1-1-9,5-8-4,0 16-4,0-16-6,7 10-4,-7-10-3,14 10-8,-14-10-42,20 4-31,-9-3-20,-11-1-40,26 0 4,-13-2-30,3-1 25,-2-1-7,1-3 38,0 1-12,0 0 40,-2-3-1,-1 2 30,1-3-8,-4 1 26,0-1-8,-3 2 46,1-3 9,-7 11 48,9-13-7,-9 13 31,7-14-21,-7 14 5,7-7-7,-7 7 27,0 0 2,0 0 0,0 0-3,0 0-8,5 7-14,-5-7-14,1 10-11,-1-10-9,2 12-8,-2-12 1,1 16-15,-1-16 10,4 13-29,-4-13-78,5 17-64,-5-17-78,7 13-38,-7-13-65,9 14-93,-1-10-30,3 1-93,0 1-84,2-2-755,3-2-981</inkml:trace>
  <inkml:trace contextRef="#ctx0" brushRef="#br0" timeOffset="41619.942">19637 6505 606,'2'-21'625,"-2"21"-91,0-14-1,0 14-35,0 0-49,0-16-31,0 16-72,0 0-25,0 0-39,0 0 19,0 0-53,0 0-15,0 0-55,0 0 13,8 10-44,-8-10-4,4 12-29,-4-12-1,6 15-40,-6-15 8,7 17-31,-7-17 6,4 15-28,-4-15 8,3 13-19,-3-13 14,3 10-22,-3-10 17,4 12-20,-4-12 27,0 0-8,0 0 8,2 9-14,-2-9 2,0 0-10,0 0 11,0 0-18,0 0 15,0 0-7,-3-9 11,3 9-6,0-16 8,0 16-15,1-22 11,1 10-11,2-2 8,1-1-1,0 2 6,3-2 10,0 1-5,4-1-15,0 1 4,3 2 4,-1 0 0,2 5-2,-2 0 1,2 2 3,0 2 15,2 1 7,-4 2 0,1 2 0,-1 1 10,1 2 9,-1 2-12,-1 0 8,0 3-6,-3-1-11,2 1-4,-5 0 0,0 2-11,-2-1-9,-1 0 6,-2 1-13,2-2-9,-4 2-28,0-12-85,-1 22-62,-3-11-78,4-11-58,-4 21-42,4-21-42,-5 16-89,5-16-57,-4 14 0,4-14-72,0 12-25,0-12-462,7 9-713</inkml:trace>
  <inkml:trace contextRef="#ctx0" brushRef="#br0" timeOffset="41884.811">20258 6489 222,'9'-11'679,"-3"0"-140,-1 1-38,-2 2-26,0-2-57,-3 10-18,0-16-15,0 16-40,-4-12-11,4 12-44,-8-10 0,8 10-27,-14-2 16,14 2-22,-15 0 0,6 4 2,-3 1-26,1 3 4,-1-1 5,2 3-12,0 2-11,-2 0-14,3-1-13,2 2-30,-1 0-23,0 1 0,3 1-139,1-1 0,-1 0 0,4-2 0,0 0 0,1 1 0,1-2 0,1-1 0,2 0 0,1-1 0,6-1 0,-4 1 0,2-4 0,2 0-241,3 1-89,-2-4-59,5 0-80,-2-2-88,2 0-84,0 0-68,2-4-830,4-1-1176</inkml:trace>
  <inkml:trace contextRef="#ctx0" brushRef="#br0" timeOffset="42217.338">20461 6614 395,'10'-7'594,"-10"7"-100,0 0-42,13-3-26,-13 3-54,12-4-12,-12 4-25,17-10-42,-8 8-24,2-3-4,1 0-67,0-2 7,1 2-52,0-2-1,-2 0 8,2 0-27,-3-1 8,1 0-31,0 1 18,-4-2-38,0 1 3,-1-1-26,-2 1 10,-4 8-36,4-16 15,-4 16-33,-4-15 17,-1 8-24,5 7 14,-14-10-25,14 10 25,-19-5-25,19 5 53,-22 3 14,9 0 30,2 2-9,-1 3 25,-1-1 6,4 4 8,-2 1-6,3 0 13,3 2 4,0 0-19,2 1-5,1-2-11,1 0-23,2 0-12,1-1-13,1 2-7,1-2-9,2-1-10,1 1 21,0-2-35,2-1 23,0-2-41,4 2 30,-1-5-70,0 0-22,4-2-107,1 0-59,1-2-64,1-2-118,1 0-136,-1-1-197,3-1-227,-1-4-530,2 1-1128</inkml:trace>
  <inkml:trace contextRef="#ctx0" brushRef="#br0" timeOffset="43681.409">21703 6645 17,'4'-9'716,"-4"9"-163,4-15-74,-4 15-23,4-14-21,-4 14-33,4-12-6,-4 12-38,2-12-12,-2 12 15,-2-12-46,2 12 2,-4-10-51,4 10-9,-8-9-40,8 9-6,-13-3-26,13 3-14,-16-3-25,5 6 2,0 0-25,1 0-10,-1 3-15,0-1-12,-1 3-15,3-1-7,-2 1-9,2 0-13,1 1-7,3-2-5,-1 1-7,2 0 4,4-8-5,-1 16-7,1-16-8,5 12 2,2-6 3,1 1-8,1-3-2,3-1-1,-1-1-6,3-2-15,0 0-17,0 0-8,3-1-23,-2-1-7,2-4-11,-3 1 14,1-2-12,-2 2 25,0-3-20,-3-2 24,-1 0-12,0 1 32,-4-1-12,-1 0 24,-4 10-13,1-18 27,-1 18-20,-4-17 29,-1 9-18,0 1 18,-4 1-20,0 0 28,0 1-23,9 5 24,-19-6-19,19 6 20,-16-6-22,16 6 19,-13-2-23,13 2 25,0 0-18,-12 2 8,12-2-11,0 0 21,0 0-26,8 7 14,-8-7-35,11 5 0,-11-5-58,21 3 6,-10-3-53,2 2-13,1-2-28,4-2-2,1-1-43,6-1-38,0-1-12,4-3-9,1-1-13,-1 0 15,-1 1 15,-1-4 34,-3-1 14,-3 3 60,-1-1 9,-2 0 48,-2-1 9,-4 1 49,0-1 23,-3 0 56,-1 0 14,-2-1 46,-4 1 28,1 2 20,-2-1 28,-1-2 34,-1 3 32,1 10 38,-4-19-28,-1 9 0,0 1-36,0 1 29,0 2-35,5 6 11,-11-13-18,11 13-14,-11-8-17,11 8-18,-9-5-9,9 5-1,0 0 5,-10 2 8,10-2-16,-8 9 29,8-9 15,-4 16-9,3-5 6,1 3 7,-1 2 24,2 4-2,-1 0 0,1 4-162,2 3-40,0-1 0,0 5 0,0 1 0,-1 4 0,2-3 0,0 5 0,0 2 0,0 2 0,0 0 0,-1 1 0,1-5 0,-1 3 0,-2-2 0,2-2 0,-3 1 0,1-2 0,-1 1 0,0-2 0,-3 1 0,2-5 0,0 1 0,-2-4 0,-1-2 0,2-1 0,-1-1 0,1-5 0,-1 0 0,2-2 0,-2-1 0,3-3 0,-1 0 0,1-13 0,0 20 0,0-20 0,5 16 0,-5-16 0,9 12 0,-9-12 0,18 7 0,-18-7 0,22 2 0,-9-4 0,0 2 0,3-5 0,0 1 0,0-2 0,2-2 0,-2 1 0,2-3 0,-1-1 0,-1-1 0,1-2 0,-3-1 0,-1 1 0,0-3 0,-3 0 0,1-2 0,-4 2 0,-2-4 0,-3 1 0,-2 0 0,-3-2 0,-4-2 0,-4-2 0,-2 1 0,-5-1 0,-3-1 0,-3 2-13,-4-1-46,0 2 26,-1 3-16,-1 0 38,1 3-27,5 1 37,2 5-28,3 0 33,2 2-28,4 0 34,0 1-26,1 3 6,3-2-8,0 0 32,1 1-31,8 7 0,-9-12 2,9 12-7,-4-13-23,4 13 5,3-9-83,-3 9-37,13-13-41,-4 8-48,2-3-3,4 2-60,3-2-32,5 2-61,6-3-24,1 1-15,5 1-19,6-3-26,2 2-76,2 1-24,5-2-273,1 3-412</inkml:trace>
  <inkml:trace contextRef="#ctx0" brushRef="#br0" timeOffset="43972.656">23213 6466 43,'4'-9'809,"-4"9"-159,3-16 8,-3 16-34,3-13-27,-3 13-59,0-12-15,0 12-76,0 0-12,1-15-48,-1 15-31,0 0-49,0 0-57,0-12 12,0 12 2,0 0 12,0 0 19,-3 11-5,3-11-110,-4 18-180,3-7 0,-2 1 0,2 4 0,0-3 0,0 3 0,-1 1 0,0-3 0,1 1 0,1-1 0,-2 1 0,2-1 0,0-1 0,2-1 0,-2-12 0,0 21 0,0-21 0,1 18 0,-1-18 0,2 16 0,-2-16 0,3 12-261,-3-12-223,0 0-107,2 12-85,-2-12-91,0 0-160,0 0-498,0 0-1034</inkml:trace>
  <inkml:trace contextRef="#ctx0" brushRef="#br0" timeOffset="44200.451">22989 6479 276,'-11'-5'894,"2"1"-121,1 0-44,8 4-47,-12-9-66,12 9-60,-10-5-108,10 5-41,-6-7-48,6 7-39,0 0-49,6-10-43,-6 10-40,15-10-37,-2 6-18,1-1-7,4 0-33,2 0-18,5-2-13,-1 3-17,1 0-4,2-3-11,-2 2-12,0 3-30,1-2-76,-2 1-80,0 0-51,-5 1-93,2-1-75,-2 3-151,-1-2-86,1 0-148,-1 1-627,2 1-1002</inkml:trace>
  <inkml:trace contextRef="#ctx0" brushRef="#br0" timeOffset="44708.708">23764 6416 208,'9'-5'752,"-9"5"-138,0 0-26,8-7-35,-8 7-39,0 0-30,5-10-60,-5 10-21,0 0-61,-4-12-11,4 12-52,-6-9-17,6 9-52,-12-7-10,12 7-30,-18-8-19,8 6-30,10 2-16,-23-1-7,23 1-27,-25 1-19,12 1-4,-1 2-14,1 0-3,-1 0-12,0 3 5,1-2-14,0 2 5,3 0-2,1-2-6,0 3-6,2-1 4,1-1-5,1 1 9,5-7-8,-6 13 3,6-13-4,-2 12 5,2-12-5,6 12 4,-6-12 5,10 8-5,-10-8-8,14 12 4,-2-9 5,-2 1-4,1-2-7,2 3 6,0-2 1,3 1-8,-1 0 7,0 0-7,-1-2 7,1 4 3,-1 0-2,0-3-6,-2 2 1,1 0 0,-3-1 4,-1 2-6,1 0 9,-4-1-6,-6-5 14,11 10 13,-11-10 27,5 9 47,-5-9 5,0 0 9,-3 15 19,3-15 6,-9 9 3,1-5-3,8-4-33,-19 9-104,9-7 0,-3 2 0,1-2 0,-1-1 0,0 0 0,-1 2 0,-1-2 0,2-1 0,-2 0 0,2-1 0,-2 1 0,3-3 0,-2 2 0,2 0 0,12 1 0,-20-3-224,20 3-92,-18-5-27,18 5-73,-13-5-85,13 5-73,-7-8-41,7 8-50,0 0-150,2-14-355,-2 14-781</inkml:trace>
  <inkml:trace contextRef="#ctx0" brushRef="#br0" timeOffset="45011.521">23943 6483 682,'8'-5'708,"-8"5"-87,11-10 1,-11 10-49,11-9-25,-11 9-10,9-5-91,-9 5-21,6-7-42,-6 7-18,6-6-33,-6 6-62,0 0-40,9-6-35,-9 6-6,0 0 7,9 5-29,-9-5-22,7 10-15,-3-3 19,-1 3-8,2 1-21,-1 1-121,-1 3 0,1 0 0,-2 1 0,1 1 0,-1 1 0,0 1 0,0-2 0,-1 3 0,1-1 0,-2 0 0,2-2 0,-2 0 0,0-1 0,0-2 0,0-1 0,0-1 0,0-12 0,-2 20 0,2-20-189,0 16-144,0-16-50,-3 10-36,3-10-60,0 0-67,0 0-34,0 0 580,0 0-1286,0 0 30,-13-7-863</inkml:trace>
  <inkml:trace contextRef="#ctx0" brushRef="#br0" timeOffset="45308.339">23962 6554 682,'-3'-18'600,"0"2"-92,0-1-18,2 0-64,0-1 7,1 1-14,2 1-19,1-2-38,1 2-43,1 2-40,4 0-2,-1-1-54,3 2 6,3 1-36,0 0-1,4 2-37,1 3-11,-2 2-23,2 1-11,-1 1-22,2 2 9,1 2 2,-3 2 2,2-1-11,-3 2 0,1 2-5,-2-2 10,-2 4 4,0-3-5,-1 4-10,-4-1 1,0-3 9,-4 2 8,-1 2 4,-4-9-6,2 15-8,-2-15-64,-2 14-28,-5-6 0,0-1 0,-1 0 0,-1 1 0,-3-1 0,0 0 0,-1-2 0,-2 0 0,1 1 0,0 0 0,0-4 0,1 3 0,1-3 0,2 0-186,-3 1-85,13-3-24,-18 3-70,18-3-63,-13 0-145,13 0-148,0 0-971,-13 0-1367</inkml:trace>
  <inkml:trace contextRef="#ctx0" brushRef="#br0" timeOffset="45624.153">24804 6428 1262,'0'0'853,"14"7"-43,-14-7-57,9 5-56,-9-5-89,9 5-45,-9-5-46,0 0-33,13 5-31,-13-5-22,0 0-18,9 4-66,-9-4-347,0 0 0,9 5 0,-9-5 0,0 0 0,9 5 0,-9-5 0,0 0 0,9 5 0,-9-5 0,0 0 0,0 0 0,9 3 0,-9-3 0,0 0 0,0 0 0,11 4 0,-11-4 0,0 0 0,0 0 0,0 0 0,12 2 0,-12-2 0,0 0 0,0 0 0,0 0 0,0 0 0,0 0 0,0 0 0,0 0 0,8-6 0,-8 6 0,-6-6-58,6 6-1102,-11-9-1037,1 2-1978</inkml:trace>
  <inkml:trace contextRef="#ctx0" brushRef="#br0" timeOffset="54321.032">18048 8039 415,'0'0'597,"12"-7"-97,-12 7-50,13-8-21,-13 8-23,14-9 9,-6 5-10,-8 4-48,13-9-6,-6 2-50,-7 7 4,13-9-8,-13 9 2,9-12-33,-9 12-36,7-8-17,-7 8 1,4-9-21,-4 9-22,0 0 17,-2-17-55,2 17 22,-16-9-33,5 6-5,-3 0-1,-4 0-3,-2 3-3,-2 2-15,-4 1-7,-5 2 40,-3 3-116,2 1-12,-2 4 0,-2 3 0,4 1 0,1 2 0,3 2 0,5-3 0,4 3 0,0 0 0,5 0 0,1-1 0,4 0 0,2-1 0,5-2 0,1 2 0,2 1 0,1-3 0,6 2 0,1 0 0,4-2 0,4 1 0,2-2 0,2-2 0,-1-1 0,3-3 0,0-2 0,2-2 0,3 1-284,1-3 7,-1-1-19,1-3 2,2 0 3,-2 0-4,6-4 0,0-1 2,-2-1-13,2 0 18,-2-4 27,0 0 33,-2 0 19,-2 2 40,-2-3 20,-4 4 42,-5-3 20,-1 3 61,-3 2 53,-1-1 35,-3 0 42,-10 6 13,14-5 31,-14 5 11,10-5 31,-10 5 8,0 0 11,0 0-2,4 8 11,-4-8 13,-1 11-39,1-11 18,-3 14-77,3-14 18,-1 16-63,-1-4 20,2-12-50,2 22 47,-1-12-66,-1-10 36,4 21-58,-1-13 44,2 3-59,0-3 45,2-1-77,0 0 25,0-2-84,3 0-29,-10-5-62,19 5-82,-9-3-13,-10-2-89,24-2-102,-10 1-53,0-5-111,0 0-720,2-3-953</inkml:trace>
  <inkml:trace contextRef="#ctx0" brushRef="#br0" timeOffset="54608.609">18503 8132 526,'-21'1'715,"21"-1"-108,-15 3-29,15-3-51,0 0-65,-13 3-16,13-3-67,0 0-46,0 0-54,0 0-15,0 0-31,0 0-23,14 0-22,-14 0-21,16-3-14,-5 0-7,-1 1-11,1-4-12,0 3-5,0-3-10,-2 1-12,0-2-2,0 0-8,-3 0-9,-1 0-14,0-1-3,-5 8 1,8-14 24,-8 14-53,0-12 30,0 12-50,-5-12 5,5 12-12,-10-9-3,10 9-2,-15-5-8,15 5-35,-16 1-39,16-1-44,-20 7-46,11-3-66,-2 5-46,0 0-75,2 2-115,0 0-66,0 2-80,4 1-172,0 0-373,2 2-780</inkml:trace>
  <inkml:trace contextRef="#ctx0" brushRef="#br0" timeOffset="54980.146">18786 8343 594,'8'-6'627,"-1"1"-82,-7 5-16,12-7-18,-12 7-11,10-10-38,-10 10-24,8-8-50,-8 8-43,7-4-49,-7 4-47,0 0-16,0 0-1,0 0 35,12 0-61,-12 0 4,2 11-55,-2-11 62,2 21-14,-1-9-25,-1 5-20,0 2 56,-1 5 0,-1 1 3,-2 7-214,1 1-3,-1-2 0,0 3 0,-2 0 0,-1 0 0,2 0 0,-1-1 0,0 1 0,-1-4 0,1 1 0,0-3 0,0-4 0,1-1 0,-1-2 0,2-5 0,0 0 0,0-1 0,1-3 0,0-2 0,0-1 0,-1 1 0,-2-4 0,6-6 0,-12 11 0,12-11 0,-15 5 0,15-5 0,-18-3 0,8-2 0,-3-2 0,-2-3 0,0-4 0,-5-5 0,4-1 0,-3-4 0,-1-5-92,1-1-460,0-2-79,4-1-117,-1 0-101,6 2-833,2 1-1354</inkml:trace>
  <inkml:trace contextRef="#ctx0" brushRef="#br0" timeOffset="55300.482">18781 8118 574,'0'0'723,"0"0"-92,13 0-28,-13 0-61,0 0-70,16-1-19,-16 1-63,13-1-48,-13 1-61,19-4-10,-19 4-54,21-5-13,-9 2-42,0 1 9,-1-3-34,1 1-2,-2-1-18,1 0-5,0 0 23,-2-2-42,0 0-5,-3 1 7,0-3-10,-6 9-5,8-14-15,-8 14 0,3-20-32,-3 20 14,-5-15-8,5 15-7,-12-14 28,4 8-49,-2 0 35,0 3-46,0-1 35,-3 2-43,1 1 24,12 1-61,-24 0-60,13 2-44,-1 2-41,2 0-73,-1 1-25,2 2-57,1-2-99,1 2-39,3 2-53,4-9-106,-1 13-644,1-13-891</inkml:trace>
  <inkml:trace contextRef="#ctx0" brushRef="#br0" timeOffset="55576.08">19671 8158 541,'0'0'919,"0"0"-126,0 0-77,0 0-76,0 0-36,0 0-83,-10 2-76,10-2-60,0 0-32,0 0 26,0 0-79,0 0 6,8 5-75,-8-5-6,14 3-66,-14-3 4,23 2-64,-23-2 11,27 0-51,-12 0 16,0 0-45,2 0 25,0 0-53,0 0-14,-1 0-113,0-2-12,-1 2-120,1 0-64,-3-3-85,0 3-93,-2-2-112,1 0-79,-12 2-181,18-2-455,-18 2-928</inkml:trace>
  <inkml:trace contextRef="#ctx0" brushRef="#br0" timeOffset="55788.808">19717 8257 796,'-10'6'872,"10"-6"-89,-11 8-87,11-8-51,-7 6-49,7-6-105,0 0-2,-5 9-104,5-9-6,0 0-92,10 6-12,-10-6-79,15 4 0,-3-3-74,0 0 5,3 1-54,-1-2 25,4 1-53,0-1 17,1 0-47,-1 0-2,1-1-83,0 1-17,-2 0-112,-1-2-77,-1 2-76,0-1-141,-2 0-141,1 1-177,-1-2-686,-13 2-1124</inkml:trace>
  <inkml:trace contextRef="#ctx0" brushRef="#br0" timeOffset="57653.509">21271 8100 462,'0'0'755,"4"-10"-150,-4 10-35,0 0-50,-1-12-58,1 12-16,-7-10-58,7 10-13,-15-3-37,15 3-19,-24-1-24,11 3-16,-5 1-22,-1 3-22,-3 4-11,1 0 1,-2 3-64,2 3 15,-1-1-59,3 2 10,4-3-49,2 1 13,0 1-43,6-2 23,0 2-9,2-2-9,4-2-8,2 3-9,5-1-7,2-2-9,5 0 1,4 0-9,2-2 0,1-2-21,4-1-17,3-3-23,1 0-22,3-2-6,0-2-54,-1-1 19,4-3-30,1 3 29,-3-3-29,-1-4 8,-5 1 10,-2 0 30,-1-3 10,-3 2 21,-2-1 12,-4 0 12,-1 2 8,-3-1 0,-2-1 9,-1 4 14,0-1 9,-7 6 2,5-7 5,-5 7 9,0 0 12,0 0 3,0 0 9,0 0 1,-10 10 0,10-10 39,-9 14-47,4-8 33,1 3-41,0-1 35,4-8-51,-5 17 47,5-17-51,-1 16 48,1-16-54,5 18 55,0-12-57,1 1 49,3 1-41,2-3 20,1 0-43,5 0 49,-2-3-48,3 0 43,1-2-50,-1-2 51,1 0-53,1-3 52,1 0-47,0-2 53,-2 0-56,0-1 57,-1-2-57,-4 0 43,0 1-40,-4-3 41,-1 2-46,-4 1 15,2 1 13,-5-2-2,-2 10 3,0-17-1,0 17-2,-9-16-1,3 9 5,-2 2 1,1-2 5,-5 2-9,2 1-4,-2 0-1,0 0 6,0 1-6,-1 3-54,13 0-59,-21 0-64,8 0-94,3 3-33,10-3-100,-19 6-125,19-6-78,-12 7-200,12-7-407,-5 9-827</inkml:trace>
  <inkml:trace contextRef="#ctx0" brushRef="#br0" timeOffset="58071.377">22214 8215 465,'12'-7'709,"-3"0"-88,-2 1-27,-2-1-51,-5 7-80,10-13-27,-10 13-64,1-13-27,-1 13-50,-3-9-22,3 9-34,-9-13-6,9 13-26,-15-7-32,6 3-33,-1 1-22,10 3-18,-25 0-24,25 0-13,-25 2-18,12 1-8,-1-1-5,0 4-7,1-2-4,2 2-5,2 2-5,-1-3-2,3 3-2,2 0-3,5-8 32,-4 16-41,7-7 32,1-1-40,3 2 25,3 0-46,3-1-7,0 0-52,5-1 11,1 2-3,-1-2 13,1 0 12,-3 0 15,0-3 11,-2 2 4,0-3 7,-2 0 0,-1 0 20,-2 1 24,-9-5 46,13 7 3,-13-7 56,9 5-41,-9-5 55,0 0-48,-6 11 48,6-11-23,-12 6-17,12-6-2,-19 3-3,6 2-8,0-4-16,-2 2-10,-3 0-13,1-2-9,2 0-7,1 2-1,0-3-15,1 1-17,2 0-13,11-1-61,-18 2-83,18-2-109,-13 0-118,13 0-69,0 0-152,0 0-69,0 0-153,8-12-542,-1 7-968</inkml:trace>
  <inkml:trace contextRef="#ctx0" brushRef="#br0" timeOffset="58424.371">22705 8065 279,'5'-14'837,"-2"1"-140,-1 0-29,1 2-61,-2-1-67,-1 0 2,0 12-63,0-20-31,0 20-32,0-18-37,0 18-35,0-15-13,0 15-85,0-12-15,0 12-69,0 0 9,0 0-13,0 0 28,0 0 10,0 0-7,-5 15-104,2-3-85,2 3 0,-1 1 0,0 3 0,1 0 0,1 0 0,0 2 0,0-1 0,0-1 0,1 0 0,1 1 0,0 2 0,1-1 0,1 0 0,-1-3 0,5 1 0,-2-2 0,1 0 0,2-5 0,1 2 0,-1-4 0,3 0 0,1-3 0,0-2 0,1 0 0,-1 0 0,1-4 0,-1 0 0,1-2 0,-1-2-294,-2 0-102,2-2-13,0-1-21,-2 0-60,-1-3-28,-3 1-35,1-2-41,-2 0-114,-1 1-488,-4-3-806</inkml:trace>
  <inkml:trace contextRef="#ctx0" brushRef="#br0" timeOffset="58592.202">22714 8156 806,'-21'1'770,"2"1"-51,2-1-114,0 1-35,3 1-85,2-3-44,1 3-101,11-3-21,-17 2-57,17-2-27,0 0-39,0 0-39,0 0-33,0 0-28,12 2-18,2-4-14,2 2-19,5-2-43,4-1-77,3 0-54,0 1-78,7-2-79,1 1-51,1-3-103,10 0-173,-1 1-728,1 0-944</inkml:trace>
  <inkml:trace contextRef="#ctx0" brushRef="#br0" timeOffset="59295.025">24734 8136 572,'-5'-12'868,"5"12"-104,-6-13-86,6 13-20,-4-8-93,4 8-70,-7-7-57,7 7-18,0 0-2,-6 8-5,6-8-76,-5 14 4,3-3-45,-1 0-11,-1 3-77,0 0-9,1 0-50,0 3-62,-1-3-87,1 1 0,2-1 0,-1-2 0,2 3 0,0-15 0,2 21 0,-2-21 0,5 17 0,1-9-141,-6-8-134,14 8-24,-14-8-44,13 5-22,-13-5-38,17-2-52,-17 2-30,18-5-56,-7-1-57,-2-1-186,2-1-311,0-2-711</inkml:trace>
  <inkml:trace contextRef="#ctx0" brushRef="#br0" timeOffset="59591.02">24712 8047 261,'-11'4'692,"-2"-2"-120,4 2-52,9-4-51,-16 4-55,16-4-40,-11 5-34,11-5-55,0 0-13,0 0-54,0 0-17,0 0-42,0 0 4,17-1-38,-17 1 13,21-8-15,-8 2 5,2 0-5,-1-2 25,-2 0-26,2 0 21,-2 0-32,0-2 7,-1 1-19,-2 1 12,-3-4-8,1 4-11,-2-1-6,-3-1-17,-2 10-7,2-19-18,-2 19 3,-6-14-13,6 14-6,-11-14-7,3 11-3,8 3-7,-16-7-2,16 7-5,-17-1-26,17 1-56,-20 4-53,11 0-82,0-1-54,0 4-98,2 0-109,0 0-83,3 1-134,4-8-661,-2 16-954</inkml:trace>
  <inkml:trace contextRef="#ctx0" brushRef="#br0" timeOffset="60268.115">25151 8090 818,'13'-2'643,"-2"-3"-63,3 0-26,-1 0-48,1-4-66,-1 2-4,1-3-52,-1 1-37,0-4-54,-1 3-3,1-3-50,1-1-18,-3-2-31,-2 1-26,2-2-23,-4 1-16,0 0-11,-1 0-29,-1-1-2,-2-1-14,-2 3 36,0-3-59,-2 6 35,0-3-56,-2 0 36,0 3-57,-1 0 40,0 3-44,-1 0 38,-2 1-45,3 1 45,-6 0-50,10 7 41,-13-6-47,13 6 50,-16-1-52,16 1 50,-13 4-53,13-4 8,-16 12 4,9-6 4,3 6 1,-4 1 10,4 2 23,1 0 14,-1 3 18,3 3 5,-1 2 10,2 2 8,0-1-2,0 5 1,2-3 5,0 6 19,3 2-17,-4-2 48,3 2-54,0 2-83,0 0 0,-1 5 0,-1-5 0,2 6 0,1-4 0,-5-2 0,1 0 0,1 1 0,-2-3 0,0 0 0,0-5 0,0 0 0,-2-3 0,2 1 0,0 0 0,0-4 0,0 2 0,0-4 0,0 0 0,0-2 0,2-2 0,-2 2 0,0-2 0,1-3 0,-1 0 0,0-2 0,1 1 0,-1-13 0,0 21 0,0-21 0,1 17 0,-1-17 0,3 14 0,-3-14 0,2 11 0,-2-11 0,7 6 0,-7-6 0,10 1 0,-10-1 0,16 0 0,-16 0 0,14-2 0,-14 2 0,14-5 0,-14 5 0,13-7 0,-13 7 0,10-10 0,-10 10 0,6-12 0,-6 12 0,2-14 0,-2 14 0,-2-18 0,-3 7 0,-2-2 0,0 0 0,-3-4 0,-1 1 0,-5-5 0,-3 1 0,2 0 0,-5-1-36,3 2 18,0-1-27,0-1 31,2 1-54,0 2 13,4 2-25,0 0 29,4-1-19,2 4-79,4-3 27,0 1-78,3 1-13,4-1-42,1 1-46,5-3-68,4 0-58,3 0-50,6 0-31,0 0-63,4 2-127,6-4-384,1 2-699</inkml:trace>
  <inkml:trace contextRef="#ctx0" brushRef="#br0" timeOffset="60827.968">26094 8015 490,'0'0'681,"7"-7"-103,-7 7-7,9-8-47,-9 8-9,9-9-54,-9 9-2,9-8-70,-9 8-16,7-5-59,-7 5-20,0 0-54,8-6-26,-8 6 12,0 0 1,0 0 2,0 0-27,0 0-13,-6 14-18,6-14-19,-13 12-16,3-2-17,-1 0-17,-3 3-11,1 0 2,0 0-13,-5-1-18,2 4-53,0-3-9,0 1 0,1-1 0,-1 0 0,3-2 0,2-1 0,-1-1 0,3 0 0,3-3 0,-2 1 0,2 0 0,6-7 0,-11 9 0,11-9 0,-6 8 0,6-8 0,0 0 0,1 12 0,-1-12 0,9 6 0,-9-6 0,17 8 0,-7-5 0,1 2 0,3 0 0,1-1 0,0 2 0,2 2 0,-1-3 0,-1 2 0,1 1 0,0 1 0,2 1 0,0 0 0,-2 0 0,0 2 0,-3-3 0,5 1 0,-5-1 0,2 2-5,2-2-197,-3-1-76,1-1-56,-2 0-24,1 0-81,1-2-74,-1 2-96,-1-5-21,1 4-158,-1-4-488,1 0-882</inkml:trace>
  <inkml:trace contextRef="#ctx0" brushRef="#br0" timeOffset="61091.94">26614 8192 512,'0'0'711,"0"0"-98,0-15-18,0 15-79,0 0-30,-3-9-61,3 9-20,0 0-65,0 0-16,-11 2-57,11-2 11,-7 9-65,7-9-13,-6 15-25,6-15-26,-5 16-32,5-16-24,-4 16-21,4-16-11,-5 16-14,5-16-5,-1 15-11,1-15-9,1 15-5,-1-15-7,7 11-31,-7-11-37,7 10-49,-7-10-52,10 7-25,-10-7-46,9 3-32,-9-3-35,16 1-62,-16-1-38,16-3-48,-16 3-98,16-8-605,-7 1-762</inkml:trace>
  <inkml:trace contextRef="#ctx0" brushRef="#br0" timeOffset="61377.273">26643 8028 189,'0'0'755,"-23"1"-125,23-1-5,-20 2-62,20-2-58,-16 4-70,16-4-34,-11 3-69,11-3-23,0 0-41,-9 6-7,9-6-50,0 0-4,0 0-50,8 5 3,-8-5-31,15-2 6,-15 2-30,19-3 11,-19 3-11,19-6 2,-6 0-24,-4 3 9,0-2 12,0 1-24,0-2-5,-9 6-8,9-14-14,-9 14 2,9-11-11,-9 11 6,2-11-22,-2 11-8,-2-11-7,2 11 2,-5-9 23,5 9-41,-8-6-33,8 6-74,-12-2-30,12 2-75,-13 0-19,13 0-61,-13 4-43,5 2-92,-1 0-76,1 0-95,-2 3-211,4 1-385,-1-1-807</inkml:trace>
  <inkml:trace contextRef="#ctx0" brushRef="#br0" timeOffset="61995.915">26959 8311 75,'9'4'777,"-9"-4"-142,16 7-43,-16-7-43,9 6-32,-9-6-40,10 4-40,-10-4-39,8 5-45,-8-5-33,0 0-20,5 10 7,-5-10-72,0 0 10,0 0-75,0 11 25,0-11-83,0 0 33,-7 10-62,7-10 27,0 0-52,-10 8 33,10-8-59,0 0 39,-15 0-51,15 0 35,0 0-48,-16 0 39,16 0-46,-9-3 39,9 3-39,-11-5 43,11 5-40,-9-7 35,9 7-30,-7-6 27,7 6-39,0 0 34,-4-11-34,4 11 33,0 0-39,0 0 34,0-15-38,0 15 39,0 0-41,9-7 37,-9 7-45,0 0 43,14-2-37,-14 2 39,0 0-31,17 0 30,-17 0-41,0 0 32,14 3-29,-14-3 38,0 0-36,9 5 37,-9-5-38,0 0 40,0 0-34,0 0 24,0 0-24,-2 11 31,2-11-15,0 0 13,-11 4-40,11-4 41,0 0-41,-16-1 25,16 1-34,0 0 37,-16-5-47,16 5 37,0 0-46,-12-7 44,12 7-41,0 0 5,-6-10 6,6 10-2,0 0 4,2-13 20,-2 13-5,6-7 6,-6 7-4,10-7 8,-10 7-1,11-3 3,-11 3 3,13 1 24,-13-1-25,18 5-3,-11 0 41,3 1-49,0 2 50,-3 3-40,2-1 57,0 3-50,-2 2 52,-1-1-43,1 0 39,-2 1-24,-2 2 90,1 1-31,-2 0 19,-2-1-47,-2 1-3,0 1 11,-2-2-4,-2-1-10,0-1-7,-3 0-3,2-1-24,-5-1-16,2-2 0,1 0 0,-5-2 0,3-1-11,-3-2-106,3-2-71,0 0-63,-3-1-75,14-3-41,-21 1-67,21-1-124,-21-4-73,21 4-81,-16-8-747,16 8-1077</inkml:trace>
  <inkml:trace contextRef="#ctx0" brushRef="#br0" timeOffset="62388.809">27373 8231 365,'5'-10'755,"-5"10"-129,6-13-19,-6 13-66,4-11-33,-4 11-59,3-10-19,-3 10-85,0 0-18,2-10-57,-2 10-4,0 0-23,0 0-1,0 0-23,0 0-6,0 15-32,0-15-1,5 19 0,-5-6 25,2 3-49,1 1 17,-2 4 13,2 5 64,-3 0-37,0 2-152,0 2-61,-2 3 0,0-1 0,1 0 0,-3 1 0,-1-3 0,3 3 0,-1-8 0,-1 1 0,-1 1 0,1-3 0,-2 0 0,1-4 0,0 2 0,-1-3 0,1-5 0,-1 1 0,3-2 0,-4-3 0,3 1 0,-1-4 0,-3 0 0,3 1 0,-4-4 0,9-4 0,-15 5 0,15-5 0,-19-1 0,10-4 0,-2-2 0,-1-2 0,0-5 0,0-2 0,-1-7-390,4-3-141,-3-2-67,4-3-59,1-2 4,3-1-61,1 0-761,0-1-1097</inkml:trace>
  <inkml:trace contextRef="#ctx0" brushRef="#br0" timeOffset="62676.218">27288 8100 359,'0'0'627,"4"-10"-104,-4 10-56,0 0-50,4-9-49,-4 9-47,0 0-31,7-7-15,-7 7-23,0 0-12,7-7-19,-7 7-20,0 0-3,11-6 2,-11 6 17,0 0-28,9-4 16,-9 4-26,0 0 13,11-5-31,-11 5 5,0 0-30,5-6 1,-5 6-14,0 0-3,5-8-18,-5 8-11,0 0-18,0 0-1,-3-13-23,3 13-7,0 0-17,-4-10-5,4 10-2,0 0-2,-7-7-7,7 7-30,0 0-63,-9-6-34,9 6-76,0 0-27,-9-6-64,9 6-49,0 0-83,0 0-80,0 0-69,0 0-185,0 0-450,0 0-810</inkml:trace>
  <inkml:trace contextRef="#ctx0" brushRef="#br0" timeOffset="63073.219">27614 7945 837,'-8'-8'719,"8"8"-62,-6-6-41,6 6-49,-7-7-37,7 7-17,0 0-78,-11-8-19,11 8-51,0 0-29,-9-5-25,9 5-50,0 0-35,-7-7-35,7 7-29,0 0-31,0 0-23,0 0-9,0 0 12,0 0 4,5 11-7,1-4-21,6 4-29,-1 1 6,7 3-8,0 2-12,2 0-2,3 2-16,-1-1-26,0 0 0,1-2 0,-2 2 0,0-3 0,0 3 0,0-2 0,-4-4 0,1 2 0,-2-2 0,0-1 0,-4-3 0,0 0 0,-3 1 0,-1-4 0,-2 3 0,-6-8 0,9 12 0,-9-12 0,2 11 0,-2-11 0,-6 12 0,-2-5 0,2-1 0,-4 1 0,-2 2 0,-2-1 0,2 2 0,-4 0 0,-1 2 0,1 1 0,-2 2 0,0-2 0,2 1 0,0 1-18,-1 0-545,3-1-65,-2 2-128,3-1-182,-1-3-734,6-2-1343</inkml:trace>
  <inkml:trace contextRef="#ctx0" brushRef="#br0" timeOffset="64263.508">28938 8018 363,'0'0'828,"1"-11"-141,-1 11-62,0 0-24,-1-17-57,1 17-60,-4-12-48,4 12-32,-9-13-48,9 13-23,-14-13-33,6 9-19,-1-1-29,-3 0-23,0 3-25,-1 1-6,-1-1-20,-1 2-12,-3 4-21,-1-1 1,-1 5 4,-1 1-2,-1 3-15,0 0-133,0 3 0,1 4 0,1-2 0,3 3 0,2-1 0,1 0 0,2 2 0,2 0 0,4-2 0,1 0 0,2 1 0,2-2 0,3 2 0,5 1 0,-1 0 0,8 1 0,3-3 0,1-1 0,1 0 0,3-4 0,-2-4 0,1 0 0,0-1 0,1-4 0,-1 0 0,-2-2 0,0-1 0,0 0 0,-1-4-186,-2-1-218,-2 0-62,2-3-55,-6 0-83,4 0-31,-5-2-29,-1 1-113,-2-1-464,-6 8-851</inkml:trace>
  <inkml:trace contextRef="#ctx0" brushRef="#br0" timeOffset="64467.83">28591 8276 330,'-14'0'872,"4"2"-122,10-2-42,-16 0-88,16 0-35,0 0-81,-18 0-60,18 0-91,0 0-58,0 0-52,-9-4-30,9 4-43,0 0-13,15-5-45,-3 0-7,3 2-35,4-1 1,3 1-39,4-1 40,2-1-54,5 0-10,0 1-92,3 0-61,-2 0-98,3-1-68,2 1-136,8-1-65,2 1-116,-1 0-759,-2-1-987</inkml:trace>
  <inkml:trace contextRef="#ctx0" brushRef="#br0" timeOffset="64739.82">29527 8147 843,'-4'-11'701,"4"11"-53,-5-10-33,5 10-48,-4-10-53,4 10-26,-5-9-49,5 9-33,-4-10-32,4 10-30,0 0-39,-5-10-55,5 10-45,0 0-31,0 0 7,0 0 17,0 0-16,-6 9-5,6-9-25,0 16-13,-2-4-26,4-3-18,-2 5-15,0-2-79,1 1-1,0 0 0,1 1 0,-1-2 0,1 1 0,1-1 0,0 0 0,-1-3 0,1 4-110,-1-5-109,2 0-24,-4-8-48,6 17-85,-6-17-60,7 12-102,-7-12-78,6 7-82,-6-7-782,0 0-1103</inkml:trace>
  <inkml:trace contextRef="#ctx0" brushRef="#br0" timeOffset="64936.809">29489 8179 478,'-3'-11'763,"1"-1"-92,2 12-63,-3-20-30,4 8-61,1 2-36,-1-1-64,3-2-76,3 4-37,1-1-33,1 0-39,5 0-36,0 2-27,4-3-29,1 4-28,2 2-23,0-2-19,0 2-9,-1 0-16,1 4-11,-3-1-19,1 2-64,0-2-64,-4 2-79,0 0-71,1 2-109,-3 0-86,-2-1-53,-1 4-130,-10-5-620,16 6-870</inkml:trace>
  <inkml:trace contextRef="#ctx0" brushRef="#br0" timeOffset="65153.039">29583 8190 801,'-9'5'721,"9"-5"-63,-9 8-41,9-8-58,0 0-32,-2 10-82,2-10-46,0 0-69,11 7-25,-11-7-67,17 6-15,-17-6-49,24 2-10,-10 1-39,4-3-17,-1 1-41,2 0 8,-1 0-29,1 0 3,0-1-27,-3 0 6,-1 1-46,-1-1-33,0 0-70,-14 0-45,22 0-59,-22 0-49,18 0-70,-18 0-60,14 0-48,-14 0-42,0 0-137,16 0-463,-16 0-712</inkml:trace>
  <inkml:trace contextRef="#ctx0" brushRef="#br0" timeOffset="65407.627">29540 8347 371,'-17'4'808,"3"3"-113,4-1-37,0-2-80,1-1-13,1 2-56,8-5-29,-8 9-65,8-9-62,0 0-47,2 12-40,-2-12-29,12 6-27,-2-2-23,2-3-2,2 2 7,4 0-34,-1-3 29,5 1-41,-2 0 32,3-1-16,-1 0-3,5 0-27,-1 0-78,-1 0-54,-3 0 0,0-1 0,-1 1 0,-2 0 0,-5-1 0,1 1 0,-15 0 0,23-2 0,-23 2 0,19 0 0,-19 0 0,15-2 0,-15 2 0,14-3-244,-14 3-114,9-4-59,-9 4-120,7-5-190,-7 5-255,8-6-579,-8 6-1203</inkml:trace>
  <inkml:trace contextRef="#ctx0" brushRef="#br0" timeOffset="66611.566">20259 9418 789,'0'0'829,"0"0"-124,0 0-95,-9 6-32,9-6-39,0 0-55,0 0-61,0 0-40,0 0 11,0 0-86,11 4 8,-11-4-84,15 0 5,-15 0-52,19 3-2,-19-3-61,21 1 6,-21-1-51,22 3 21,-9-2-62,1 0 27,0 0-41,2 1 34,-1-2-71,0 3-20,3-3-93,-1 0-60,-1 0-39,2-3-40,-1 3-35,-3 0-47,1-2-84,-2 1-32,1 0-41,-2 0-59,-12 1-165,20-3-394,-20 3-738</inkml:trace>
  <inkml:trace contextRef="#ctx0" brushRef="#br0" timeOffset="66867.594">20381 9568 879,'-8'5'770,"8"-5"-74,-10 5-88,10-5-48,-10 4-38,10-4-64,0 0-64,-11 5-44,11-5-30,0 0-37,0 0 20,0 0-83,0 0 13,0 0-82,4 10 18,-4-10-66,15 1 26,-15-1-65,22 0 19,-8 0-54,2 0 30,0 0-52,3-1 30,-1-1-82,3 2-41,-1-1-15,-1 1-29,3 0-33,1 0-47,-1 0-53,6 0-33,-1 0-97,2 0-57,0 1-57,3-1-123,6-1-686,0 1-920</inkml:trace>
  <inkml:trace contextRef="#ctx0" brushRef="#br0" timeOffset="67948.265">21890 9428 160,'10'-5'750,"0"0"-155,-2 1-68,-8 4-18,16-8-33,-16 8-45,11-5-37,-11 5-19,10-4-19,-10 4-5,0 0-28,11 5-24,-11-5-17,0 0-14,2 16 20,-2-16-67,-7 17 44,2-7-41,-1 2 28,-3 0-40,-4 3 22,0 0-41,-1-1 13,-1 0-206,-4 1 0,2-3 0,-5 3 0,-1-2 0,4-2 0,-3-1 0,1-1 0,0 0 0,-2-3 0,2 1 0,-1-2 0,3 0 0,0 0 0,2-3 0,-1 0 0,2-2 0,0 0 0,1-2 0,-1 0 0,0-3 0,2 0 0,0 0 0,2-4 0,2 1 0,0-2 0,1 0 0,2-2 0,0 0 0,1-1 0,2 0 0,2 1 0,1-2 0,1 1 0,1-1 0,2 3 0,0-3 0,3 2 0,-1-1 0,1 2 0,1 1 0,1 1 0,0 1 0,1 1 0,0 2 0,4 0 0,-3 1 0,4 1 0,0 3 0,1 0 0,1 3 0,3 4 0,0 0-46,2 5 17,2 0-34,1 3 35,-2 1-42,1 1 39,0 0-41,-3 1 44,3-2-25,-1 0 33,0-2-45,-2 0 48,1-2-39,-1 0 44,0-2-43,2-2 48,0 0-42,1-2 53,-1-1-47,-2 0 39,2-4-25,-3 0 43,3-1-47,-2-1 11,-2-3 4,2 0 5,-3 0 1,2-5 4,-1 1 6,-3-2 2,-2-1 10,-1-1 14,-5 1 40,2-5-27,-4 3 31,-1-3-24,-3 1 24,-1 1-32,-1-1 48,-1 1-34,-4 0 25,-2 2-34,0-1 32,-2 1-44,-2 3 23,-1-1-40,0 1 37,-3 2-49,1 0 27,-1 1-31,1 1 25,1 2-55,1 0-52,0 0-119,2 1-85,11 2-121,-22 0-142,12 4-180,10-4-277,-18 7-531,10-4-1179</inkml:trace>
  <inkml:trace contextRef="#ctx0" brushRef="#br0" timeOffset="68675.838">25045 9639 286,'-3'-10'946,"3"10"-179,-4-15-84,4 15-22,-6-12-66,6 12-50,-6-9-95,6 9-71,0 0-42,-7-10-37,7 10-13,0 0-35,-8 7-32,8-7 5,-2 14-68,2-14 7,-7 18-60,5-7 8,1-1-51,-3 3 10,4-2-22,0 0 6,0 0-41,0-11 17,0 22-28,0-22-8,4 17-92,-4-17-9,2 15-76,-2-15-42,1 12-32,-1-12-36,4 9-31,-4-9-84,0 0-31,9 5-81,-9-5-35,0 0-144,11-5-448,-11 5-760</inkml:trace>
  <inkml:trace contextRef="#ctx0" brushRef="#br0" timeOffset="68967.035">24963 9531 529,'0'0'595,"0"0"-103,-12-4-39,12 4-35,0 0-38,0 0-28,-10-4-5,10 4-46,0 0-4,0 0-58,0 0-30,9-5-27,-9 5 0,12-5-27,-12 5 24,16-7-24,-8 2 23,1 0-26,-9 5 20,14-10 0,-8 3-16,-6 7-19,11-10-10,-11 10-7,8-12-16,-8 12-3,4-12-8,-4 12-20,-2-10-13,2 10-12,-5-9-8,5 9-7,-12-10-10,12 10 9,-15-5-20,15 5-2,-20-4-5,20 4 1,-20 0-3,20 0-65,-18 3-50,7 1-59,1-2-104,2 5-43,1-2-130,0 3-110,3 0-106,4-8-206,-5 18-341,5-18-821</inkml:trace>
  <inkml:trace contextRef="#ctx0" brushRef="#br0" timeOffset="69623.876">25354 9639 30,'21'0'870,"-6"0"-181,1 0-55,0-3-52,0 0-88,1-3-12,-3 1-62,0 0-21,0-4-58,-1 3-14,1-3-29,-3-1-31,1 0-31,-1-2-23,-1 2-31,2-3-29,-4 0-20,-1-2-7,0 1-36,0 0-16,-1-2-6,-3-1 32,1 1-70,-1-1 38,-3 2-63,0-1 54,0 3-54,-3-3 40,-1 2-47,-1 1 41,-1 0-48,-2 1 36,2 1-2,-2 3-4,1 1-6,-1-1 2,0 3-20,1 1 8,7 4 6,-14-5-43,14 5 47,-13 0-45,13 0 50,-9 8-43,9-8 44,-10 12-44,7-2 42,0 1-36,3 0 50,0 5 6,-2-1 40,4 5-19,-2 1 34,2 2-23,0 2 21,1 2-40,2 4 37,0 1-38,-2-1-36,0 3-15,1 0 0,0 2 0,1-1 0,-3 3 0,0-3 0,1 3 0,-2 0 0,-1-2 0,0 1 0,-1 1 0,-2-1 0,-1-3 0,-1 1 0,1 0 0,-3-3 0,1-1 0,-1-2 0,2-4 0,1 0 0,-3-3 0,5 0 0,-2-4 0,-1-1 0,3-1 0,1-4 0,-1 0 0,2-12 0,2 22 0,-2-22 0,8 17 0,-8-17 0,15 11 0,-6-8 0,3 0 0,-1-1 0,3-2 0,1 0 0,-1-2 0,1 1 0,-1-1 0,-1-2 0,0-1 0,1 0 0,-3 0 0,1-1 0,-1-1 0,-5 0 0,1-2 0,0-2 0,-3 0 0,-1 0 0,-3-2 0,0-4 0,-7 0-92,-3-2-13,-3-5-60,-3 0 48,-6-3-41,-3 2 60,-4 0-27,0 0 64,-4 3-29,1 2 45,1-1-22,1 2 57,5 4-44,3 0 58,3 3-42,4 0 45,2 2-47,2 0 37,4-1-57,1 1-1,3 0-60,3 10-36,6-21-55,-1 9-63,4 0-126,7-2-70,2 1-73,4-3-200,7-5-482,3 2-835</inkml:trace>
  <inkml:trace contextRef="#ctx0" brushRef="#br0" timeOffset="70116.295">26375 9576 145,'0'-17'766,"0"17"-138,2-16-53,-2 16-13,3-18-36,-3 18-49,4-17-10,-4 17-44,4-15-11,-4 15-39,2-11-13,-2 11-34,3-11-35,-3 11-50,0 0-1,5-13-74,-5 13-7,0 0 9,0 0 1,0 0-25,0 0-18,0 0-5,-5 17 2,2-6-8,-3 0-27,-1 1-88,-3 4 0,-4-2 0,1 3 0,-2-2 0,-2 4 0,-3-1 0,1-1 0,2-3 0,1 1 0,0-1 0,0-2 0,5-3 0,-1 1 0,0-2 0,3-1 0,2 0 0,7-7 0,-12 11 0,12-11 0,-10 11 0,10-11 0,-5 6 0,5-6 0,0 0 0,4 11 0,-4-11 0,9 7 0,-9-7 0,14 7 0,-5-4 0,2 2 0,3-1 0,-1 2 0,3 0 0,1-3 0,2 2 0,0 2 0,2-2 0,-1 2 0,3-1 0,-5-2 0,2 0-142,-3 0-262,2 0-51,2-2-78,-2 3-64,-1-2-36,3 0-18,-4-2-92,2 2-532,-2-2-882</inkml:trace>
  <inkml:trace contextRef="#ctx0" brushRef="#br0" timeOffset="70368.829">26794 9740 648,'4'-9'627,"-4"9"-80,2-16-3,-2 16-47,0-13-34,0 13-40,0 0-52,-2-13-20,2 13-46,0 0 14,0 0-52,0 0-1,-19 3-39,19-3 3,-8 10-25,3-2-24,-1 0-15,1 0-22,2 2-22,-1-1 10,0 3-59,2-3 12,2-9-37,-3 20 24,3-20-57,0 17 41,0-17-52,3 17 36,-3-17-63,10 15 16,-10-15-93,12 12-29,-12-12-64,17 7-35,-17-7-34,17 5-34,-17-5-71,19 1-40,-19-1-33,21-4-50,-10 0-77,-1-1-115,3-2-328,-2-1-616</inkml:trace>
  <inkml:trace contextRef="#ctx0" brushRef="#br0" timeOffset="70668.845">26890 9486 535,'-16'0'757,"1"2"-86,0-1-50,2-1-63,2 3-74,-2-1-35,4 1-85,9-3-33,-21 6-60,21-6-4,-9 3-35,9-3-2,0 0-51,-6 7-3,6-7-32,0 0-9,0 0-18,15 1-2,-15-1-11,17-3 10,-17 3-14,15-5-9,-4 0 0,-11 5 4,16-9-8,-8 5-1,-3-2-12,-5 6-9,14-13-8,-14 13-4,6-14-10,-6 14-8,3-12 4,-3 12-15,0 0-9,0-15-7,0 15 18,-5-9-45,5 9-31,0 0-50,-8-5-58,8 5-54,0 0-23,-15 1-66,15-1-28,-10 9-103,5-2-98,-1 2-65,4 3-156,-2 0-558,4 0-912</inkml:trace>
  <inkml:trace contextRef="#ctx0" brushRef="#br0" timeOffset="71291.489">27121 9847 161,'0'0'785,"14"10"-120,-14-10-33,13 7-70,-13-7-43,10 6-48,-10-6-37,10 8-69,-10-8-40,7 9-31,-7-9-58,6 10-32,-6-10 4,6 10-45,-6-10 6,0 0-39,4 12 38,-4-12-64,0 0 39,0 13-55,0-13 31,0 0-49,0 0 28,-2 9-30,2-9-1,0 0-52,-12 3 47,12-3-50,0 0 44,-11-1-56,11 1 53,0 0-11,-9-7-24,9 7 37,-7-9-35,7 9 30,0 0-38,-4-11 31,4 11-32,0 0 23,0-14-37,0 14 24,4-9-26,-4 9 31,8-6-42,-8 6 43,8-5-38,-8 5 33,0 0-37,16-1 35,-16 1-35,0 0 31,16 1-32,-16-1 45,10 4-38,-10-4 21,0 0-27,12 7 30,-12-7-25,0 0 33,7 5-34,-7-5 34,0 0-36,0 0 34,0 0-34,-4 12 34,4-12-21,0 0 10,-10 5 7,10-5-9,0 0-6,0 0-21,-15 0 18,15 0-31,0 0 26,-11-4-29,11 4 30,0 0-35,-10-7 37,10 7-34,0 0 38,0-11-34,0 11 39,0 0-36,8-11 41,-8 11-40,8-6 39,-8 6-24,11-6 31,-11 6-48,14-4 42,-14 4-31,13 3 37,-13-3-37,18 5 41,-11-1-40,0 3 46,1 1-32,0 1 44,-1 1-23,-3 3 46,2 1 31,-1 3 33,0-2-51,-1 2-10,0 1 15,-3 0-79,1 1-1,0-2 0,-4 1 0,0 0 0,-1-1 0,-1 0 0,-3-3 0,0 2 0,0-3 0,-6 1 0,2-2 0,-2-1 0,-1-2 0,1-2 0,0 1 0,-1-3-8,3-2-339,-5-1-99,16-2-85,-26 0-150,14-2-153,-3-1-855,2-4-1365</inkml:trace>
  <inkml:trace contextRef="#ctx0" brushRef="#br0" timeOffset="71707.925">27595 9823 642,'5'-10'715,"-1"0"-83,-4 10-34,6-17-66,-6 17-21,4-17-62,-4 17-6,4-12-68,-4 12-13,4-12-60,-4 12-33,4-9-64,-4 9-21,0 0-37,3-8 8,-3 8 1,0 0-6,6 7 0,-6-7 3,6 14 1,-4-5 3,0 5 24,3 0-31,-3 3 3,0 1-36,2 0 32,-1 4-149,0 4 0,0-1 0,-3 2 0,0 1 0,0-1 0,0 2 0,0-2 0,-3-1 0,0 2 0,0-2 0,1-1 0,0-2 0,-1 1 0,1-5 0,-2-3 0,0 1 0,3-3 0,-3 0 0,1-3 0,1 0 0,-2-1 0,4-10 0,-5 14 0,-1-6 0,6-8 0,-12 8 0,12-8 0,-15 4 0,15-4 0,-18-4 0,6 0 0,-2-3 0,-1-3 0,1-4 0,-3-3-492,1-4-99,0-1-131,2-5-139,3 0-885,-2-7-1432</inkml:trace>
  <inkml:trace contextRef="#ctx0" brushRef="#br0" timeOffset="72036.379">27620 9521 429,'0'0'678,"0"0"-127,7-6-40,-7 6-61,0 0-5,0 0-38,8-5-32,-8 5-25,0 0-42,10-2-29,-10 2-19,0 0 5,13-4-33,-13 4 8,12-1-41,-12 1-6,11-6-24,-11 6-3,10-5-19,-10 5-4,11-6-6,-11 6-14,8-7-12,-8 7-18,5-8-18,-5 8-8,0 0-11,0-14-9,0 14-4,-5-8-7,5 8-16,-12-6-2,12 6-22,-11-7 19,11 7-8,-13-4 14,13 4-82,-16-1-71,16 1-32,0 0-67,-17 0-28,17 0-55,0 0-56,-14 5-56,14-5-62,0 0-32,0 0-43,4 16-149,-4-16-356,14 9-685</inkml:trace>
  <inkml:trace contextRef="#ctx0" brushRef="#br0" timeOffset="72404.237">27986 9494 26,'0'0'831,"0"0"-176,1-10-33,-1 10-17,0 0-42,-1-12-62,1 12-5,0 0-72,-4-8-15,4 8-54,0 0-17,0 0-33,-4-10-33,4 10-30,0 0-43,0 0-35,0 0 19,0 0 4,0 0-15,0 0-20,0 0-22,7 15-6,-3-8-9,0 3-19,7 1-71,-2 2-25,4 2 0,3 0 0,0 0 0,3 3 0,1-1 0,2 0 0,1-2 0,-1 2 0,3 0 0,-3-2 0,2-1 0,-5-2 0,-1 0 0,-4-5 0,-1 3 0,-2-4 0,-2 0 0,-2 0 0,-1 0 0,-6-6 0,3 11 0,-3-11 0,-8 11 0,2-2 0,-3-4 0,-3 2 0,-2 1 0,-1-1 0,0-1 0,-5 2 0,4 2 0,-5-3 0,1 1 0,-1 1 0,0-1 0,-1 1-333,4-1-127,0-1-55,2-1-86,0 2-80,2-3-44,1 3-820,2-4-1185</inkml:trace>
  <inkml:trace contextRef="#ctx0" brushRef="#br0" timeOffset="72847.813">29116 9629 766,'14'-7'721,"-4"1"-101,1-2-22,-1 4-39,0-2-40,-3 1-37,-7 5-57,14-10-39,-14 10-40,10-7-41,-10 7-38,8-8-50,-8 8-41,0 0-32,0 0-12,-6-11-19,6 11 3,-14-3-20,14 3 6,-26 1-14,8 0-6,0 3-15,-5 0 7,-1 1-23,0 4 13,-6-1-4,2 4 8,2-2 7,1 4-5,1 0-12,1-1-1,4-1-7,3 0-7,1 3 6,4-1 19,-1 2-7,2-2-45,5 1-16,2-1 0,2-1 0,3 2 0,4-1 0,5 1 0,2-1 0,3-2 0,2 0 0,3-2 0,2 0 0,-1-3 0,2 0 0,0-2-103,2-1-9,-1-1-85,-3-2-26,1-1-25,-1-1-60,2-3-7,-4-1-38,2 0-65,-4-1-45,-3 0-19,-1 0 1,-1-3-42,-4 3-124,1-2-388,-5 1-647</inkml:trace>
  <inkml:trace contextRef="#ctx0" brushRef="#br0" timeOffset="73235.76">28928 9740 305,'-5'8'814,"5"-8"-128,0 0-12,0 0-55,0 0-66,0 0-16,0 0-80,3 9-32,-3-9-65,0 0-27,15 1-52,-15-1-36,19 2-54,-19-2-32,24 1-33,-10-1-24,3 0-19,1 1-15,2-1-26,-1 0-31,0 0-78,2 0-100,-2 0-84,-1 0-76,0-1-141,-4 1-94,1-1-135,-2-1-742,-2 1-1053</inkml:trace>
  <inkml:trace contextRef="#ctx0" brushRef="#br0" timeOffset="73575.655">29119 9549 271,'-5'-9'809,"0"1"-164,0-1-17,5 9-68,-6-17-48,6 17-15,-7-15-41,7 15-43,-3-15-26,3 15-17,-3-10-43,3 10-25,-3-11-34,3 11-44,0 0-29,-2-12-34,2 12-31,0 0-8,0 0 9,0 0-6,0 0 18,0 0 1,-2 17 25,4-5 6,-4 2-148,2 3-27,0 2 0,-1 6 0,1 1 0,-1 1 0,0 0 0,1 2 0,-3 3 0,3 3 0,-2-1 0,1-2 0,0 1 0,0 0 0,-3-6 0,3-1 0,-2 2 0,2-4 0,0-2 0,0-2 0,-1-2 0,1-1 0,1-2 0,-1-2 0,1-2 0,0-11 0,0 22-376,0-22-154,-2 15-90,2-15-128,2 14-252,-2-14-558,0 0-1200</inkml:trace>
  <inkml:trace contextRef="#ctx0" brushRef="#br0" timeOffset="73931.03">29806 9721 308,'5'-11'804,"-1"-2"-135,-1 4-53,1-2-41,0 1-41,0-1-47,-2 3-41,1-3-43,-3 11-39,5-15-45,-5 15-26,4-11-40,-4 11-42,4-9-43,-4 9-15,0 0 31,0 0 1,0 0-14,0 0-4,4 12 8,-4-12-3,0 19-27,0-6-7,0 1 4,0 1-33,0 2-109,1 0 0,-1 0 0,1 0 0,2-2 0,-2 2 0,0-1 0,-1-3 0,3 1 0,-3-2 0,1 0 0,2-3-37,-3-9-233,2 19-80,-2-19-33,1 15-57,-1-15-102,3 10-94,-3-10-63,0 0-834,4 10-1167</inkml:trace>
  <inkml:trace contextRef="#ctx0" brushRef="#br0" timeOffset="74159.843">29866 9633 632,'-2'-14'814,"1"3"-63,0 1-59,1 10-43,0-17-54,0 17-77,0-17-63,0 17-63,2-17-55,2 9-36,-4 8-43,11-14-38,-6 6-37,3 1-27,1 0-34,3 0-21,1 0-17,1 2-22,1-2-14,2 2-2,-1 2-19,1 0-2,2 1-36,0-1-67,-2 0-60,1 2-55,-3 1-58,-1-2-66,0 2-17,-1 2-94,-1-2-89,-2 3-69,-10-3-879,15 9-1084</inkml:trace>
  <inkml:trace contextRef="#ctx0" brushRef="#br0" timeOffset="74376.652">29923 9714 505,'-10'6'781,"10"-6"-122,-13 8-42,13-8-56,0 0-47,-6 8-55,6-8-64,0 0-55,7 7-52,-7-7-36,16 2-29,-5 0-46,1-1-26,3 0-31,-1 0-22,1-1-20,3 0-12,2 2-17,-3-2-10,1 1-11,1 0-19,-3-1-54,0 1-51,-1-1-60,0 2-52,-2-2-61,1 0-68,-3 1-45,1 1-30,-12-2-55,19 2-120,-19-2-491,11 4-693</inkml:trace>
  <inkml:trace contextRef="#ctx0" brushRef="#br0" timeOffset="74572.808">29971 9882 297,'-16'8'840,"2"-4"-118,1 2-32,4 1-77,-1-3-38,2 2-50,8-6-45,-9 10-74,9-10-40,-2 12-57,2-12-50,5 10-52,-5-10-38,14 9-40,-4-6-22,2 3-27,2-3-8,4 0-21,0 0-5,-2-1-33,5 1-27,-3-2-68,1-1-39,1 0-80,-2-1-57,1 0-107,0-2-114,-2 2-93,0-2-198,-1 0-527,1-2-899</inkml:trace>
  <inkml:trace contextRef="#ctx0" brushRef="#br0" timeOffset="77804.55">17001 5400 113,'0'0'803,"0"0"-140,-12 6-24,12-6-52,-9 4-22,9-4-46,-10 6-38,10-6-50,-9 5-26,9-5-29,-11 3-41,11-3 5,-8 5-78,8-5 14,0 0-55,-8 7 8,8-7-58,0 0 11,0 0-61,0 0 22,0 0-51,0 0 14,4 9-50,-4-9 19,14 1-75,-14-1 0,22-2 0,-8-1-3,0 0-191,3 0-47,-2-1-110,0 0-86,1 0-124,-4 2-180,0-2-187,-2 1-575,3-1-1128</inkml:trace>
  <inkml:trace contextRef="#ctx0" brushRef="#br0" timeOffset="78604.525">17145 8322 508,'-11'-2'725,"11"2"-74,-17-5-5,17 5-43,-14-1-12,14 1-13,-13-3-82,13 3-1,-10-3-87,10 3 16,0 0-51,-11-1-39,11 1-34,0 0-24,0 0-14,0 0 3,0 0-29,0 0-216,0 0-20,0 0 0,0 0 0,0 0 0,0 0 0,20 0 0,-20 0 0,20-1 0,-9-2 0,0 3-35,1-3-392,-1 1-93,-1 0-139,-10 2-164,18-2-985,-6 1-1510</inkml:trace>
  <inkml:trace contextRef="#ctx0" brushRef="#br0" timeOffset="81048.183">16957 11376 575,'0'0'498,"0"0"-87,-6-9-49,6 9-22,0 0-28,-6-6-28,6 6 3,0 0 8,0 0-2,0 0 8,-7-6-15,7 6-17,0 0-16,0 0-6,0 0-9,0 0-10,0 0-16,0 0-11,0 0 4,0 0 37,0 0-59,0 0 43,0 0-33,0 0 5,0 0-53,0 0 15,14 2-50,-14-2 6,19 4-54,-7 0 16,2-2-39,4 0 14,0 1-56,2-2-40,1 2-126,2-3-94,3 2-96,-3-2-137,3 1-179,-3 0-179,0-1-742,0 1-1247</inkml:trace>
  <inkml:trace contextRef="#ctx0" brushRef="#br0" timeOffset="81791.265">18015 11052 179,'0'0'775,"-5"-14"-128,5 14-25,-4-17-9,4 17-38,-3-18-1,3 18-55,-3-14-28,3 14-21,-4-13-44,4 13-14,0 0-104,-2-12 36,2 12-25,0 0 11,0 0 2,5 8-77,-3 2-255,1 0 0,-1 1 0,1 4 0,0-1 0,-1 2 0,2 3 0,-2-1 0,1 0 0,-2 0 0,2 0 0,-2-2 0,0 1 0,1 0 0,-1-1 0,0-2 0,1-1 0,-2-1 0,1-1 0,0 0 0,-1-11 0,1 17-39,-1-17-421,-1 14-28,1-14-59,-2 9-43,2-9-50,-7 8-2,7-8-104,0 0-531,-15 1-884</inkml:trace>
  <inkml:trace contextRef="#ctx0" brushRef="#br0" timeOffset="81983.162">17831 11178 377,'-10'-15'709,"2"0"-124,2 0-42,-2-1-34,3 1-6,3-4-58,-1 1-18,3 0-50,3-1-18,1-3-14,2 2-29,4-1-35,2-1-20,3-2 21,2 2-86,3 2 33,3 1-73,0 0 10,4 2-63,1 5 12,0-1-60,2 3 27,-1 1-51,-4 5 27,2 0-62,-6 3-36,2 1-116,-2 1-79,0 3-84,-1 2-110,1 2-165,-2 2-110,-4 2-888,1 2-1244</inkml:trace>
  <inkml:trace contextRef="#ctx0" brushRef="#br0" timeOffset="82340.129">18406 11060 450,'0'0'796,"0"0"-108,0 0-34,-15 4-75,15-4-66,-14 6-31,5 0-81,0 1-33,-2 3-54,0 0-20,0 1-42,-1 3-16,1 0-39,2-1-28,0 0-42,3 1-10,-1 1-19,3-3-19,0-1 26,3 0-61,1-11-5,1 20 37,-1-20-59,4 17 44,1-10-56,2 0 34,-7-7-43,16 7 48,-7-3-61,-9-4 2,21 4 13,-21-4-4,20-1 14,-7-2-11,-1-1-1,-1 1-1,1 0 5,-1-5-2,0 1 1,-1-1 3,-1-2-1,1 0-1,-4-1-6,-1-1 2,-2 1 4,-1-1 0,-2 1 0,-1 0 0,-3 0 11,0 1-12,-2 1 0,-2 1 1,-2-1-1,1 2 3,-4 1 2,2-1-8,-1 5-7,1-2-31,-1 2-95,0 1-73,12 1-106,-20 0-119,20 0-148,-19 6-171,19-6-739,-9 5-1121</inkml:trace>
  <inkml:trace contextRef="#ctx0" brushRef="#br0" timeOffset="82643.404">18820 10955 625,'2'-16'956,"-2"3"-152,0 1-56,-2 2-45,2 10-65,-1-22-73,1 22-38,-1-15-107,1 15-47,-1-13-113,1 13 31,0 0-34,0 0 17,0 0-44,-3 14-20,3-2-8,0 2-94,0 3-108,0 2 0,0 0 0,1 3 0,-1 1 0,2 1 0,-2-3 0,0 4 0,0-4 0,0 4 0,-2-1 0,1 0 0,0 0 0,-2-2 0,2-3 0,-2 1 0,1-3 0,1-2 0,-2-1-357,-1 1-110,0-2 12,2-4-63,-3 0-44,-1 0-42,-1-3 15,0 0-36,7-6-33,-15 5-388,15-5-663</inkml:trace>
  <inkml:trace contextRef="#ctx0" brushRef="#br0" timeOffset="83203.918">18653 11326 1126,'-8'-9'354,"3"-2"-31,0 2-33,1-1-5,0-1-33,3 1 5,0-1-22,2-1-8,0 0-14,3 1-23,1-2-38,3 0-16,1 4-26,2-3-15,4 2-33,4 0-2,2 1-17,1 2-8,4 1-5,-1 0-7,2 2-6,1 0-2,-1 2-6,0-1-8,1 1-26,-1 2-15,0 0 7,-2-3 9,-1 3-11,1-2 21,-5 2 4,3 0-3,0-1 10,-2 0 4,-5 0 15,2-1 20,-5 1 24,0-1 6,-13 2 29,19-4-14,-19 4 9,11-5-7,-11 5 39,0 0-20,0 0 31,0 0-11,0 0 23,-10-7-22,10 7 19,-17 5-19,6-1 25,-2 2-12,-1 1 8,-1 1-22,-2 3-8,2 1-2,0 0-19,1 0-17,-2 1-13,5 1-19,2-2 5,1 0-10,1 1-7,1-4-5,4 3-1,2-12-12,-2 17 7,2-17 38,8 12-61,1-6 6,-1-1 38,2-2-46,0 0-14,4 0-15,-14-3-13,26 0-6,-13-3-6,3 0-3,-2 0 6,2-2 3,-4-1 11,2 0 7,-2-3-18,-2 0 33,0-1-16,-1 0 27,-2-1-17,-2 1 24,-1 0-18,-1 1 28,-3 9 2,6-17 24,-6 17 34,3-13 5,-3 13-12,0 0-13,2-14-2,-2 14 14,0 0-1,0 0-3,0 0-1,0 0-5,-5 14-11,5-14-6,-2 13-12,2-13 8,-1 16 21,1-16-41,0 15 19,0-15-25,3 17 25,-3-17-39,5 16 27,-5-16-69,6 13 10,-6-13-83,10 12-39,-10-12-61,12 6-3,-12-6-44,13 5-7,-13-5-42,17 1 7,-17-1-19,23-4-62,-10 2-35,0-3-52,2-1 14,0-1-19,-2-1-427,2-4-484</inkml:trace>
  <inkml:trace contextRef="#ctx0" brushRef="#br0" timeOffset="83428.331">19519 11037 1197,'3'-20'507,"-3"0"-39,-1 1-7,1 1 8,-2 1-2,0 2-26,0-2-18,0 5-16,1 1-32,1 11-2,-3-17-79,3 17 55,-4-10-36,4 10 26,0 0-16,0 0 17,-6 15-18,5-4 1,-1 6-323,2 2 0,2 1 0,-2 6 0,1-1 0,0 3 0,-1 2 0,3-2 0,-1-1 0,-1 2 0,1-1 0,-1-2 0,2-1 0,-2 0 0,0-1 0,0-4 0,1-3 0,0 3 0,0-6 0,-1-2 0,0 1 0,2-3 0,-3-10 0,2 17 0,-2-17-872,2 14-401,-2-14-633,6 9-1633</inkml:trace>
  <inkml:trace contextRef="#ctx0" brushRef="#br0" timeOffset="84395.695">20624 11266 249,'0'0'789,"0"0"-138,0 0-37,-12-1-48,12 1-57,0 0-18,0 0-66,-8-5-42,8 5-75,0 0-37,-4-12-51,4 12-11,0 0-37,2-17 15,1 9-31,1-1 0,1 1-33,3-1-16,2-1 6,2-1-3,-1 2-5,6-3 11,1 3-8,-4 0 1,4 4-18,-2-1-8,4 5-18,-1 1 10,0 1-8,-1 6-9,0 2 0,0 0-5,-4 5-6,1 1-4,-3 2 37,-1 1-55,-2 0 25,-1 2-39,-3-5 26,-1 2-34,1-2 32,-4 0-34,0-2 23,0-1-33,-1 0 31,0-12-31,0 20 30,0-20-35,2 16 32,-2-16-33,-2 11 36,2-11-40,0 0 32,-2 11-35,2-11 25,0 0-32,0 0 30,0 0-34,0-13 27,0 13-38,4-15 30,0 5-37,-1-1 42,3-3-42,0-1 4,1-4 9,1 0 5,1 0 6,0-1 3,1 3 16,-1-1-9,0 2 5,0 2 6,-1 1 3,0 1-7,-2 2-3,3 3 6,-3 1 2,-6 6 7,13-5-4,-13 5-2,14 5 2,-14-5 4,14 9-1,-9-2 31,3 3-37,-3 0 32,0 2-38,0 2 34,0 0-28,-1-1 21,1 2-39,2-1-32,-3-2-100,1 0-22,1 0-61,0-3-38,-1 0-25,2-1-53,1 0-62,-1-3-22,2 0-27,-1-1 12,-8-4-7,18 4-12,-18-4 11,16 0-16,-4-1-324,-3-4-327</inkml:trace>
  <inkml:trace contextRef="#ctx0" brushRef="#br0" timeOffset="84724.119">21352 11264 802,'6'-14'403,"-3"4"-66,-1-1-11,1 1 3,-3 10-14,1-17 5,-1 17 1,-1-14-8,1 14-11,0 0-14,-5-10-30,5 10-3,0 0-30,-12 7 12,12-7-35,-7 12 24,3-3-40,0 0 6,1 2-28,-1 1-21,3 0-18,-3 2-18,3-3-17,1 3 20,1-2-60,1 0 33,0 0-41,1-2 16,1-1-40,1 3 40,0-4-57,1 1 46,4-2-52,-1-1 48,3-2-42,3 2 39,-1-2-46,0-1 43,-1-2-48,1-1 43,0-1-38,-2-2-7,2 0 13,-4-1-12,3-4 11,-4-1-4,0 0 4,-1-2-1,-2-1 1,-1-2 3,-1 2 4,-3 2-13,0-2 17,-2 1 1,0-2-1,-3 5-11,0-3 10,-1 2-12,-3 1 10,2 0-11,-1 0 10,0 2-35,-2 1-47,2-2-41,0 2-84,7 5-34,-15-5-65,15 5-104,-15-4-83,15 4-68,-15 1-174,15-1-513,-11 1-851</inkml:trace>
  <inkml:trace contextRef="#ctx0" brushRef="#br0" timeOffset="85487.149">22111 11269 1340,'0'0'1042,"0"0"-167,0 0-65,0 0-70,0 0-61,0 0-105,0 0-27,0 0-79,0 0-23,0 0-75,0 0-69,0 0-301,-7-5 0,7 5 0,0 0 0,0 0 0,0 0 0,0 0 0,0 0 0,0 0 0,0 0 0,0 0 0,0 0 0,0 0-223,7 7-293,-7-7-124,10 5-175,-10-5-199,13 7-564,-5-3-1226</inkml:trace>
  <inkml:trace contextRef="#ctx0" brushRef="#br0" timeOffset="86522.785">22762 11351 294,'6'-7'887,"-6"7"-192,6-14-70,-6 14-55,3-12-62,-3 12-33,0 0-73,-2-17-31,2 17-68,-5-8-22,5 8-41,-9-4-37,9 4-17,-14 3-29,14-3-19,-15 8-19,6-3-19,-1 4-13,2 0-9,-1 3 25,0 0-48,3 1 35,1-1-57,-1 1 39,4-1-49,1-2 32,1 2-56,2-1 46,2 1-52,2-3 45,3 0-53,4-1 40,0 0-40,2-4 50,-1 1-62,3-2 50,1-2-49,0-1 43,-1-1-53,2 0 48,0-3-50,-3 1 49,1-4-41,-3 2 42,0-3-49,-2-1 39,-1 0-40,-5-1 5,-1 0 6,-2-1 11,-2 0 4,-2 1 1,-3 0-2,-1-1 7,-4 2 3,-2-1 0,-1 3-1,-2-1 5,0 3-4,-1 0 4,-2 1-2,1 4 2,1-3 8,0 3-1,2 3-1,-1-3-2,1 4 5,2-1-5,2 4 1,1-2-3,8-5 32,-9 12-39,9-12 42,-1 13-51,1-13 46,10 14-51,-1-8 2,4-1-81,1 1-30,3-2-44,-1-1-26,5-1 0,-1-2-4,1 0-3,2 0-9,1-4 4,1 1-5,0-2 5,4-2 30,2-3 29,0 1-13,-1-3-13,5-4-5,-8 2 5,-1-3 12,-1-2 24,-4 2 27,0-2 20,-3-2 21,-3 0 17,-1-2 19,-2 0 29,-2 1 36,-2 1 29,-3-1 28,0 0 38,-3 1 16,1 2 11,-3-1 17,-4 1 3,3-1 26,-3 3-10,-1-1 10,0 2-36,-3 2 38,0 1-1,2 1-18,-2 1-12,2 4-17,6 7-7,-13-12-14,13 12-13,-10-4-5,10 4-14,-9 4-1,9-4 15,-8 13 4,7-3 20,-1 5 3,2-1 17,-2 5 6,2 0 14,0 4 17,0 5-20,2-1 29,-2 2-174,1 5-28,1 1 0,1 0 0,-2 2 0,0 2 0,2 6 0,-1 0 0,0 1 0,-1-2 0,0 0 0,1 1 0,-1-7 0,-1-1 0,1 1 0,0-4 0,1 2 0,-2-2 0,0-5 0,1 0 0,-1 0 0,0-4 0,-1 1 0,1-2 0,-2-4 0,2-1 0,-1 0 0,0-4 0,1-1 0,0-3 0,0-11 0,0 22 0,0-22 0,2 14 0,-2-14 0,8 10 0,-8-10 0,12 5 0,-12-5 0,16 1 0,-16-1 0,22-4 0,-12 1 0,5-3 0,-2-2 0,3 0 0,-4 0 0,4-5 0,-3 2 0,-2-2-30,0 0-2,-3 1 4,-3-2 2,-1-3 5,-2 2-4,-4-3 3,-3-2-12,-4 0 29,-5-4-34,-6-3 35,-6 1-29,-2-1 27,-5 0-33,-3 3 35,0 2-27,-2 0 47,2 1-45,1 3 38,0 0-2,8 3-1,1 2 4,7 1-4,3 0-1,0 0-3,7 2-27,2 1 33,4-1-32,3 10-16,6-19-105,5 7-47,4 0-79,7 1-77,5-2-41,11-2-84,1 2-48,4 2-48,3-1-78,0 3-688,2-2-937</inkml:trace>
  <inkml:trace contextRef="#ctx0" brushRef="#br0" timeOffset="87179.58">24214 11330 495,'-7'-13'833,"7"13"-132,-4-13-61,4 13-70,-3-12-32,3 12-94,-4-9-65,4 9-61,0 0 12,0 0-25,0 0-42,7 6-37,-3 3-31,0 2-9,2 2 21,0 2-66,0 0 28,2 3-57,1 0 8,-1 1-47,-2-4 22,4 2-38,-3-1 28,0 0-24,0-4 36,1-1-41,-1 1 40,-1-1-36,2-5 27,-1 2-43,1-3 33,-8-5-37,16 7 25,-16-7-39,18 0-26,-18 0 0,18-7 0,-7 2 0,-1-3 0,1-1 0,0-1 0,1-5 0,0 1 0,-1-3 0,-1 1 0,2-4 0,-1 3 0,0-1 0,1 1 0,-2 1-30,0 1-126,0 2-107,-1 1-63,0 2-78,1-1-51,1 4-101,-2 2-72,2-1-76,-11 6-777,17-6-1106</inkml:trace>
  <inkml:trace contextRef="#ctx0" brushRef="#br0" timeOffset="88037.045">24729 11425 657,'8'8'590,"-8"-8"-71,0 0-55,14 1-39,-14-1-36,13-2-55,-13 2 1,14-5-22,-14 5-33,16-9-30,-8 5-21,0-3-45,-1 0 16,1 1-13,-3-1-10,0 0-4,0 0-17,-2-2-15,-3 9-26,2-16 3,-2 16-15,-1-13-21,1 13-11,-4-9-5,4 9-3,-13-8-2,13 8-1,-12-3 8,12 3 1,-17 3 6,17-3 47,-18 8-30,9-1 50,2 0-53,-1 3 23,-1 0-25,3 2 14,0-2-13,1 4-38,1-5 16,1 4-42,0-1 26,2 0-40,1 0 27,0-12-38,4 19 25,2-9-64,-2-1-9,4-1-77,-2 1 23,5-1-55,2-2-29,1 1-56,3-2-44,-1 0-26,1-1 6,2-1-37,-1-2-47,0 0 25,0-1 1,-5-2 10,-2-1 6,3 2 33,-3-5 57,-2 1 54,-1-1 41,0-1 33,-3-2 92,0-1 47,0 0 41,-1 0 59,-1-2 38,-1 0 24,1 2 32,-1-1 31,1 1 12,1 0-15,-4 10 2,8-18-27,-2 11 10,0-1-28,1 2 10,2 3-42,1-1 12,2 3-15,-12 1-6,25 1-17,-12 3-17,3 2 8,0 2 36,2 2-56,-3 0 29,3 2-66,-3 2 33,-2-1-58,-3-1 28,0 1-45,-1-1-11,-4-1 10,-1 0 0,0-2 7,-4-9 0,5 18 3,-5-18-7,-3 14-1,3-14-3,-4 9-3,4-9 6,-7 10-12,7-10-7,0 0 2,-12 3-7,12-3 56,0 0-57,-10-7 43,10 7-50,-2-11 43,2 11-46,-1-18 41,3 5-56,2-1 11,2-3-95,3-3-35,-1-1-49,6-4-59,-1 2-22,4 0-58,3-5-64,0 7-32,-1-1-16,2 2 13,2 1-14,-4 1 41,0 1-2,-1 3 65,-2 1 27,-1-1 71,-4 4 113,1 1 128,-3-1 123,0 0 33,0 3 29,-4 0 30,1 1 17,-6 6 33,7-14 15,-7 14 27,6-12 12,-6 12-22,4-9 8,-4 9-24,4-10 6,-4 10-39,0 0-6,6-10-35,-6 10-4,0 0-14,0 0 15,0 0-18,0 0 2,0 0-16,1 17 9,-1-17-26,0 19-15,0-6-12,1 1-8,1 2-17,-1 1-10,3 1 7,-2 2-48,0-2 24,0 0-48,1 1 27,2-1-36,-3 0-10,2-1-4,1 0 0,1 2-31,-3-4-62,6 1-100,-5-2-24,1-1-94,0 0-50,-1-4-51,0 0-113,0-1-67,-4-8-65,5 13-121,-5-13-493,0 0-878</inkml:trace>
  <inkml:trace contextRef="#ctx0" brushRef="#br0" timeOffset="88335.047">25482 11442 256,'-8'-6'697,"-1"2"-119,9 4-79,-10-10-73,10 10-76,-4-10-38,4 10-53,3-9-31,4 2-53,0 1-29,3-2-28,4 2-20,3-3-2,4 1 11,2-3-12,6 3-22,1 0 36,3-1 8,-1 4 13,3-2-36,-1 2 0,-1 3-20,-7-2 28,2 1-25,-2 2 27,-4 1-13,-2-2 31,0 4-28,-4-1 11,0 0-25,-3 2 33,-2 0-10,0 3 14,-4 1-13,3 1-3,-4 0-26,-1 2-11,-1-1-15,-2 0 30,2 3-44,-3-2-10,1 1-4,-2-11-11,3 20-6,-3-20 1,2 18-19,-2-18-54,2 14-43,-2-14-52,0 12-51,0-12-27,0 0-76,2 13-107,-2-13-46,0 0-44,0 0-153,7 5-464,-7-5-745</inkml:trace>
  <inkml:trace contextRef="#ctx0" brushRef="#br0" timeOffset="88630.654">26036 11255 798,'0'0'831,"0"0"-129,-10-6-94,10 6-72,0 0-28,0 0-80,0 0-43,3-12-63,-3 12-21,12-6-39,-2 3-10,2-2-13,-3 1-12,4-1-24,1-2-10,-3 1-21,-2-1 2,3 2-14,-2-1-15,-3 0-22,0 0-14,0-2-7,-1 0-14,-6 8-9,5-13-11,-5 13-16,0-11-11,0 11-3,-7-14-9,7 14-13,-13-7-16,3 2 0,10 5 0,-19-3 0,19 3-37,-25 1-58,11 1-52,1 3-49,-3-1-67,3 1-24,-3 2-61,4 1-31,0 0-93,2 1-82,1 1-48,0 1-184,5-1-486,-1 0-880</inkml:trace>
  <inkml:trace contextRef="#ctx0" brushRef="#br0" timeOffset="88903.683">26492 11332 186,'0'0'695,"5"-7"-163,-5 7-63,0 0-48,2-12-80,-2 12-53,0 0-16,0-12-6,0 12-11,0 0-9,-7-9 11,7 9-38,0 0 7,-2-9-26,2 9 16,0 0-33,0 0 1,-9-8-42,9 8-2,0 0-50,0 0 3,-5-6-42,5 6 9,0 0-28,0 0 9,0 0-48,-9-4-38,9 4-93,0 0-41,0 0-76,0 0-71,0 0-61,0 0-22,0 0-59,0 0-21,0 0-77,0 0-325,0 0-453</inkml:trace>
  <inkml:trace contextRef="#ctx0" brushRef="#br0" timeOffset="89180.148">26507 11279 346,'0'0'618,"14"-1"-81,-14 1-46,0 0-12,0 0-27,7-6-24,-7 6-32,0 0-46,0 0-3,0 0-52,-6-11-2,6 11-37,0 0 11,-17-1-31,17 1 8,-19 1-8,5 2-7,3 0-6,-5 1 32,0 3-31,-2 1 45,0 2-28,2 0 17,0 2-37,-1 0-221,3 1 0,1-1 0,2 0 0,1 0 0,2-1 0,3 0 0,-1 0 0,3-1 0,3-10 0,-5 20 0,10-11 0,-2 0 0,3-1 0,3 1 0,3-1 0,1-1 0,0-2 0,3 2 0,-1-2 0,4-3 0,-1 1 0,1-2 0,0 1-139,2-2-333,0-3-73,0 3-115,-1-3-62,4-2-1,1 0-109,0-2-466,-2 2-901</inkml:trace>
  <inkml:trace contextRef="#ctx0" brushRef="#br0" timeOffset="89858.75">26750 11456 448,'0'0'678,"0"0"-99,-9 4-41,9-4-34,0 0-36,0 0-77,0 0-27,0 0-63,0 0-21,11-5-42,-11 5 7,14-5-25,-5 1-12,0 0-17,3-1-2,-1 1-12,-1-2-24,2-2-14,-1 3-14,-2-2-11,5 0-1,-5 0-16,0-1-7,-4 1-12,1-2 4,1 1 0,-3 1-12,0-3-12,-4 10 5,4-14 6,-4 14 4,0-13-26,0 13-15,-6-11-4,6 11-8,-9-6-6,9 6 1,-13-2-6,13 2 4,-20 3 2,6 1-9,1 2 9,0 4 10,-3-1 36,0 3-33,2 0 28,1 1-32,-1 0 19,3 1-29,-1-3 28,4 2-37,1 1-2,1-3 2,1 0 8,3 2-5,2-2-7,2 1 6,3-1 4,-1 2 14,5-4-28,1 3 2,2-4 1,1 0-1,4 1-2,-2-5 6,6 0-5,-3-1 4,3-2-5,2 2 7,0-3-5,4-3-4,0-1 27,0 0-26,5-2 30,-1-2-40,-1 1 29,-2-5-28,-1 2 34,-2-4-34,-2 0 33,-1-2-35,-3-1 5,-2 1 2,-4 0 3,1-1 2,-5 0 3,1 2 0,-2 0-1,-6 1 1,2 2-4,-3 0 2,-2 0-3,-3 2 3,2-1-2,-5 3 0,2-1 3,-3 2-2,-1 2 0,-1 1 0,-1-2 4,2 3-1,9 3-2,-22 0 1,22 0-1,-19 4-4,9 2 1,1 0-2,4 2 1,-2 0 0,5 1 27,-1 0-36,3 4 19,3-2-41,1 2 27,2 0-40,0 1 36,1 0-33,1 0 39,4-2-28,1 2 34,1 0-26,1-3 42,-3 0-42,-1-1 8,0 0 5,-1-2 9,-4-1 12,-1 1 25,-1 0 35,-4-8 26,4 16 16,-4-16-5,0 11-13,0-11-71,-2 13-19,2-13 0,-7 9 0,7-9 0,-10 11 0,10-11 0,-16 9 0,16-9 0,-16 4 0,16-4-191,-18 3-142,18-3-103,-21-2-72,21 2-161,-21-2-184,7-1-793,1 0-1308</inkml:trace>
  <inkml:trace contextRef="#ctx0" brushRef="#br0" timeOffset="90442.718">28175 11399 413,'-11'-1'930,"11"1"-137,-16-4-122,16 4-45,-11-1-84,11 1-49,0 0-87,-14-3-10,14 3-19,0 0-18,0 0-41,0 0-30,12 0-58,-12 0-27,18 3-38,-18-3-27,24 1-29,-8 1-20,-2-1-19,4-1-17,1 1-18,2-1-63,0 0-83,1 0-56,-3 0-82,0-1-39,-1 1-74,-1-1-102,-3 1-74,0 0-38,-3-2-90,-11 2-122,20 2-295,-20-2-700</inkml:trace>
  <inkml:trace contextRef="#ctx0" brushRef="#br0" timeOffset="90640.39">28275 11522 612,'-10'7'748,"1"0"-88,1-3-53,8-4-51,-14 10-65,14-10-26,-10 10-63,10-10-22,-9 6-43,9-6-11,0 0-37,-2 11-26,2-11-38,0 0-39,12 7-35,-12-7-28,13 3-16,-1-1-31,-12-2-6,25 3-28,-10-6-32,4 3-78,-1 0-59,1-2-84,1 0-38,0 0-73,0-1-108,0 0-73,3-2-64,-3 1-219,2-2-432,-4 2-826</inkml:trace>
  <inkml:trace contextRef="#ctx0" brushRef="#br0" timeOffset="90984.963">28920 11188 421,'-1'-11'884,"1"11"-138,-6-17-34,6 17-59,-6-16-52,6 16-54,-6-11-53,6 11-34,-4-11-32,4 11-73,-3-8-49,3 8-35,0 0 26,0 0 31,0 0-14,0 0 4,-6 8-262,6-8-56,3 20 0,-2-9 0,3 7 0,-2-2 0,1 7 0,1-1 0,0 1 0,2 4 0,-1 2 0,-1-3 0,0 5 0,0 0 0,-1 2 0,3-1 0,0-2 0,-2 2 0,3 0 0,-3-4 0,0-1 0,0-3 0,0-1 0,1-3 0,-1-2 0,-1-2 0,0-2 0,0-3 0,-1 1 0,2-2 0,-4-10 0,8 17 0,-8-17 0,9 11 0,-9-11-489,10 5-194,-10-5-134,12 3-175,-12-3-657,13-5-1311</inkml:trace>
  <inkml:trace contextRef="#ctx0" brushRef="#br0" timeOffset="91243.534">29197 11365 659,'0'0'881,"-1"-10"-135,1 10-134,0 0-66,0 0-24,0 0-25,3-11-24,-3 11-39,11 8-15,-2 0-22,1 1-35,3 3-24,2 1-10,1 3-21,0-1-46,2 2-31,0 1-51,1 0-179,-2 1 0,-2-5 0,1 3 0,-1-2 0,-2-3 0,1 1 0,-1 1 0,-1-4 0,0-1 0,1 1 0,1 0 0,-2-1 0,2-1-78,1-2-286,-2 1-73,0-2-75,-1-2-95,1 0-89,-2-1-136,3-4-648,-14 2-1104</inkml:trace>
  <inkml:trace contextRef="#ctx0" brushRef="#br0" timeOffset="91531.474">29753 11421 183,'0'-16'837,"-1"4"-162,0 0-9,-1 0-52,1 0-27,-1-1-28,2 13-52,-4-19-39,4 19-19,-4-19-14,4 19-39,-5-14-38,5 14-30,-3-13-39,3 13-49,0 0-36,-2-12-16,2 12 7,0 0-182,0 0-13,-7 8 0,7-8 0,-2 14 0,0-2 0,0 0 0,1 1 0,-2 4 0,0 0 0,1 1 0,-3 0 0,1 3 0,0 1 0,0-2 0,-1 1 0,1-3 0,0 1 0,0-1 0,1-2 0,-1 0 0,2 0 0,-2-1 0,1-3 0,0-1 0,1 0 0,2-11-243,-4 18-228,4-18-52,-1 14-98,1-14-100,0 0-148,0 12-636,0-12-1132</inkml:trace>
  <inkml:trace contextRef="#ctx0" brushRef="#br0" timeOffset="91891.938">29919 11209 39,'5'-20'857,"-2"3"-200,1 0-41,-2 1-45,2-1-11,-1 2-50,-1 1-41,0 2-49,1 1-12,0 2-28,-1-1-48,-2 10-53,3-14-47,-3 14-13,0 0 37,4-10-21,-4 10-27,0 0 14,4 11-7,-4-11 12,2 22 12,0-6-199,0 1-40,0 2 0,-1 5 0,0 0 0,0 3 0,2 0 0,-2 2 0,-1-3 0,0 2 0,0 1 0,0-3 0,-1 2 0,1-3 0,-3 3 0,3-1 0,-1 0 0,1 0 0,-1-3 0,1 2 0,0-6 0,0 0 0,0-2 0,0 0 0,0-3 0,0-2 0,0-1 0,0-12 0,0 21 0,0-21 0,1 17 0,-1-17 0,1 12 0,-1-12-23,5 12-504,-5-12-23,11 6-118,-11-6-118,15 6-225,-15-6-458,24 1-1087</inkml:trace>
  <inkml:trace contextRef="#ctx0" brushRef="#br0" timeOffset="92179.082">30533 11394 722,'0'0'909,"-9"-4"-124,9 4-95,-9-5-52,9 5-66,0 0-84,-9-6-62,9 6-29,0 0-20,0 0-28,0 0-49,0 0-34,6-7-37,-6 7-31,17-2-34,-17 2-35,25-1-26,-8 1-18,1 0-20,1 0-15,2 0-10,-1 1-7,1-1-35,-1 0-55,0 0-58,-2-1-61,1 1-78,-3 0-61,-1 0-78,-1 0-95,-14 0-114,26 0-46,-26 0-113,19 3-572,-19-3-937</inkml:trace>
  <inkml:trace contextRef="#ctx0" brushRef="#br0" timeOffset="92824.207">30676 11494 346,'-13'8'810,"3"0"-111,2-4-18,-1 3-69,2-2-34,7-5-49,-13 10-65,13-10-39,-9 8-44,9-8-24,-4 10-23,4-10-48,0 0-42,4 11-49,-4-11-31,11 7-36,-11-7-20,17 7-26,-4-4-11,-1-1-22,6 0-10,-1-1-30,5 1-48,-1-2-62,0 0-56,2 0-39,4-2-38,-3 1-55,1-2-7,-1-1-55,0 0-44,-1 0-13,-2-1-2,-3 0 24,2-1-5,-5 0 33,3 0 41,-4-1 57,0-1 65,-1-1 57,-1 0 82,-1-1 36,-2-1 69,-1 0 58,0 1 36,-3 0 28,1 0 11,-3 1 21,1-1 42,0 0 0,-4 10 33,5-15-17,-5 15 16,4-14-9,-4 14-4,4-10-36,-4 10-26,4-8-22,-4 8-1,0 0 13,0 0-3,0 0-8,0 0-14,5 10 10,-5-10 3,1 18-15,0-7-5,1 3 4,-2-3-11,1 4-1,-1-1 2,2 1-73,0 2-81,0 0 0,-1-1 0,2 1 0,0-2 0,-2-2 0,0-1 0,2 1 0,-2-3 0,-1-10 0,3 18 0,-3-18 0,1 15 0,-1-15 0,1 12 0,-1-12 0,0 0 0,0 0 0,0 0 0,0 0 0,0 0 0,0 0 0,0 0 0,-6-13 0,3 3 0,2-1 0,1-2 0,-1-2 0,1-1 0,0-3 0,1-1 0,0-3 0,2 1 0,2-3 0,0 4 0,2-1 0,1 2 0,1 1 0,3 2 0,-1 0 0,2 4 0,4 1 0,-2 3 0,3 4 0,1 0 0,-1 3 0,2 2 0,2 4 0,0 1 0,0 2 0,0 3 0,-1 1 0,2 2 0,-3 3 0,-3-2 0,0 0 0,-4 3 0,-1 0 0,-3 0 0,-2-1 0,-4 0 0,1 1 0,-3 1 0,-2-1 0,0-1 0,-4 2 0,0-1-384,-3 1-155,-2 0-116,-2-1-183,1 0-985,-7 0-1528</inkml:trace>
  <inkml:trace contextRef="#ctx0" brushRef="#br0" timeOffset="96175.486">17081 12701 211,'0'0'778,"0"0"-141,-14 1-43,14-1-25,0 0-50,-11 3-36,11-3-34,0 0-25,-12 2-47,12-2 5,0 0-7,0 0-1,0 0 0,-5 8-61,5-8-11,0 0-35,9 8-26,-9-8-31,12 6-30,-12-6-48,17 5-132,-6 0 0,2-3 0,2 0 0,0 1 0,4 0 0,0-2 0,-1 0 0,4 1-209,0-2-116,0 1-101,1-2-81,-1 1-145,1 0-133,1 1-124,0-1-483,3 0-993</inkml:trace>
  <inkml:trace contextRef="#ctx0" brushRef="#br0" timeOffset="96656.29">17918 12556 167,'0'0'838,"2"-13"-154,-2 13-55,1-13-29,-1 13-43,2-14 7,-2 14-57,4-12-40,-4 12-38,0 0-37,3-15-48,-3 15-18,0 0-72,0 0 23,0 0-1,0 0 1,0 0-9,-2 12-10,-3-3-181,0 4-77,-1 3 0,-2 2 0,0 1 0,-4 5 0,3-3 0,-4 3 0,2-1 0,-1 1 0,-2-1 0,1-1 0,2-4 0,0 2 0,2-4 0,-1-3 0,4 1 0,0-4 0,2 0 0,0-1 0,4-9-27,-5 12-411,5-12-38,0 0-70,0 0-67,5 7-78,-5-7 3,10-4-107,-2-3-440,2-1-846</inkml:trace>
  <inkml:trace contextRef="#ctx0" brushRef="#br0" timeOffset="96898.738">17935 12448 771,'5'-22'637,"-2"1"-77,-1 3 8,2 2-22,-1-1-30,-2 5-42,2 0-60,0 3-52,-3 9-13,6-13 16,-6 13-61,0 0 13,15 2-64,-7 3 21,1 5-54,-1 2 18,2 5-20,2 1 12,1 7-13,-1 0-3,0 2-70,0 2-144,-1-2 0,0 3 0,1-1 0,-2 0 0,0-2 0,2 0 0,-2-1 0,-1 1 0,2-3 0,-2-2 0,0-3 0,2-1 0,-4 0 0,1-3 0,0-4 0,2 1-326,-4 0-86,-1-4-57,2-1-109,-2 1-113,-5-8-142,10 5-714,-10-5-1187</inkml:trace>
  <inkml:trace contextRef="#ctx0" brushRef="#br0" timeOffset="97482.832">17882 12750 1179,'0'0'854,"-21"0"-165,21 0-54,-14 0-53,14 0-38,0 0-89,0 0-72,0 0-70,0 0-41,0 0-45,0 0-46,11 5-40,-11-5-28,26 0-20,-11 0-25,3 3-11,1-6-31,3 3-59,-2 0-84,5-1-37,-1 0-77,3-2-51,-2-1-96,1 2-42,1-1-4,1-1 33,0-1 3,4-1-17,0 1 33,0-2 33,0-1 76,-2 0 39,0 0 98,-2-2 58,0 2 94,-5 0 34,0-1 47,-5 0 38,0 0 25,-4 1 29,-2 0 22,-1 0 49,-3 0 6,-1-1 5,-2 3-42,-5 6 16,4-14-33,-4 14 9,-3-12-22,3 12 20,-10-8-25,10 8 13,-15-5-34,5 2 11,10 3-31,-25 2 2,11-1-19,0 3-17,-1 0-19,1 1-26,-1 0-16,1 2-8,1 0-10,-1 3-11,3-3-13,0 3-1,3 0-5,2-2 4,1 3-14,5-11-1,-3 19 1,6-9-8,1 0-7,2 1-1,3 0-6,1-2-7,3 1-14,0 0-13,1-2 0,2 3 2,1-1 5,1 0 14,-1 0 10,0-1-3,-2 0 5,-2-1 2,-1-2 3,1 2 1,-6-3 4,1 2 3,-1-2 7,-7-5 3,8 12 13,-8-12 47,0 0-22,2 12 34,-2-12-43,-9 7 27,9-7-28,-10 8 25,1-4-41,9-4 25,-21 4-38,8-3 32,1 2-43,-1-2 38,-2-1-44,2 2 38,-1-2-49,1 0-7,0 0-91,0-2-57,13 2-63,-24-1-78,24 1-52,-17-3-109,17 3-95,-12-4-34,12 4-179,0 0-431,-5-6-824</inkml:trace>
  <inkml:trace contextRef="#ctx0" brushRef="#br0" timeOffset="97903.373">18915 12661 444,'14'-7'754,"-4"-2"-131,-2 1-17,-2 0-67,1 1-45,-7 7-70,5-14-29,-5 14-64,0-12-16,0 12-69,-9-10 0,9 10-34,-14-8 3,14 8-43,-19-5 2,19 5-39,-20-1-2,20 1-27,-21 2-11,9 2-26,1-1-3,0 2-14,1 0-9,0 2-7,2 0-7,1 0-5,1 2-2,0 0-6,2 0-9,2 2 7,2-11-10,1 21 4,2-12-4,2 1 1,2 1-2,1 0 8,1-1-17,2 0 17,1 1-16,1-3 2,2 1-6,-1-1 5,2 1 0,-4-2 3,2 1-10,-1 1 8,-1-4 3,-2 2-2,-2-2-2,-1 2 4,-7-7 2,10 10 12,-10-10-10,3 12 0,-3-12 10,-5 9 10,5-9 10,-13 8 19,5-3 16,-2-1-48,-1-1 32,-3 0-41,0 0 28,-2 1-44,-2-3 43,2 2-51,-2-2 38,1 1-36,-1-2 40,2 1-51,2-1 7,1 2-114,-2-4-78,2 2-83,13 0-84,-25-1-160,25 1-121,-17 0-154,17 0-597,0 0-1007</inkml:trace>
  <inkml:trace contextRef="#ctx0" brushRef="#br0" timeOffset="98976.04">19181 12731 633,'4'-15'822,"-4"15"-103,1-11-68,-1 11-42,-1-11-62,1 11-33,0 0-89,-4-11-35,4 11-64,0 0-35,0 0-40,0 0-16,0 0-21,0 0 3,-8 7-11,8-7-2,-1 16-30,1-16-24,1 20 3,-1-9-17,1 1-22,1 0-22,0-1-21,2 1-24,0-1-47,1 0 0,1 1 0,2-4 0,0 0 0,2 1 0,1-2 0,0-2 0,-1-1 0,3 1 0,-2-4 0,3-1 0,-1 0-17,0-1-127,1-1 39,0-1-51,2-2 6,-3-2 19,1-1-7,-1 2 6,0-5 12,-4 0-3,0 0 43,-1-2-4,-1 1 38,-2-2-11,-1 1 34,-1 2-17,-1 0 34,-2 11 8,3-20 49,-3 20 27,1-16 10,-1 16-3,1-13-3,-1 13 11,0 0 32,0 0 12,0 0-14,0 0-2,0 0 6,-4 8-9,4-8-20,-2 13-16,2-13-19,-1 17-14,1-17-19,0 17-30,0-17 0,2 17 0,-2-17 0,3 16-4,-3-16-149,6 14-3,-6-14-97,9 10-38,-9-10-54,9 8-47,-9-8-26,12 4-14,-12-4 39,15 3 2,-15-3-24,14-3 0,-14 3 23,15-5 70,-15 5 83,13-12 20,-7 6 99,-1-2 48,1-1 72,-1-1 48,-1 2 49,-1-3 50,3 3 51,-2-1 55,-4 9 5,8-14-7,-8 14 9,7-11-16,-7 11 26,7-6-31,-7 6 7,0 0-31,17 0 11,-17 0-30,11 9 15,-3-2-10,-2 0-18,0 1-10,-1 3-23,1-1-3,-1 3 49,3-1-49,-3-1 3,-1 4-61,0-5 8,0 1-41,-1-1 16,0 0-43,-3-10 30,6 17-46,-6-17 24,4 14-28,-4-14 29,3 10-37,-3-10 30,0 0-36,0 0 21,-3 10-27,3-10 22,0 0-49,0 0 32,0 0-47,-4-13 20,4 13-37,0-14 32,0 14-29,3-22 4,1 8 11,1-1 20,0 1-5,3-1 7,3-2 10,-1 5 1,3-2 22,-1 0-12,0 5 1,1 0-13,0 2 12,2 2 12,-3 3-10,2 2 1,-1 0 9,-1 2 10,1 2 7,-1 2 17,2 1 1,-4 3 2,0 0 6,0-1 10,-1 3-18,-1-2-5,1 0 24,-3 2-41,-1-3 31,1-1-38,-3 1 25,-3-9-36,6 15 35,-6-15-35,2 10 26,-2-10-31,0 0 31,-1 13-30,1-13 26,0 0-34,-7 8 32,7-8-37,0 0 31,0 0-48,-13 1 9,13-1-40,-6-5 28,6 5-41,-6-10-3,6 10 8,-1-19 12,1 19 8,2-23 5,2 7 10,0 2 6,2-1 8,2-3 3,1 2 3,1-1-7,1 2 12,3 1 9,-3 3 5,2 2-2,0 0-4,0 4 10,0 1 16,-1 3 17,2 1 22,-14 0 11,21 5-3,-9 2 37,-1 0 16,-2 2 4,1 2 11,-2 3 5,0-1-13,-2 0-126,2 2 0,-3 0 0,0 0 0,-1 0 0,1 1 0,-1-1 0,0 1 0,-1-2 0,0 2 0,0-2 0,1 1-31,-2 0-360,1-1-88,1 0-122,1 0-126,1-1-144,2-1-741,-1 0-1266</inkml:trace>
  <inkml:trace contextRef="#ctx0" brushRef="#br0" timeOffset="99278.847">20535 12743 712,'0'-12'820,"3"2"-79,-3 10-70,0-16-58,0 16-14,0-13-102,0 13-49,0-12-73,0 12-29,0 0 8,0 0 9,0 0-16,0 0-18,0 0 19,0 0-5,1 17-58,-1-5-285,0 5 0,0 0 0,0 2 0,0 6 0,0 1 0,0 3 0,-1 0 0,-2 4 0,2 0 0,0-2 0,-1 2 0,2-1 0,-1-3 0,-1-2 0,2 2 0,-3-3 0,2-1 0,-1-4 0,1-1 0,0-3 0,1-1 0,-1-3 0,-1 2 0,2-15 0,0 18 0,0-18-382,-1 13-186,1-13-86,0 0-82,0 0-128,0 0-715,0 0-1228</inkml:trace>
  <inkml:trace contextRef="#ctx0" brushRef="#br0" timeOffset="99562.888">20461 12813 845,'-1'-24'670,"0"6"-81,1-3-74,2 2-42,2-1-3,2 1-49,4 0-16,1 4-60,4 0 1,0 2-46,3 4-15,3 0-49,2 5 0,1 1-32,0 3-15,3 0 11,0 6-21,4 0 11,-3 2-7,-1 4 21,-2-2-25,-4 1-8,-3 2 5,-2-1-23,-3 0-126,-3-1-27,-4 0 0,-2 1 0,-2-1 0,-2-11 0,-6 20 0,1-10 0,-5-1 0,0 1 0,-2-2 0,-2 0 0,0 1 0,-2-2 0,-2 0 0,0-1 0,0-1 0,3 0-229,-3-1-187,4 0-58,0-1-53,1 1-97,3-2-94,-2 1-211,12-3-428,-14 0-959</inkml:trace>
  <inkml:trace contextRef="#ctx0" brushRef="#br0" timeOffset="99850.473">21016 12540 412,'12'-14'804,"0"-1"-117,-2 4-49,0 0-49,-2 0-44,0 1-4,-4 2-82,3 1-42,-7 7-59,10-12-50,-10 12-29,7-7 14,-7 7-16,0 0-13,0 0-21,8 12 6,-8-12 12,0 19-20,0-7-6,-2 3-144,1 2-91,-1 2 0,0 3 0,0-3 0,-1 5 0,0-4 0,1 4 0,-1-3 0,1 1 0,-2 0 0,1 0 0,0-3 0,1 0 0,0-1 0,1-1 0,-2 0 0,2-3 0,-1 0 0,1-4-69,0 2-399,-2-2-40,3-10-102,-2 16-95,2-16-115,-4 10-767,4-10-1236</inkml:trace>
  <inkml:trace contextRef="#ctx0" brushRef="#br0" timeOffset="100171.117">20861 12791 906,'-6'-7'694,"6"7"-97,-5-14-75,5 14-45,2-12-56,3 4-66,4 1-21,3 0-78,2 1-51,4-1-39,1 0-3,5 2-48,2-1 0,4-2-38,4 3 11,-1 0-34,0 1 9,3-2-12,-3 2 3,-2 2-8,-3-1-8,0 1-1,-4 2 5,-2-2 1,-3 1 8,-4 1 6,1 1 29,-3 1-16,-3 3 32,0 0-3,-4 2 19,-1 2-13,-2 0 22,-2 4 1,-1 1-20,-1 1 0,-2 0-24,0 2 20,-1-3-58,1 2 28,-1 0-46,2-2 36,-2 1-59,2-3 29,0 0-42,1-2 40,1-10-52,1 20 10,-1-20-77,6 14-45,-6-14-39,9 10-44,-9-10-57,12 4-58,-12-4-119,15-2-57,-15 2-83,20-5-132,-8-3-556,0 0-884</inkml:trace>
  <inkml:trace contextRef="#ctx0" brushRef="#br0" timeOffset="100483.389">21466 12535 547,'-12'0'899,"1"3"-133,11-3-90,-16 5-86,16-5-27,-14 5-92,14-5-58,-9 7-68,9-7-20,0 0-39,-4 10-36,4-10-43,7 7-46,-7-7-36,14 2-5,-14-2-14,18 2-7,-18-2-10,23-3-10,-12 2-3,3-2-15,-2-1 7,-1 0-9,-1-1-3,2-3-3,-3 3-1,-1-3-4,-2 0-9,-1-1-4,-1 0-4,-1 0 1,-3 9 0,2-17-17,-2 17 1,-5-16-5,0 9-1,5 7-1,-10-11 1,10 11-3,-16-5-11,16 5-29,-18 0-53,7 4-57,2-1-62,-1 4-34,-3-2-76,4 4-33,0-1-96,0 1-69,3 3-41,1-3-97,2 2-716,3-11-967</inkml:trace>
  <inkml:trace contextRef="#ctx0" brushRef="#br0" timeOffset="100883.24">21766 12716 748,'0'0'678,"0"0"-89,11 1-20,-11-1-55,0 0-46,0 0 1,0 0-53,-3 13-15,3-13-72,-8 13-8,8-13-45,-9 16-25,6-7-35,-2 2 1,3-1-26,-1 2-22,1-2-3,0 2-24,2-12 4,0 21-48,3-10 16,-3-11-44,4 18 36,1-10-56,0 1 25,1-3-44,1-1 24,0-1-42,-7-4 30,19 8-45,-8-5 33,-11-3-30,24 1 30,-11-2-35,0-2 31,-2 0-36,4-2 32,-2 0-38,1-2 4,-1-3 2,1 3 2,-2-5 0,-2 0-1,0-2 2,-2 1 4,-3-4-3,0 1 3,-1-1-3,-3 2 7,-1-2-1,-1 2-5,-2-1 1,-1 2-1,-1 1 3,-3 3-6,1 1 2,-5-1-12,2 5-22,-3 0-50,2 1-33,-1 1-18,0 3-48,12 0-12,-25 0-50,25 0-26,-20 4-16,10 0-22,10-4-45,-14 7-37,14-7-31,-8 10-24,8-10-108,0 0-130,0 12-288,0-12-568</inkml:trace>
  <inkml:trace contextRef="#ctx0" brushRef="#br0" timeOffset="101312.256">22104 12706 571,'0'0'694,"20"-2"-123,-20 2-24,11-3-56,-11 3-17,13 1-9,-13-1-50,10 4-39,-10-4-56,8 10-3,-8-10-60,6 16-5,-2-5-30,-3-1-10,2 0-18,-2 2-11,-1-12-21,1 24 8,-2-13 2,1-11-52,0 23 22,0-23-55,0 19 10,0-19-46,-1 15 12,1-15-30,-2 14 23,2-14-34,-2 12 32,2-12-44,0 0 37,-5 12-37,5-12 31,0 0-39,0 0 29,0 0-36,-10 3 34,10-3-34,0 0 4,-6-12 4,6 12-10,0-17 10,2 5 6,-1 1-9,2-5 0,1-1 2,2-2-2,3-2 1,1-3 1,2-1-4,3 2 3,-1 0 1,1 3-1,2-1 17,-1 6-16,2 1 2,-1 1-1,2 4-4,-2 4 2,1 0 5,-2 3-2,1 4 9,-2 2 11,2 2 23,-4 2 23,3 4-34,-4 2-36,0 2 0,-1 1 0,-4 0 0,2 1 0,-5-1 0,1 0 0,-1-1 0,-1 1 0,-2-2 0,0 1 0,1-3 0,-2 0 0,-2-2 0,2-11 0,-1 22-134,1-22-326,-3 17-94,3-17-135,-2 14-142,2-14-914,-4 13-1432</inkml:trace>
  <inkml:trace contextRef="#ctx0" brushRef="#br0" timeOffset="101586.598">23151 12712 1399,'0'0'887,"0"0"-95,0 0-1,5-11-35,-5 11-91,0 0-52,6-6-36,-6 6-22,0 0-24,8-5-59,-8 5-319,0 0-153,0 0 0,14-3 0,-14 3 0,0 0 0,12-3 0,-12 3 0,0 0 0,12-1 0,-12 1 0,0 0 0,11-3 0,-11 3 0,0 0 0,0 0 0,10-3 0,-10 3 0,0 0 0,0 0 0,0 0 0,13-2 0,-13 2-277,0 0-577,0 0-105,0 0-964,0 0-1654</inkml:trace>
  <inkml:trace contextRef="#ctx0" brushRef="#br0" timeOffset="101811.269">23225 12821 565,'0'0'892,"-1"17"-20,1-17-116,-3 18-43,3-18-52,0 17-50,0-17 5,0 14-66,0-14 5,2 12-30,-2-12 11,2 11-197,-2-11-339,4 10 0,-4-10 0,5 7 0,-5-7 0,9 6 0,-9-6 0,0 0 0,10 6 0,-10-6 0,0 0 0,9 3 0,-9-3 0,0 0 0,0 0 0,10 4 0,-10-4 0,0 0 0,0 0 0,0 0 0,0 0 0,12-3 0,-12 3 0,0 0 0,8-6-966,-8 6-1312,5-7-2068</inkml:trace>
  <inkml:trace contextRef="#ctx0" brushRef="#br0" timeOffset="106350.904">24123 12610 395,'0'0'580,"0"0"-95,-2-10-44,2 10-40,0 0-32,-8-9-19,8 9-9,0 0-10,-5-10 0,5 10-31,0 0 1,-4-8-31,4 8 12,0 0-29,0 0 11,0 0-34,-4-9-2,4 9-22,0 0-7,0 0-18,0 0 18,0 0 26,0 0 7,0 0 6,3 12 20,-3-12 17,5 20-249,-4-6-26,2 1 0,-2 1 0,1 2 0,-1 0 0,0 0 0,-1 1 0,0-2 0,2 0 0,-2 1 0,0-1 0,0-1 0,0-2 0,0-1 0,0 0 0,0-1 0,0-12 0,0 21 0,0-21 0,-2 17 0,2-17 0,2 12 0,-2-12-460,-2 11-67,2-11-93,0 0-78,0 0-90,-5 10-826,5-10-1269</inkml:trace>
  <inkml:trace contextRef="#ctx0" brushRef="#br0" timeOffset="106555.999">24013 12618 854,'2'-14'697,"-1"3"-61,2-2-51,-1 0-29,3 1-61,3-1-22,0 1-90,1 0-26,2 0-47,3 1-24,3 0-57,-1 2-19,3 0-37,3 1-16,-3 1-54,3 2-10,-3 2-25,0 1-6,1 0-25,-1 0 2,0 1-53,-1 2-51,-2 1-103,1-1-66,-2 2-101,1 0-120,-5 1-86,1 0-117,-4 2-719,-2-1-978</inkml:trace>
  <inkml:trace contextRef="#ctx0" brushRef="#br0" timeOffset="106751.297">24195 12690 267,'-8'8'843,"3"0"-102,5-8-49,-7 10-56,7-10-65,0 0-22,-3 14-102,3-14-39,0 0-75,10 10-36,-10-10-61,14 3-28,-14-3-42,23 3-37,-10-3-37,1 0-17,0 0-17,3 0-14,-3 0-84,2 0-44,-2-2-86,0 2-47,-1-1-89,1 1-103,-14 0-70,17-2-44,-17 2-113,16 0-603,-16 0-849</inkml:trace>
  <inkml:trace contextRef="#ctx0" brushRef="#br0" timeOffset="106948.102">24173 12861 435,'-15'8'671,"0"1"-75,2-1-21,-1-1-38,4 1-24,0-1-47,3-2-47,-1 3-47,8-8-48,-7 11-45,7-11-42,0 0-44,2 11-35,-2-11-33,13 8-24,-13-8-18,20 4-16,-6-3-15,4-1-11,1 0-16,2 0-46,1-1-24,3 0-59,3 1-74,0-3-76,-1 1-71,1-1-58,-1-1-33,0 1-76,-4-2-76,1 3-520,-3-5-706</inkml:trace>
  <inkml:trace contextRef="#ctx0" brushRef="#br0" timeOffset="107259.778">24577 12801 124,'-1'-19'708,"1"19"-103,-4-15-38,4 15-24,-3-13-40,3 13-28,-1-11-69,1 11-41,0 0-64,0-12-1,0 12-28,0 0-7,0 0-42,11 6-7,-4 0-29,-1 2-3,2 2-18,1 1-27,-1 1-24,-1 1-12,2 0 13,-1 0 53,1 2-56,-1-2 4,2 0-50,-3 1 23,1-1-48,1-1 23,0-2-40,-3-1 28,1 1-38,-1-3 42,-6-7-19,12 12 39,-12-12-33,10 9 20,-10-9-35,9 4 25,-9-4-39,0 0 23,15-3-34,-15 3 35,12-7-43,-7-1 31,1 1-34,0-4 0,1-2 2,-1-2 3,1-4-6,2 0-11,0-1-37,-2-1-31,2 1-40,0 1-46,0-1-27,-2 2-61,0 4-29,-1-1-65,1 4-88,-2 0-101,1 3-60,-6 8-186,8-13-523,-8 13-916</inkml:trace>
  <inkml:trace contextRef="#ctx0" brushRef="#br0" timeOffset="107632.496">25006 12833 586,'9'5'645,"-9"-5"-75,0 0-36,17 1-60,-17-1-37,15-1-23,-4-2-54,0 1-17,-1-3-52,2 0 4,0 0-37,-1 0-8,1-2-48,-3 1-7,2-2-9,0 0 5,-2 1-37,-4 0-5,3-2-17,-3 2-16,-5 7-3,5-17-17,-5 17-23,2-14-20,-2 14-5,-5-11-13,5 11-5,-12-10-12,12 10 4,-17-4-8,17 4 2,-22 4-5,11 0 5,-1 2 19,-1 1 31,1 3 17,-1 1 25,0 0-1,3 1-3,0 2-6,3-2-13,-1 3-16,1-3-12,3 0-8,0 0-46,4-1-3,0-11 0,0 22 0,0-22 0,4 20 0,0-13 0,3 1 0,1-1 0,1 0-64,3-1-76,2 0-114,0-3-55,4 1-30,-5-2-21,2-2-62,0 0-107,1-1-24,1-2-39,-1 1-107,-2-3-541,1-2-849</inkml:trace>
  <inkml:trace contextRef="#ctx0" brushRef="#br0" timeOffset="108366.611">25304 12775 554,'0'-13'651,"-1"2"-106,1 11-5,1-18-39,-1 18-23,2-17-42,-2 17-15,4-14-59,-4 14-22,9-12-40,-1 7 2,-8 5-48,17-5-23,-17 5-6,21 3-39,-9-1 0,2 3-29,0 2-12,-2 0-17,0 1-18,0 2-16,-2 0-11,0 2-10,-4-1-22,-1 1-12,-1 1 27,-2-2-46,1-1 33,-3-10-18,-1 21 0,-1-10-39,2-11 33,-8 15-30,8-15 25,-7 16-37,7-16 33,-12 10-40,12-10 43,-9 7-37,9-7 31,-9 3-40,9-3 20,0 0-32,0 0 0,0 0-19,-2-11-15,2 11-11,7-16-9,0 6-4,-1-4 8,4 2-11,1-5 31,-1 2-10,1-2 33,-1 4-10,2-3 30,-3 4-11,0 0 15,1 2-9,0-1 20,-5 5-9,3-2 27,-8 8-3,10-9 24,-10 9-14,0 0 27,12-2 1,-12 2 27,5 10-2,-5-10 7,2 12 2,-2-12-22,0 17-7,0-17-5,2 19-7,-1-7-8,2-4-3,0 2 0,-3-10-6,7 17 6,0-8-7,-1-3-2,3 1-3,3-1-2,1-1-6,3 0 8,0-3-6,2 1-7,2-2-7,-2-2 6,2 1 1,0-3-3,0-2 22,3 0-27,-2-2-1,-2-3 0,0 1 1,-4-3 3,3 0 6,-5-2 2,1 3-2,-5 2 4,0-1-14,1 0 2,-2 3 0,-3-1 5,1 2 4,-6 6-5,12-11-2,-12 11 1,0 0-3,0 0 4,0 0-3,8 8 4,-8-8 13,0 17 45,-2-5 40,0 5 31,0 0 16,-2 1 19,1 3-134,-4 1-31,5 0 0,-3 2 0,1 0 0,0 0 0,0 0 0,1 3 0,1-3 0,-1 0 0,1 1 0,0-3 0,-1-3 0,3 0 0,-2-2 0,0 0 0,0-6 0,0 1 0,0-1 0,-1-2 0,-3-1 0,-2 1 0,-1-3 0,-1-1 0,-7 1 0,2-3 0,-7 1 0,-1 0 0,-4 0 0,2-2 0,-3 1 0,1 2 0,-1 2 0,-1-2 0,0 4 0,-1-1 0,6 0 0,1 1 0,3-1 0,2 3 0,0-1 0,4-3 0,4 2-4,0-1-651,2 3-166,3-3-178,5-8-805,-8 15-1503</inkml:trace>
  <inkml:trace contextRef="#ctx0" brushRef="#br0" timeOffset="110767.173">26867 12671 739,'0'0'733,"-4"-17"-73,4 17-16,-4-13-66,4 13-18,-1-11-54,1 11-82,0 0-35,-4-9-9,4 9 35,0 0-39,0 0-9,0 11 1,0-11-10,4 18-27,-3-7-24,1 4-251,0 1-56,0 1 0,0 0 0,-2 1 0,2 0 0,1 3 0,-1-3 0,0 6 0,-2-4 0,2 0 0,1-1 0,-3 1 0,2-2 0,-2-1 0,3-1 0,-3 0 0,2-4 0,-2-12 0,2 23-366,-2-23-117,-2 18-22,2-18-52,-5 19-66,5-19-61,-11 14-40,6-9-625,-3 1-950</inkml:trace>
  <inkml:trace contextRef="#ctx0" brushRef="#br0" timeOffset="111122.894">26660 13007 477,'0'0'612,"0"-19"-107,0 19-65,5-17-58,4 6-37,0 1-35,2-1 10,9 0-19,1 1-5,6-3-33,-1 4-36,-1 3-15,2 0-31,0 1-11,-2 5-14,-4-1-26,0 2-5,0 2-39,-3 1 17,0 1-35,-2 0 18,-3 2-29,1 0 10,-1-1-24,0 0 14,-1 2-32,-1-1 19,-2-2-29,-2 2 20,2-2-23,1-1 17,0-1-24,-10-3 11,18 5-13,-18-5 20,23 2-24,-23-2 18,22-2-20,-11 0 23,0-2-22,1-1 18,-1 1-20,-2-2 38,0-2-21,-2-2 0,-1-1 12,0-1 3,-2 1-3,-4-3 8,0 0-1,0-1-2,-4-1-6,-2 3-6,-1-3-3,1 3-2,-3 0 1,-1 2-6,-2 3-6,-1 1 1,1 0-6,-1 5-29,-3 1-55,2 2-49,-2 3-67,-2 3-51,3 0-87,-2 3-102,4 0-101,0 1-178,1 0-486,4 1-817</inkml:trace>
  <inkml:trace contextRef="#ctx0" brushRef="#br0" timeOffset="111575.985">27476 12850 139,'4'-8'891,"-4"8"-120,5-14-91,-5 14-79,5-10-46,-5 10-68,0 0-71,0 0-41,0 0-47,0 0-31,-14 7-9,14-7-59,-8 14-25,5-6-44,-1 1-20,-1 1-25,2 0-18,1 0-11,0 0-14,2-10 3,2 19-25,0-9-13,3-2-2,2-2-10,-2 1-1,5-2-8,0-1 16,1 0-20,2-2-8,1-2-23,1 0-20,1-2-34,0-1-4,2-2-29,0 1 26,-2-4-25,2 1-3,-2-3-10,1-2 31,-4 0 2,1-3 18,-2 1 14,-2-1 11,0-2 10,-4 3 3,-1 1 15,0 0 22,-2 3 28,0 0 17,-3 10 4,5-14-3,-5 14 9,0 0 7,0 0 13,0 0-7,0 0 17,0 0 7,-12 9-12,8 1-9,0 0-16,1 2-10,-3 2-14,2-2-11,0 2 5,0-1-5,0 1-11,2-3-7,1 1-14,1-12-59,-1 21-36,1-21-73,1 18-40,-1-18-70,3 16-52,-3-16-24,8 11-46,-8-11-58,12 11-63,-12-11-87,13 2-553,-13-2-780</inkml:trace>
  <inkml:trace contextRef="#ctx0" brushRef="#br0" timeOffset="111862.614">27888 12844 2,'7'-11'694,"-1"3"-174,1 1-59,0-1-10,0 2-16,1 2-12,-8 4-58,16-5 6,-16 5-54,18 1-11,-6 2-32,-2 2-32,-1 0-9,3 2-13,-1 2-21,-2 0-5,1 1-38,-2 0 3,-2 0-35,1 2-1,-2-2-45,0 0 14,-1-1-5,-4-9 12,2 17-13,-2-17 1,0 15-11,0-15-5,-2 10 16,2-10-14,-4 8 19,4-8-22,-10 5-8,10-5-5,0 0 9,-13 0 6,13 0-7,-9-6-9,9 6-7,-8-13-12,6 4-4,2 9-4,0-24-3,3 9-13,1-2 0,5-3-26,1 1-20,3 0-54,0 2-66,2 0-62,2 3-43,2 2-54,2 0-101,-1 3-115,-3 3-114,2 1-200,-1 2-541,-4 3-982</inkml:trace>
  <inkml:trace contextRef="#ctx0" brushRef="#br0" timeOffset="112611.167">28956 12755 154,'9'-7'803,"-1"2"-146,-8 5-48,11-12-29,-11 12-76,9-9-36,-9 9-58,4-8-47,-4 8-63,0 0-34,-3-12-41,3 12-21,-10-4-22,10 4-28,-19 2-28,9 0-18,-3 2-13,-1 1-15,1 0-21,-1 3-1,1-1-12,3 1-13,0-1-7,-1 1-6,3-1 5,2 2-12,1-1-2,5-8-1,-2 17 10,2-17-17,7 16 17,1-6-23,2-1 20,3 1-19,1 1 17,4-1-23,0 0 21,-1 0-23,2 2 22,-2-2-21,0-1 17,-3 0-18,-1-1 21,-1 0-22,-2-3 24,-4 3-14,-6-8 22,8 10-10,-8-10 24,0 0 18,-3 16 12,3-16-12,-13 7 2,3-3-5,0-2-7,-2 1-9,-1-1-7,-3-2-3,1 1-1,-3-2-9,-1 0 3,0 0-6,2-2 3,-2 1-5,2-1-5,1-1 4,1 0-5,0 0-47,5 0-70,0-1-42,1 0-115,9 5-67,-11-11-106,11 11-86,-2-10-116,2 10-844,5-10-1117</inkml:trace>
  <inkml:trace contextRef="#ctx0" brushRef="#br0" timeOffset="112899.155">29307 12666 319,'4'-12'782,"-1"1"-124,-3 11-43,1-21-33,-1 21-36,1-17-20,-1 17-55,0-15-48,0 15-49,1-14-33,-1 14-89,0 0-54,2-12-35,-2 12 30,0 0-9,0 0-21,6 14-30,-2-6-1,-1 4-7,2 2-10,-2 3-16,1 1-12,0 3-7,0 3-17,0-2-11,0 0-11,-2 0-6,0-2-8,-1-1-4,0 2-5,-1-4-4,0 3-9,-1-2-31,0-1-60,-1-2-75,-2 0-47,1-2-67,-1 0-51,0-3-37,-1 0-84,-3-1-44,2-1-53,-1-3-85,0 1-731,7-6-962</inkml:trace>
  <inkml:trace contextRef="#ctx0" brushRef="#br0" timeOffset="113398.911">29153 12918 142,'-4'-10'653,"4"10"-157,-1-18-81,1 18-51,3-18-37,5 8-69,1 0-29,3 2-31,3-2-35,3 2-35,3 0-11,2 0-19,2 2-15,-2 1-16,4-1-15,-2 2-17,2-1-1,0 4 0,1-3-19,1 2 1,1 0 0,2-1 3,2 2-9,-3-2 1,-3 1-3,0-1 1,-3 1 2,-5 0 25,0-2 21,-3 0 8,-2 1 39,-3-1-14,-2 1 26,-3-2-19,-7 5 39,7-8-15,-7 8 21,0 0-8,-4-12 18,4 12-4,-12-2 10,12 2 15,-19 0-7,9 2 12,-4 3-9,1 0 8,-2 3 0,-2 2 1,0 1 8,0 2-30,-1 1-16,3 0-4,-1 0-16,2 1-26,0-1-14,3 1-14,2-4-17,1 3-4,3-2-12,2-2-5,2 1-7,1-11 1,5 18-9,0-9-2,3-3-22,2 0-21,1-1-26,1-1-34,1-1-29,-13-3-12,27 0-24,-14-2 1,3 0-19,-2-3 23,0 2-29,0-5-1,-1-1 11,-1 0 19,1-4 16,-2-1 10,-1-2 34,-2 1 4,1 2 32,-4-2 1,0 2 25,0 1 5,-2 2 27,1-1-1,-4 11 13,7-15-10,-7 15 10,4-10-12,-4 10 9,0 0-8,0 0 10,0 0-11,6 7 10,-6-7-3,3 12-4,-3-12-17,3 14-51,-3-14-56,3 17-100,-3-17-95,6 17-76,-6-17-76,7 15-146,-7-15-481,8 14-711</inkml:trace>
  <inkml:trace contextRef="#ctx0" brushRef="#br0" timeOffset="113930.702">29954 12835 163,'4'-9'680,"-1"1"-131,3 0-61,0 2-15,2-1-57,-8 7-16,15-10 1,-15 10-52,20-3-8,-20 3-57,25 3-12,-14-1-33,2 4-20,2 0-15,-3 3 1,2-1-15,-3 2-21,-2 1-32,1-2-18,-2 2-9,-1 2-19,-3-4 1,-1 1-29,-3-10-4,5 18-20,-5-18-2,0 16-4,0-16-3,-2 12-8,2-12-4,-6 12 1,6-12-8,-7 6-2,7-6 0,-9 4 8,9-4-10,0 0 8,-14 0-17,14 0 12,-8-5-11,8 5 0,-5-12-3,5 12 0,-1-14-20,1 14-21,3-23-36,0 11-56,4-5-22,0 0-70,4 0-15,-1-3-50,5-1-47,1 0-17,0 1-25,2 0 28,3 2-35,1 0 54,1 1-38,-2 1 103,1 0 26,-3 4 99,-2 1 35,-2 0 115,-2 1 44,-3-1 59,1 2 30,-2-1 9,0 1 57,-1 1 60,-2 0 11,-1 0 40,1 2-24,-6 6 15,7-12-31,-7 12 7,6-12-4,-6 12-18,6-8-19,-6 8-27,0 0-10,0 0 33,5-6-25,-5 6 10,0 0 4,0 12-24,0-12 19,-2 17-25,2-5-14,0 2-10,2 3-133,-4 0-38,2 2 0,0 2 0,0 0 0,2-2 0,-2 2 0,1-1 0,-1 0 0,1 5 0,1-6 0,0 0 0,-1 0 0,1-1 0,-1-1 0,2-2 0,-1 0-235,-1-3-171,1 0-52,-1-1-97,-1-11-121,0 17-79,0-17-862,-3 13-1271</inkml:trace>
  <inkml:trace contextRef="#ctx0" brushRef="#br0" timeOffset="114372.315">30282 12879 120,'-9'-6'793,"3"-1"-169,6 7-83,-7-9-89,7 9-85,-2-10-48,2 10-72,4-10-25,-4 10-63,13-10-22,-3 6-36,1-1-6,4 1-36,1-1-6,2 1-15,1 0 5,4-1-28,1 0 18,2-2-19,4 2 10,0 1-1,4-1 31,2-4-2,-3 2 8,2-1 14,-3-2 14,-1 2-35,-7-1 7,-1 2 19,-4-1 20,-1-1-5,-5 1-20,-2 1-12,-3 0 1,-3 0-11,-5 7-9,5-11 6,-5 11 13,-2-9-20,2 9 20,-11-7-4,11 7 28,-16-5-21,16 5 20,-21 0-11,21 0 5,-24 5-17,12-2-7,0 2-6,0 2-12,1 0-13,2 3 2,2-1-8,2 1 2,1 2-11,3 0 4,2 0-4,2 2 0,2 0-4,1 0 2,2 0-1,3 1-1,0-1-3,0 0 1,3-1 2,-1-1-8,1-1 6,-2-1 11,-1-2 21,-2 0 8,-1-2 17,-2 0 13,-6-6-10,12 10 23,-12-10-8,5 7-17,-5-7-12,0 0-5,-8 6-13,8-6-4,-14 3-7,14-3-35,-22 2-74,8-2-75,-1-2-129,-2-1-127,-2 2-195,0 0-250,-1-3-638,-5 0-1128</inkml:trace>
  <inkml:trace contextRef="#ctx0" brushRef="#br0" timeOffset="115422.436">31563 12671 165,'0'-12'776,"-3"3"-140,-1-2-55,-1 4-57,5 7-71,-13-14-20,3 8-22,-1 3-65,-1 2-29,-3 1-26,-2 3-29,-3 3-19,-1 4-18,2 0-19,-1 7-28,-1 0-20,5 0-16,0 0-28,3 0-14,3 1-24,0-3-10,5 2-16,1 0-3,3-5-11,2 5-11,4-2-6,2-3-3,3 0-3,1 2-3,3-6-10,3 3 6,0-5-1,-1-1-10,3-1-18,2 0-14,-3-4-6,2 0 1,-2-1-1,1-3-1,-1-1-2,-3-1 13,2-1-2,-2-3-3,1-2 11,-6 2 9,2-5-1,-4 3 1,0-1 7,-2 0 1,1 1 8,-2 1 7,-3 1 25,2 2-8,-4 8 1,5-14-8,-5 14 4,0 0-1,2-12-3,-2 12 19,0 0-1,0 0-4,0 0-6,-5 10-7,5-10 0,-3 11-3,3-11-4,-1 13 1,1-13-5,2 15 4,-2-15-43,5 17-52,-1-9-36,1 0-52,1-2-23,1 0-54,1 0-30,0 0-20,-1-1-11,-7-5 11,18 6 18,-18-6 44,14 4-9,-14-4 46,17 0 33,-17 0 42,13-4 17,-13 4 29,14-9 27,-8 2 38,-1 0 26,-5 7 47,9-15 16,-4 7 58,-5 8 44,5-13 22,-5 13 26,7-12-14,-7 12-17,4-9-26,-4 9-28,0 0 5,7-6 15,-7 6-2,0 0-11,12 5-10,-12-5-4,6 9-9,-6-9-7,5 12-5,-5-12-7,5 13-16,-5-13-12,5 17-12,-5-17-2,4 13-9,-4-13-15,1 13 1,-1-13-10,2 12 1,-2-12-10,1 12-1,-1-12-3,0 0 1,1 11 1,-1-11-4,0 0-3,0 0-1,0 0-2,0 0-1,0 0-2,0 0 2,0 0-3,0 0 1,0 0-3,-1-13 1,1 13 1,4-17 0,0 7-3,1-2 1,1-2 1,2 2-2,1-3 1,0 3-1,3-2 2,1 2-2,3 1 1,-4 2 0,1 1 4,3 1-5,-2 3 0,0 1 3,-1 3 16,0 0 21,0 0 11,0 5-11,-3-2-5,1 3-2,-1 1 6,-3 0-21,2 2-4,-3 0-3,0 2-25,-2 0 21,-1-1-53,1 0-77,-1 1-75,-1-1-89,2 0-59,-4-10-80,4 19-54,-1-10-50,3-1 38,-1 1-88,2-1-42,0-2-284,3 1-473</inkml:trace>
  <inkml:trace contextRef="#ctx0" brushRef="#br0" timeOffset="115939.995">32529 12801 596,'7'-14'548,"-2"-1"-65,1 3-35,-4-2-39,1 2-29,-2 1-5,-1-1-19,0 12-42,-3-21-10,0 11-46,-3 1-21,0 1-31,-2 1-16,-2 2-29,0 1 1,-3 2-30,0 0 3,0 4-24,0 0 1,-3 2-32,1 4 14,-2 1-10,-1 1-14,2 2-8,2 2-14,1-1-5,-1 2-9,2 1-6,2-2-5,1 1-6,3-3-4,1 3-2,1-1-4,0-2 5,3-2-6,0 1 2,3 0 1,-2-11-5,6 19-3,-1-10-11,1-3 0,0 1-35,-6-7-14,14 8-26,-14-8-1,17 4-14,-17-4-20,18 0-1,-8-3-2,-10 3 0,20-7-13,-9 1-9,0 0-9,-2-5-4,1 1 18,3-5-1,-3-2 7,0-1 10,4-5 20,-1-1 19,1-2 16,-1-1 16,-3-1 9,4-7 5,-3 4 15,-2-4 16,-1 4 32,-1 2 31,-3 2 36,-2 4 7,1 3 6,-3 1 27,0 3 20,0 2 14,-1 4 4,-2 0-12,3 10 27,-6-11 11,6 11-13,0 0 13,0 0 0,-12 9 0,8 0 2,2 2 12,0 3-27,1 3-13,0 0-14,1 2-9,0 2-15,1 1-17,2 3-22,-1-3-19,3 2-15,-1-1-1,1-2-24,0 2-7,3-3-13,0 0-28,1-3-52,0 0-49,2-2-96,1-1-73,-1 0-38,2-4-77,0-1-75,2-1-149,-1-1-78,3 0-838,-2 0-1177</inkml:trace>
  <inkml:trace contextRef="#ctx0" brushRef="#br0" timeOffset="118668.186">23989 13884 738,'0'0'634,"-7"6"-59,7-6 11,0 0-73,0 0-33,0 0-40,9 5-36,-9-5-45,12-2-43,-12 2-30,18-4-36,-5 2-14,1-2-49,1 0-17,-1-3-50,4 1-11,0-1-33,1-1-1,2 1-20,-3-1-6,-1-3-25,0 3 12,-2 1-15,-2-2 8,1 1-15,-3-1-4,-1-1 6,-3 1-19,-1 3 17,-3-3-17,-3 9 14,3-15-16,-3 15 15,-4-12-8,4 12 6,-15-7-21,15 7 22,-19-5-16,5 7 14,1-1-6,-2 3 10,-1 0-21,-2 4 21,2 1-5,-1 3 29,2 1 15,-1 2 13,3-1-14,1 1-2,2 2 7,3-3-13,1 1-5,3-3-10,1 2 0,0-2-8,7 0-2,1-1-1,1 0 6,4-1-17,1 0-21,2-3-26,3-2-37,-2-1-27,3 0-33,0-3-23,1-1-18,-1-1-19,0 0-9,0-3-13,-1 0 7,-1-2 1,-2-4 8,1 2 18,1-1 25,-3-3 22,-2 1 23,-1-1 21,-1-1 16,-2 2 17,-1-3 16,2 2 28,-5 1 29,2 1 45,-3 0 31,2 2 29,-4 8-18,7-14 5,-7 14-17,3-10 29,-3 10-16,0 0 32,0 0-11,0 0 9,15 5-2,-15-5 9,7 12-25,-7-12 4,7 17-22,-3-7 10,0-1-26,-1 1-4,0 1 10,0-1-30,0 1-9,-1-2-7,-2-9-4,3 18-6,-3-18-2,2 14-4,-2-14-5,3 12 0,-3-12-2,0 0 0,0 14 5,0-14-11,0 0-1,0 0-4,0 0 3,0 0 11,0 0-19,-9-6 21,9 6-32,0-14 16,0 14-15,2-21 17,1 11-18,2-5 17,0 1 0,4 0-2,0-2 2,1 1-3,2-2 2,1 3-6,2 2-16,-1-1 16,0 4-3,0 3 20,2 1-20,-3 2 9,3 2 2,-3 1 29,-1 2-2,4 2-12,-3 2 13,-1 1-11,-2 0 3,1 4-14,-4-2 8,0 3-10,-1 0 9,-1 1-14,0 0-9,0 0-83,-1-1-76,-1 0-69,-1 1-65,2-3-107,0 1-89,-2 0-75,1-1-92,1-2-605,3 1-875</inkml:trace>
  <inkml:trace contextRef="#ctx0" brushRef="#br0" timeOffset="119175.243">25129 13822 562,'8'-14'609,"-2"2"-43,2-2-38,-4 4-35,-2 0-51,-1-1-23,-1 11-72,0-16-10,0 16-66,-10-10-16,10 10-40,-14-7-3,14 7-23,-20 3-7,9-1-35,-5 5 15,0 0-29,-1 2 9,1 2-31,-2 2 13,2-1-19,1 2 11,0 3-41,0-3-2,4 1-25,-1 1 3,3-3-15,3 0-10,-1 1-5,2-1-6,4-1 3,1-12 5,0 20-17,1-10 11,4-3-18,0 0-5,2-1-12,1-1-10,2-1-35,-10-4-18,16 2-16,-16-2-9,22-1-15,-12-3-15,2 0-9,-1-4-3,0 0-5,1-3 6,-1 1-5,1-5 2,-2-2-23,0-2 14,1 0 13,0-7 9,-2 1 21,3-2 26,-3-2 8,-1-2 23,-2 2 1,2-2 28,-3 0-6,-1-1 59,-2 5-11,0 2 79,-2 0-10,0 6 50,0-1 21,0 5 4,0 0-12,-2 2-28,2 13 5,-2-15 17,2 15-1,0 0 4,0 0 11,0 0-5,0 0 37,-6 14-34,6-14 3,2 24 5,-2-9-10,0 3-21,0 0-18,1 4-6,-1 2-19,1 1-24,-1-2-12,0 2-3,0 0-5,0-2-20,2-1-5,-2-3-62,2 2-79,-2-1-81,2-3-64,-1-1-60,3-2-36,0 1-96,2-2-44,0-1-18,3-2-61,1-1-168,2-2-320,1-2-691</inkml:trace>
  <inkml:trace contextRef="#ctx0" brushRef="#br0" timeOffset="119519.241">25532 13793 367,'7'-12'623,"-3"2"-74,0 0-50,-2-1-51,2 0 12,-4 0-24,0 11-47,-2-19-36,2 19-13,-5-18-41,0 10-14,-2 0-54,1 1-11,-3 0-40,-3 3-9,2-2-37,1 3 0,-5 1-50,3-1 5,11 3-39,-25 0 8,14 1-31,-1 1 13,3 2-27,1 1 14,-1 0-24,2 1 18,7-6-7,-7 16-14,7-16 16,0 17-22,0-17 22,4 17-21,3-6 19,-1 1-21,4 0 21,-1-1-23,0 1 14,3 0-13,-2-2 10,3 2-6,-3-3-4,1 2 5,-2-2 0,-1-2 2,0 0 1,-3-1 4,-5-6 21,11 11 11,-11-11 8,3 9 1,-3-9 4,0 0-15,-3 11-9,3-11-3,-12 6 6,12-6-18,-15 3 9,15-3-25,-22 3-39,22-3-100,-25-2-89,14 0-91,-3 1-168,0 0-132,-2-1-966,1-3-1242</inkml:trace>
  <inkml:trace contextRef="#ctx0" brushRef="#br0" timeOffset="120479.201">26786 13788 636,'8'-9'739,"-8"9"-110,4-13-47,-4 13-75,0-11-67,0 11-49,-7-9-26,7 9-58,-16-7-28,3 6-21,-1 2-49,-3 2 2,-2 1-41,-1 4 12,-2 0-40,-3 6-7,2 0-10,-2 1-14,6 1-18,-2 0-15,5-2-8,1 3-20,1-2-4,5-3-3,1 2-14,3-2-4,3-2 0,0 0 2,6 1-10,0-2-1,3-2-9,2 0 0,5 0-1,-1-5-2,5 3-12,-1-5-13,-2 0-21,4-2-16,-1-1-4,1-2-4,1-1 2,0-2 5,-4 0-2,2-3 3,-4-2 9,1 2 9,-4 0 5,-2-2 4,0 3 12,-3 1-1,-1-2 7,-5 11 5,5-14 1,-5 14 0,3-10 4,-3 10 1,0 0-3,0 0 8,0 0-6,-10-5 8,10 5 6,-5 10 2,5-10 4,-2 10-2,2-10-1,0 13-1,0-13-2,4 16-2,-1-8 0,4 0-2,0 0-3,-1-2-2,3 0 1,5 0-7,-3-2-17,0 1-21,3-3-34,-1-2-25,1 0-24,1 0 12,-1-1-8,1-3-8,1-1-10,-2 0-9,0-5-31,-1 3 43,3-5-2,-3-1 23,1 0 10,-5-3 40,2 0-2,-2-1 21,0-1 13,-1-2-17,-3-2 35,2 2-9,-4-4 39,1 6 24,-4 0 55,4 1 12,-4 0 39,0 3 20,0 4 9,0 10-14,0-20-14,0 20-3,-4-11 7,4 11 2,0 0 7,0 0-10,-12 7 23,12-7 9,-6 17-4,4-5 18,-3 3-13,3 1-4,0 2 4,-1 1-21,1 0-2,0-1-25,-1 2-25,3 0-18,0-3-13,0 3-47,3-2-31,0-1 0,-1 1 0,4-3 0,-1-1 0,-1-1 0,2-1 0,2-1 0,1-1 0,1-3 0,0 0 0,-1 0 0,4-4-29,1 1-132,-1-1-48,1-2-40,1-1-21,-1-1-38,3-2-19,0-1-68,-2 0-62,1-2-70,0-1-28,-1-1-104,-6-3-620,2 2-886</inkml:trace>
  <inkml:trace contextRef="#ctx0" brushRef="#br0" timeOffset="120651.592">27053 13784 290,'-15'0'827,"15"0"-167,-23 0-65,23 0-90,-18-2-101,18 2-31,0 0-65,-11-1-56,11 1-36,0 0-62,0 0-32,11-2-24,-11 2-20,23-2-6,-7 1-55,2 1-40,4-2-84,1 1-91,2-1-110,3 1-147,-1-2-184,4 2-373,6-1-616</inkml:trace>
  <inkml:trace contextRef="#ctx0" brushRef="#br0" timeOffset="121230.937">28194 13755 585,'0'0'724,"-11"-9"-74,11 9-11,-8-7-51,8 7-44,-6-6-33,6 6-95,0 0-35,-7-8-56,7 8 15,0 0-27,0 0-22,0 0-12,13 9-41,-6-1-32,3 0-10,-2 3-25,3 1-19,2 3-20,-2 0-17,2-1-23,-2 2-18,1 0-17,-2-1-6,3-2-8,-4 0-9,1-2-6,-1 0-12,-3-1-16,1-3 0,0 0 0,-1 0 0,-6-7 0,9 11 0,-9-11 0,7 6 0,-7-6 0,0 0 0,12 3 0,-12-3 0,0 0 0,10-8 0,-10 8 0,7-12 0,-3 3 0,3 1 0,-2-6 0,3 0 0,-3-1 0,7-2 0,-3 0 0,2 0-12,0 1-190,1 0-44,-2 2-46,2 0-59,-1 3-30,2 0-63,-2 2-56,1 1-45,-1 0-27,-1 4-178,0-1-479,-10 5-837</inkml:trace>
  <inkml:trace contextRef="#ctx0" brushRef="#br0" timeOffset="121575.805">28675 13827 109,'0'0'709,"5"9"-109,-5-9-50,9 6-41,-9-6-98,10 4-22,-10-4-51,17 1 1,-17-1-40,20-2-35,-10-1-38,2 0-21,0 1-8,0-2-14,2-2-17,-1 1-17,-3-2-8,3 0-15,-4 0-12,-1 2 16,0-2-28,-2-1 7,0 0-35,-1 0 9,-5 8-14,4-15-1,-4 15-7,-2-13-17,2 13-21,-4-12 8,4 12-18,-9-9 24,9 9-21,-16-3 19,16 3 2,-16 1 23,16-1 21,-21 7-5,12-2 13,-1 2-2,1 1 4,-2 1 2,4 2-8,-3 1-17,4-1-8,-1 1-15,3 2-10,0 1-5,1-3-5,1-2-4,2 2 0,2 0-18,1 0-21,1-3-43,1 0-65,2-1-47,-1 1-63,4-1-80,1-2 17,2 1-61,2-3-69,0-1-106,2 3-54,-4-5-60,1 1-102,1-3-304,-1 0-673</inkml:trace>
  <inkml:trace contextRef="#ctx0" brushRef="#br0" timeOffset="122119.004">28988 13839 408,'0'0'710,"0"-14"-97,0 14-45,1-15-42,-1 15-54,3-12-48,-3 12-38,6-10-44,-6 10-37,11-9-17,-11 9-24,15-3-28,-15 3-30,21 0-7,-10 1-29,1 3-2,2 3-2,-1-2-11,1 3-31,-1 1 16,0-1-28,-3 3-24,-1-1-13,1 1-19,-3-2-16,-1 0-1,-2 0 9,-2 1-21,-2-10-6,3 15-3,-3-15 18,-1 13-31,1-13 7,-5 12-10,5-12 3,-7 11-6,7-11 4,-8 5-6,8-5-28,0 0-25,-10 3-33,10-3-35,0 0-36,0 0-36,-2-10-36,2 10-56,10-14-59,-2 4-54,-1-2-14,6-4-15,-2 0-3,2-1-5,5-5 22,1 1 66,4-6 69,2 1 95,0-1 7,1 0 110,-2 1 40,-2 1 68,-4 4 72,-2 3 30,-3 2 51,-1 1 21,-2 3 29,-3-1 25,1 3 31,-3 2 20,3-1-19,-3 2-19,-5 7-25,6-10 1,-6 10 16,0 0-20,0 0 1,0 0 6,0 0-15,3 10-16,-3-10 3,-4 18-22,3-6-12,-1 3 8,1-1-2,-1 4 0,-1 0 3,2 2-191,-3 2-15,2 0 0,0 2 0,0-5 0,2 1 0,-2-1 0,4 1 0,-1-1 0,0 0 0,3-2 0,2 0 0,1 0 0,-1-4 0,4 1 0,3 0 0,-1-2 0,2-3 0,-1-1 0,2 0 0,-1-2 0,2-1 0,-1-3 0,0 1 0,-1-5-189,0 1-164,-1-1-47,1-3-67,-1-1-50,-3-2-94,-1 3-38,-2-2-111,0-1-587,-3-1-950</inkml:trace>
  <inkml:trace contextRef="#ctx0" brushRef="#br0" timeOffset="122315.409">29424 13805 703,'-17'-1'815,"3"1"-113,2-1-69,12 1-62,-17-2-82,17 2-55,-13 0-73,13 0-50,0 0-40,0 0-42,0 0-45,0 0-33,0 0-27,11-5-21,-11 5-27,26 0-15,-10-2-12,2 2-13,1-1-11,3-1-49,-1 2-57,0 0-68,0 0-54,-1-2-94,2 1-108,0-1-93,-3 0-92,0 2-702,1 0-896</inkml:trace>
  <inkml:trace contextRef="#ctx0" brushRef="#br0" timeOffset="122695.082">29776 13822 327,'0'0'727,"-4"11"-100,4-11-48,0 0-69,0 0-64,7 11-26,-7-11-66,10 2-30,-10-2-47,17 3-22,-17-3-37,21-2-15,-8 1-19,0 0-5,2 0-31,-2-2-13,2-1-28,-1 1-11,2-1-19,-3-1-15,-1 2-16,0-2-8,-3 1 1,1-1-2,-2 0-5,-2-2-2,-6 7-8,8-10-5,-8 10-2,2-10-5,-2 10-1,-4-10 0,4 10-5,-10-7 2,10 7-3,-14-4 1,14 4 1,-19 0-2,19 0 27,-23 2 31,11 2 39,0 0 42,-1 3-4,0 0 16,0 0-6,0 3 4,2-1-5,1 2-24,1 0-21,-1 1-18,3-1-16,1 0-11,2 0-12,1 0-8,2 0-18,1-11-19,1 20 0,3-11 0,0 0 0,3 0-39,2-1-85,2 0-26,2-2-57,3 1-58,0-2-38,2-1-35,1 0-61,-1-3-54,2-1-57,-2 0-8,2 0-31,0-2-61,-2-2-561,-1-2-783</inkml:trace>
  <inkml:trace contextRef="#ctx0" brushRef="#br0" timeOffset="123202.508">30153 13887 377,'0'0'501,"2"-16"-73,-2 16-31,-2-17 13,2 17-10,0-15-23,0 15-25,0-14 0,0 14-55,3-15 2,-3 15-29,7-11-1,-7 11-8,11-8-33,-11 8-3,16-1-22,-16 1-12,19 1-4,-7 2 10,-2 2-9,3 1-13,-2 2 9,0 0-12,-1 0-23,0 2-21,-1 1-19,-3-1-16,0 1-18,-2-2-13,-1 3-7,0-2-8,-2 0-14,-1-10-4,0 20-3,0-20-6,-3 19-1,3-19-7,-2 16-4,2-16-4,-4 14 6,4-14-8,-2 8 5,2-8-5,0 0 0,-2 13-7,2-13 0,0 0-3,0 0-1,0 0-11,0 0 0,14-2-2,-7-4-2,-1-1-3,1-1-11,3-1-32,0-3-5,3-5-6,-1 2-6,3-2-16,1-4 17,2-1 9,-3 1 17,1-2 11,-4 8 10,0-2 8,-2 1 5,-1 4 8,-2 0 1,-1 4 2,-1-1 5,-5 9 3,4-11 0,-4 11 2,0 0-3,0 0 14,0 0-3,0 0 17,-13 8 41,13-8 1,-8 16 18,5-5 18,-1 2 10,0 1 8,0 0-2,-1 1-1,2-1 2,1 0-14,2-1-2,0-1-5,1 1-16,0-2 7,3 0-30,1 0-55,0-1 0,2-1 0,2 1 0,1-2 0,0-2 0,2 1 0,2-2 0,-1 0 0,1-2 0,-2-1 0,1-1 0,3 0 0,-4-1 0,4-1 0,-5 0 0,2-1 0,-3 0 0,0 0-212,-10 2-324,17-8-120,-17 8-162,8-4-1064,-8 4-1604</inkml:trace>
  <inkml:trace contextRef="#ctx0" brushRef="#br0" timeOffset="123894.209">31224 13572 529,'0'0'683,"4"-12"-86,-4 12-26,4-10-31,-4 10-16,5-11-19,-5 11-31,4-9-46,-4 9-15,0 0 11,6-8-23,-6 8-44,0 0-25,0 0 11,0 0 49,14 5-28,-14-5-50,5 10-314,-5-10 0,5 14 0,-2-5 0,-1 2 0,0-2 0,0 4 0,1 0 0,-2 2 0,-1 0 0,1 2 0,-1 1 0,2 0 0,-2-1 0,0 2 0,0-1 0,0 0 0,1-2 0,-1 1 0,1-1 0,-1-1 0,1-3 0,1 2 0,-2-14 0,1 21 0,0-10 0,-1-11 0,4 17 0,-4-17 0,5 14 0,-5-14 0,8 12 0,-8-12 0,11 6 0,-11-6 0,11 4-662,-11-4-190,12 3-194,-12-3-732,12-3-1474</inkml:trace>
  <inkml:trace contextRef="#ctx0" brushRef="#br0" timeOffset="124367.632">32107 13926 12,'0'0'723,"0"0"-209,13 0-135,-13 0-66,0 0-63,0 0-58,14 0-55,-14 0-102,0 0-130,0 0-281,11-3-282,-11 3-167</inkml:trace>
  <inkml:trace contextRef="#ctx0" brushRef="#br0" timeOffset="127218.911">17099 15199 442,'0'0'914,"0"0"-133,-14-2-88,14 2-32,0 0-45,0 0-69,-14-3-49,14 3-50,0 0-23,0 0-44,0 0-32,0 0 2,0 0-19,0 0-13,0 0-12,0 0-180,0 0-127,17 4 0,-17-4 0,19 2 0,-6 0 0,-2 0 0,3-2 0,0 3 0,1-2 0,0 0 0,0 1 0,-1-1 0,0 0 0,0 2 0,0 0 0,-2-3 0,1 1-199,-1 0-235,-2 2-66,3-2-100,-13-1-147,21 3-209,-9 1-553,-12-4-1136</inkml:trace>
  <inkml:trace contextRef="#ctx0" brushRef="#br1" timeOffset="131931.283">18353 14778 594,'0'0'513,"10"-10"-57,-10 10-7,12-11-23,-12 11-33,11-9-7,-11 9-50,8-11-1,-8 11-33,6-10-1,-6 10-34,5-8-10,-5 8-29,4-8-41,-4 8-11,0 0-22,-3-12-18,3 12-10,-10-2-12,10 2-11,-19 1 5,7 1-13,-4 3-18,1 1-2,-5 2-16,1 1-5,-1 2-8,-1 1 5,1 3-12,-1-3-2,4 2-12,0-1 0,0 1-13,2-1 4,1 0-14,4-3 11,-1 2-6,3-1 3,0-2-15,4 1 22,0 0-9,4-10-13,-1 11 14,1-11-11,4 12 12,-4-12-17,13 10 18,-3-6 1,0-1-7,2 0-9,0-2 7,2 2-6,2-2 10,0 1-1,3-2-5,2 1-7,-2 0 8,0-1-9,2 3 0,-2-3 2,0 4 10,-2 1-8,0-2-2,0 2 1,-3 0 1,-1 2 3,0-3 0,-4 2-1,-2 1 0,0 0 7,-7-7-7,5 15 4,-5-15 4,-2 12 10,-1-3 9,-4-2 25,1 1 2,-4 0 2,-4 0 0,1-2-4,-5 1-1,3-2-15,-7 2-5,0-3-6,3 1 0,-1-3-8,-1 1-5,1 0-2,-1-2 6,3-1-11,-2-1 3,2-2-7,1 0 1,1 0-12,2-3-29,1 0-53,0 0-32,4-3-73,-1 0-22,4 0-77,-1 1-21,3-2-96,4 10-64,-4-18-65,4 18-80,0-14-711,0 14-938</inkml:trace>
  <inkml:trace contextRef="#ctx0" brushRef="#br1" timeOffset="132362.007">18715 14971 756,'0'0'632,"0"0"-63,0 0-53,8-6-28,-8 6-19,0 0-57,0 0-37,-14 4-42,14-4-27,-13 7-46,4 0-6,-2-2-28,1 3-24,-1 4-23,0-3-23,1 3-21,-2-3-28,3 4-17,2-1-16,0 0-10,2 0-3,0-2-9,4 1-1,1-11 3,0 18-20,2-10 8,3 2-10,3-3 14,2 0-9,3 0-4,1-2-20,3 0 14,-1-3-16,4 1 3,-1-3-9,3-1 3,-2-1-1,4-3-2,-3 1 4,0-3-9,-2 0 6,-1-1 1,-4-1 0,-1 1 2,-2-3 5,-1 0-9,-4-1 11,-2-1-6,-3-1 2,1 0 6,-5-2-4,0 1-11,-2 0-2,-3 1 3,-2-4-1,0 4 2,-4-1-12,3 4 25,-5 0-17,2 2-2,0 1 1,-1 1-1,1 2 3,-2 0-14,1 1-21,1 4-57,1 0-73,-1 0-71,3 0-57,0 4-78,0-1-81,2 2-85,3 0-89,-2 2-803,8-7-1034</inkml:trace>
  <inkml:trace contextRef="#ctx0" brushRef="#br1" timeOffset="132691.363">19107 14853 655,'0'0'765,"0"-19"-50,0 19-18,0-15-55,0 15-49,-2-14-31,2 14-93,0-12-31,0 12-36,0 0-57,0-15-64,0 15-30,0 0-31,0 0-7,0 0 12,0 0 16,8 8-30,-8-8-3,4 18-150,-2-7-58,0 1 0,-1 4 0,0 2 0,1-1 0,-2 2 0,0 0 0,0 2 0,-2 0 0,2 0 0,-1-2 0,0 1 0,-1 0 0,2 1 0,-1 2 0,1-3 0,0-1 0,1 0 0,1-1 0,0-1-259,2-1-224,1-3-41,0 2-83,2-6-87,-1 0-82,0-1-761,-6-8-1173</inkml:trace>
  <inkml:trace contextRef="#ctx0" brushRef="#br1" timeOffset="133418.825">19350 15075 361,'4'-9'742,"-4"9"-76,4-14-24,-4 14-69,0 0-68,3-14-14,-3 14-48,0 0-34,0 0-33,0 0 23,0 0-82,0 0-45,0 19-27,0-19-15,0 17-40,1-5-22,0-3-29,1 4-12,2 0-19,-2-2-15,3 3-18,0-2-6,3-1-13,-2 0-9,3-1-10,1-2-3,1-2-6,0 1-3,1-2-10,1-2-1,-2-1 0,3 0-2,0-2-2,1-2-4,1 0-1,2-1-3,-2-2-2,0-2-1,-1 2 0,0-4-5,-2 1-15,2-4 0,-2 0-2,1-2 3,-3-1-6,0-2 4,-2 0 3,-1 1 3,-2 0 4,0 3 1,-2 0 2,0 1 1,-3 2 2,-1 10 0,0-14 0,0 14 1,-2-10 7,2 10-6,0 0 2,-14 0 6,14 0 7,-10 13 15,3-4 17,2 0-6,-1 3 9,2 0 2,-1 2 2,1 1-5,1-2-5,1 2-8,0-2-6,2 0-1,2-1-4,-1 1-4,2-1-5,0-1-6,1-1-6,3 0 0,3-2 0,-1-1 0,1 0-8,1-2-64,4-2-49,-1 0-55,1-1-44,0-2-39,3 0-1,3 0-10,-1-4-26,-1 2-13,2-1-34,0-1-4,0-3 21,1-1 24,-2 2 27,-2-5 20,0 3 18,-1-3 27,-1-2 23,0-1 34,-3 2 31,-1-5 19,-1 0 26,-2 0 21,0-2 21,-2 1 42,-1-3 22,-1 2 24,-2-3 14,-1 2 10,0 1 26,-2-1 16,-2 0 64,2 2-1,-1 0 30,0-1 9,-1 3 13,1 3-8,-1 1 5,0 0-4,0 3-8,-1-2-15,3 11-15,-5-10 46,5 10-2,0 0-7,0 0 0,-9 6-8,9-6 13,-4 16-32,2-5 1,0 6-8,0-2-2,1 3-104,-1 2-86,1 1 0,0 0 0,1 0 0,-2-2 0,2 3 0,0 0 0,0-4 0,0 3 0,2-4 0,-2 2 0,1-2 0,0-3 0,1 1 0,-1-2 0,0-4 0,0 3 0,-1-12-54,4 15-249,-4-15-31,4 14-75,-4-14-38,7 7-63,-7-7-71,0 0-48,0 0-74,10 2-636,-10-2-942</inkml:trace>
  <inkml:trace contextRef="#ctx0" brushRef="#br1" timeOffset="133771.818">19894 15018 71,'-13'-3'825,"1"1"-174,12 2-66,-16-2-74,16 2-58,-10-3-48,10 3-26,0 0-56,0 0-47,10-8-66,-10 8-35,23-6-42,-6 3-24,4 3-28,3-4-17,3-1-28,1 2 21,3-3-23,2-1-1,0 3-12,2-4 10,-3 1-15,0 3 4,-4-1-9,0 3 18,0-4-15,-1 5 13,-5 0-3,-2 1 32,-1 0-4,-4 2 24,-2 1 22,-2 0 15,-2 2 4,0 1 12,-3 2-6,-1-1-20,-1 3 16,0 0-6,-2-1-22,1 2-6,-2 0-32,3 1 12,-3-3-27,-1-9-13,3 20-4,-1-11-4,-2-9-3,4 17-2,-4-17-3,5 13-9,-5-13-23,8 10-25,-8-10-37,10 5-39,-10-5-27,11 4-38,-11-4-58,12-1-29,-12 1-83,17-4-70,-8 0-65,2-2-130,0-2-669,0-1-897</inkml:trace>
  <inkml:trace contextRef="#ctx0" brushRef="#br1" timeOffset="134083.009">20529 14808 408,'-17'4'781,"2"0"-113,2 1-22,0-1-112,3 0-33,1 3-72,0 0-27,9-7-75,-10 11-33,10-11-43,-3 11-20,3-11-31,4 10-25,-4-10-26,8 7-27,-8-7-11,19 4-19,-19-4-11,23 1-22,-10-2-8,1-2-2,1-1 16,1 0 2,-1-1-18,0 0-7,-1-2 5,0-1-12,-2 1 7,-2-3-10,0-1-4,-2 1-6,-2-5-5,-2 2-4,0-1 2,0-1-3,-3 4 1,-1-3-12,-1 4 1,-3-2-4,0 2 3,-1 2 0,-1 1-2,-2 1-2,-2 4-9,-2-1-25,-2 5-54,0-1-55,-4 3-66,-2 3-90,-1 3-83,1 1-113,-3 2-82,0 4-190,3-3-503,2-1-879</inkml:trace>
  <inkml:trace contextRef="#ctx0" brushRef="#br1" timeOffset="134691.516">20888 15022 366,'0'0'632,"-9"-9"-110,9 9-21,-10-5-27,10 5-41,-10-6-26,10 6-13,-12-6-48,12 6-11,-15 0-42,15 0-42,-14 4-37,14-4-8,-17 8-6,9-3-14,1 2-22,-2 3-16,2-3-16,2 3-13,0 0-7,1-1-28,2 1-2,-1 0-9,3-10-10,1 18-10,2-10-8,-3-8-7,8 17-7,-2-12-3,2 2-1,2-2-5,0 0-10,3-3 3,0 0-9,0-2 3,2 0-5,2-1 1,0-1-2,2-2-5,-3-3 7,2 3-4,-4-4 3,1 1 0,-2-3-2,1 1 0,-5-1-4,-1 0 12,-2-3-3,0 2 0,-3 1-7,-2-2 7,-1 12-14,-1-20 12,-2 11-8,-2 1 8,0-1-11,-3 2 2,1 2 3,-2 0 4,-1 0-10,10 5 11,-22-4-15,22 4-23,-22 0-54,11 4-70,11-4-48,-17 4-66,17-4-32,-13 7-64,13-7-47,-5 8-40,5-8-44,0 0-94,4 14-557,-4-14-765</inkml:trace>
  <inkml:trace contextRef="#ctx0" brushRef="#br1" timeOffset="135098.429">21114 15025 525,'0'0'568,"13"-5"-56,-13 5-33,11-4-36,-11 4-14,14-1-2,-14 1-51,12 3-23,-12-3-49,15 9-24,-8-3-25,-1 1-13,1 2-32,0-1-20,-2 1-30,0 0-9,2 2-24,-2-2-25,-1 0-19,1-1-11,-1 4-15,-1-4-8,-3-8-2,4 16-5,-4-16-3,4 13 9,-4-13 7,3 9-2,-3-9-11,0 0 7,0 0-3,-2 13-16,2-13 1,0 0 11,0 0-20,-9-6-3,9 6-2,-5-11-13,5 11 11,-7-18 2,4 7 7,1 0-21,-1-6 3,2 3-1,-1-5 3,2 0 1,2-1 3,0 1 1,2-3 7,4 2 14,-2 2-10,2 0 2,1 1-2,3 3 6,3 2 17,-1 3 20,1 4-9,3 1 15,-1 2 2,2 2-4,0 2 10,0 3-10,1 1 1,2 3-12,-4 0-8,2 3-2,0 1-17,-5-1-6,3 2-4,-4 2-5,1 0-1,-2 1-7,0-3-2,-2 4-8,-3-1-45,-2-3-70,1 2-73,-2 0-111,-1-2-70,-2 1-103,-3 0-206,0 0-242,-2 2-688,-1-4-1260</inkml:trace>
  <inkml:trace contextRef="#ctx0" brushRef="#br1" timeOffset="136118.752">22478 14737 256,'10'-9'625,"-3"1"-96,1 0-30,1 0 2,-1 1-64,-2-1 7,1 1-19,0 1-14,-2-2-29,-5 8-51,8-11-38,-8 11-42,4-10-32,-4 10-18,0 0-25,-5-8-26,5 8 6,-14-1-12,14 1-12,-22 4-23,5 1-18,-1 3-4,-1 1-14,-1 2-12,0 0-9,-2 3-9,0 1-8,0 0-7,5-1-5,1 0-4,2-2-6,-1 1-1,4-1-2,2-1-3,2-1 12,-1 1 5,4-2-23,4-9 1,-2 17 2,2-17-2,5 14-1,4-6-2,0-3 4,3 1-2,4-1-1,-1 0 1,3 0-3,1-2 21,3 2-21,1-1-3,1 1 21,-2-2-18,0 2-5,-2-1 0,-3 2 3,2-4-2,-3 3 2,-2-3-1,-2 5 0,-1-1 12,-3-2-2,0 0-10,-8-4-1,7 10 3,-7-10 3,0 0 10,-5 15-12,5-15 7,-12 12-5,3-7 40,-3 0-42,-1 0 4,-2 0 6,-2-1 8,-2 0-4,1-2-3,-2-1-3,-2 2 0,2-3-3,-2 1-1,2-1 10,-1 0-12,2-1 11,1 1-20,1-3-3,1 1-22,3 0-53,0-3-42,3 2-51,1-2-51,-1 0-57,10 5-47,-10-11-77,10 11-72,-3-10-32,3 10-106,3-12-665,-3 12-890</inkml:trace>
  <inkml:trace contextRef="#ctx0" brushRef="#br1" timeOffset="136430.439">22856 14916 241,'7'-4'804,"-7"4"-97,0 0-13,7-5-95,-7 5-36,0 0-78,0 0-66,7-10-78,-7 10-28,0 0-26,0 0-22,0 0-12,0 0-26,0 12 0,0-12-25,-2 14-12,2-14-34,-1 20-6,1-8-3,-3 4-12,3 1 3,0 3-17,0-1-14,3 1-15,-6 4-16,3 2-14,3-1-8,-6 1-11,3 1-8,-1-3-5,0 2-5,-1-1-22,1 0-3,0-2 0,-2-1 0,1 2 0,-1-6-7,0 0-104,2-3-75,-1 2-74,0-6-54,1 1-75,1-12-49,-1 18-117,1-18-103,-3 14-93,3-14-686,0 0-1047</inkml:trace>
  <inkml:trace contextRef="#ctx0" brushRef="#br1" timeOffset="136727.446">22828 15030 533,'0'-17'665,"1"2"-104,2 0-32,2 1-75,0-1-26,4 1-67,1-4-21,3 4-53,2 2-6,3-2-35,0 2-18,3 3-14,2 1-10,1 0 2,0 6-17,-3 0-7,0 2-31,-2 0-17,-1 2-17,-3 0 4,-2 1-18,-1 2-2,-3 0-4,-1 0-14,-2 2-9,-6-7-6,3 12 3,-3-12-14,-2 14-8,2-14-17,-10 13-6,1-6-5,0 2-16,-2-1 9,-1-1-1,0-2-5,-2 4-7,3-1-42,-1-4-55,0 3-63,1-1-82,1-1-60,0-1-111,2-1-108,0 2-74,8-5-146,-8 7-575,8-7-919</inkml:trace>
  <inkml:trace contextRef="#ctx0" brushRef="#br1" timeOffset="137205.032">23527 14900 353,'10'-10'723,"-3"2"-101,-1-2-34,-6 10-36,6-14-83,-6 14-20,1-13-56,-1 13-20,-5-12-52,0 4-29,5 8-24,-15-9-19,15 9-18,-18-2-15,18 2-14,-26 1-37,11 0-21,0 4-12,-2 0 0,2 3-37,-2-1-21,3 1-9,-3 4-15,5-3-8,-1 0-5,1 0-3,3 2-14,-1-2-4,4 1 1,2-2-6,0 2 1,4-10-1,-3 11-3,3-11-4,4 12 1,-4-12-11,9 6-9,-9-6-31,16 4-21,-16-4-9,16 0-21,-16 0-22,23-4-3,-11 1 6,2-2 11,-1-1-2,1-1 7,-3-1 11,1 1 23,-1-4 1,-2 4 25,0-3 0,0 3 12,-3-1 6,1 1 31,-2 0 11,-5 7 20,10-10-3,-10 10 5,6-8-6,-6 8 24,0 0 11,0 0 6,0 0 21,0 0-8,11 4 23,-11-4-31,0 0 2,1 14-12,-1-14-9,1 15-13,-1-15-11,2 17-7,-2-17-5,4 18-7,-4-18-3,6 18-7,-6-18 16,6 18-90,-1-11-65,0 1-71,-5-8-56,14 11-76,-6-4-72,1-4-90,2 1-57,0 0-78,0-3-122,3-1-328,3-1-695</inkml:trace>
  <inkml:trace contextRef="#ctx0" brushRef="#br1" timeOffset="137467.719">24047 14808 28,'4'-11'675,"-1"2"-139,-3 9-73,2-16-11,-2 16-31,-4-13-16,4 13-29,-8-10 4,8 10-40,-13-8 1,13 8-36,-18-4-11,18 4-23,-21 3 12,11 1-13,-2 2-29,-1 1-11,2 2-11,-1 0-10,1 0-26,0 2-24,1 2-18,1 0-22,3-1-17,-1 0-19,1 1-11,2 1-16,2-2-8,1 0-13,1-1-5,2 0-5,1 0-4,4-2-4,1 0-10,1 1-27,2-5-62,2 2-62,0-1-54,2-1-51,-1-1-40,3-1-40,1-2-32,0-1-101,1 0-82,0-4-53,0 3-113,4-3-504,-2-2-823</inkml:trace>
  <inkml:trace contextRef="#ctx0" brushRef="#br1" timeOffset="137851.22">24275 14887 460,'0'0'587,"0"0"-114,6-7-33,-6 7-20,6-5-43,-6 5-45,10-7-20,-10 7-27,17-7-8,-8 1-38,1 1 0,3 0-54,-2-1 0,5-1-26,-3-1 1,2 0-36,-1 0-10,2-3-20,-2 4 7,3-4-26,-4 2-1,-1 0-7,0-2-8,0 1-10,-2 0-7,-3 0-2,0 1-8,-2 2-2,0-1-7,-5 8-4,1-14-5,-1 14-2,-5-10-8,5 10 7,-10-8-7,10 8 3,-17-2-2,6 6-7,-2-1 9,-1 3-13,0 1 25,-3 2 31,3 3 32,-2 2 11,3-1 25,-2 4 47,3-2-6,0 2-2,2-1-13,1 4-6,4-6-16,1 2-15,-2 1-11,4-2-7,0-4-11,4 2-10,-1 1-5,4-6-9,-1 5-8,2-6-6,1 0-12,5 1-3,-1-4-7,3 3-1,1-4-1,-1-1-8,3-1-4,-2 0-39,4-2-47,-1-1-83,1 0-77,3-4-66,1 0-80,-1-1-96,-1-1-161,2 0-159,2-7-773,-2 2-1225</inkml:trace>
  <inkml:trace contextRef="#ctx0" brushRef="#br1" timeOffset="140482.802">25258 15031 185,'14'-2'688,"-14"2"-122,0 0-45,0 0-46,13-2-53,-13 2-29,0 0-6,0 0-55,13 0-3,-13 0-45,0 0-24,0 0-15,14 3-13,-14-3-25,0 0-14,0 0-20,11 3-18,-11-3-17,0 0-13,0 0-13,0 0-10,0 0-17,4 8-7,-4-8-10,0 0-11,0 0-12,0 0-7,-10 6-9,10-6-6,0 0-5,-14 4 13,14-4-15,-12 3-4,12-3 23,0 0-37,-13 0 2,13 0 1,0 0 1,-11-3-2,11 3-7,0 0 8,0 0-1,-6-10 17,6 10-19,0 0 3,0 0-1,2-12-15,-2 12 12,0 0 2,9-11 2,-9 11-3,0 0 1,13-5-8,-13 5 9,0 0-3,11-1 5,-11 1 4,0 0 0,14 3 3,-14-3-10,7 5 0,-7-5 12,0 0-11,9 9 0,-9-9 1,0 0 1,7 9 0,-7-9 0,0 0-9,-3 12 28,3-12-17,-7 7-6,7-7-2,-7 6 3,7-6 2,-10 6-3,10-6-1,-15 5-2,15-5-7,-14 2-9,14-2-12,-15 0-7,15 0-6,-14-1 8,14 1 7,-14-5-6,14 5 7,-12-8 3,12 8 6,-6-12 4,6 12 1,-3-13 6,3 13-1,3-15 2,-3 15 1,5-14 2,-5 14 0,12-14 1,-5 11 3,-7 3 4,18-8 6,-18 8 9,18 0 28,-8 1 10,2 3-2,0 2 8,1 2 37,-1 1-25,-1 0-11,0 2-10,0 0 1,-2 1-7,2 4 5,-1 2 31,-2 2-7,-3 1-18,1 1-7,-3 2-12,-3 1-7,-1 0-23,-3 6-111,-2-1-117,-3 6-140,-7-1-174,-1 0-282,-4-1-963,-4-2-1477</inkml:trace>
  <inkml:trace contextRef="#ctx0" brushRef="#br1" timeOffset="141381.909">26335 14821 652,'9'-6'582,"-1"0"-56,1 2-35,-1-1-55,0-1-29,-1 2 1,-7 4-51,14-11-14,-14 11-31,11-8-19,-11 8-33,9-8-14,-9 8-21,9-9-21,-9 9-19,5-6-10,-5 6-22,0 0-29,-3-11-29,3 11 10,0 0-13,-18-3-8,18 3-13,-21 3 5,6-1-13,-1 5 11,-1-2-8,-2 3-9,0 1-10,-2 1-5,-1 0-7,1 2-9,3 0-1,-2-1-4,2 0-3,2 0 2,3 1-11,-1-2 7,3-2-8,0 1 0,4 0-3,3-1 1,-3-1-27,7-7 30,-4 12 1,4-12-5,2 10 0,-2-10 8,9 10-9,-9-10-4,11 5 3,-11-5-1,20 7-2,-9-4-1,3 0 0,-1-2 0,3 2 2,0 0-2,2 1 0,0 0 8,-2-1-4,4 3-6,-5-1 1,4-1 1,-6 1-1,3 1 0,-3 0 2,-3-1-10,0-1 19,-1 2-5,-2 0 3,-7-6 6,11 11 13,-11-11 13,5 10 5,-5-10 7,-2 10-6,2-10 0,-7 11-5,7-11-11,-12 11-3,12-11-1,-15 8-8,3-3 1,3-3-6,-4 3-2,0-3-2,2 1 0,-4-2-1,0-1-1,1 3 3,-1-3-6,1 0 3,-1-2-10,2 1-32,-1 0-43,-2-3-62,5 1-78,-2-2-82,1-1-54,3 3-72,0-3-81,-2 1-85,11 5-71,-11-9-180,11 9-352,-9-8-807</inkml:trace>
  <inkml:trace contextRef="#ctx0" brushRef="#br1" timeOffset="142119.178">26883 15148 126,'9'-7'796,"-9"7"-176,7-8-91,-7 8-50,10-7-51,-10 7-41,10-5-12,-10 5-58,9-5-4,-9 5-47,11-4-18,-11 4-33,0 0-6,16-3-32,-16 3-2,0 0-26,11 3-7,-11-3-5,0 0-2,10 9-5,-10-9-3,0 0-18,2 8-22,-2-8-11,0 0-14,-3 11-10,3-11-10,-7 7-15,7-7 3,-9 6-5,9-6-10,-9 5-5,9-5 6,-13 3 1,13-3 0,0 0-11,-13 4 1,13-4-1,0 0-3,0 0 1,-13-3 1,13 3 0,0 0-2,-6-7 1,6 7-2,0 0 17,0 0-21,2-14 13,-2 14-18,8-8 15,-8 8-12,8-7 9,-8 7-10,9-5 9,-9 5-10,10-4 11,-10 4-7,0 0 9,17-1-16,-17 1 13,0 0-3,14 2-7,-14-2-2,9 4 5,-9-4-1,0 0 2,9 7 2,-9-7-2,0 0 11,6 5 11,-6-5-22,0 0 0,0 0 3,0 0 2,-2 13-1,2-13-1,0 0-11,0 0 14,-13 5-4,13-5 1,0 0 8,-18 1-6,18-1-6,-13-2 0,13 2 0,-12-3 1,12 3-5,-11-4-1,11 4-10,-9-7-9,9 7-5,-8-8 6,8 8 2,-2-11 9,2 11-10,4-10 40,-4 10-36,8-11 12,-1 5-6,-7 6 21,18-5 5,-7 2 28,0 2 9,3 1 21,-14 0 25,27 1-2,-12 3 8,1 2 3,0 1-14,-2-2-6,1 2-20,-1 3-8,-3 0-12,0-1-4,-1 2-10,-4 0-4,1 2-4,-5-2-10,-2 2-43,-2-1-96,-3 2-119,-4 5-58,-9 2-117,1 0-182,-6 5-277,-6-2-804,1 0-1360</inkml:trace>
  <inkml:trace contextRef="#ctx0" brushRef="#br2" timeOffset="172406.439">17885 16004 160,'5'-7'695,"-5"7"-120,0 0-59,0 0-50,3-11-52,-3 11-24,0 0-45,0 0 2,0 0-16,-3-11-25,3 11-36,0 0-9,0 0-36,-6-6-20,6 6-28,0 0-10,0 0-26,-12-3 4,12 3-13,0 0-12,-14 0-9,14 0-16,-11 3-6,11-3-12,-16 5-9,7-1-9,0-1-7,-1 2-10,0 0-9,-3 1 3,1 0-5,-1 1-11,-1 0 2,1 0 1,1 1 6,0 1-26,0 1 21,-1-2-17,3 0 9,0 1 0,0 0-8,2-2-6,0 0 2,2 1-6,-2 0 9,3-2-12,5-6 13,-8 12-13,8-12 10,-5 12-9,5-12 22,-2 10-23,2-10 10,0 0-9,2 14 12,-2-14-3,0 0 3,9 10-9,-9-10 3,11 2-9,-11-2 11,14 2-9,-14-2 16,16 3-22,-16-3 17,22 0-14,-8 0 14,-3-3-11,5 2 17,-3 1-20,1 0 12,1-1-11,0 2 23,1 0-23,-2-1 31,1 3-33,-2-2 10,2 1-10,-2 0 11,1 1-11,-1 0 18,-1 1-18,0 1 12,-3-2-9,2 2 16,-2 1-15,-1 0 7,0 0-6,-1-1 11,0 2-8,-7-7 12,10 12-8,-10-12 6,7 13 9,-7-13-1,4 12 21,-4-12 3,2 12 17,-2-12 11,-2 12-15,2-12-4,-6 12-6,6-12 4,-8 12-2,8-12 3,-10 12-10,4-7-3,6-5-5,-14 10 5,6-5-1,8-5 16,-16 7-12,7-5 13,9-2-37,-21 6-15,21-6 0,-22 2 0,10 0 0,-1-2 0,-1-2 0,1 1 0,-2 0 0,-1 0 0,-1-4 0,1 4 0,-2-3 0,3 2 0,-2-2 0,2 1 0,-2 0 0,3 1 0,-1-1 0,2 2 0,-1 0 0,1 0-121,1 0-48,12 1-73,-22 0-70,22 0-70,-18 0-76,18 0-113,-13 2-134,13-2-168,0 0-513,-13 3-985</inkml:trace>
  <inkml:trace contextRef="#ctx0" brushRef="#br2" timeOffset="172818.498">18530 16288 560,'0'0'745,"0"0"-83,-10-5-45,10 5-37,0 0-45,0 0-37,-10-4-51,10 4-36,0 0-18,0 0-18,0 0-18,0 0-33,0 0-13,0 0-2,6-6-29,-6 6-15,0 0-36,19 0-2,-19 0-161,17 0-66,-17 0 0,22 0 0,-22 0 0,25-2 0,-25 2 0,26 0 0,-12-1 0,-1 0 0,2 1 0,-2 0 0,1-3 0,-3 3 0,2-2 0,-1 2 0,-12 0-236,21-3-160,-21 3-71,16-3-57,-16 3-89,0 0-82,14-2-85,-14 2-644,0 0-1031</inkml:trace>
  <inkml:trace contextRef="#ctx0" brushRef="#br2" timeOffset="173013.518">18505 16404 631,'-9'4'780,"9"-4"-98,-10 7-54,10-7-54,0 0-47,-6 6-38,6-6-63,0 0-43,0 0-36,7 8-26,-7-8-20,11 2-71,-11-2-32,21 2-46,-21-2-19,25 0-30,-10 0-13,0-2-30,3 2-5,0-2-81,2-1-81,-2 1-100,2-1-113,1 1-125,-2-1-148,0 1-200,0-3-673,-2 3-1086</inkml:trace>
  <inkml:trace contextRef="#ctx0" brushRef="#br2" timeOffset="173974.658">19513 15707 390,'0'-16'756,"0"16"-138,-1-13-61,1 13-87,-4-15-59,4 15-34,-9-11-17,9 11-49,-12-11-31,12 11-41,-13-7-26,13 7-34,-16 0-3,16 0-26,-14 3-17,4 0-14,1 4-13,0-2-10,-1 4 0,-1-1-5,1 2-16,0 0-9,0 1-13,1 1-1,-1 1-10,2-1 1,0 2 0,2-1 3,1 0 1,1 0-3,1-1 0,3 2-6,2-3 2,0 3 11,2-1-3,2-1-8,2 1-10,-2-1 4,4 0-6,0 0 3,-1-1 1,1 0-1,0 1 1,-1-3 0,0 2-5,0-2 18,-3-1-3,1 0-8,-2 1-4,-5-9-6,5 17 3,-5-17 20,0 17-26,0-17-5,-6 16-2,-1-7-1,-1-1-4,-2 2-2,1-3-7,-2 2-2,-2-1 20,0-1-20,-1-2 0,3 2-3,-2-2-6,0 0 10,1-2-22,12-3 8,-20 2-22,20-2-2,-17 1-23,17-1 5,-15-3-8,15 3 9,-9-10 5,9 10 8,-4-11 2,4 11 7,2-13 9,-2 13 5,6-17 13,-1 9-6,2 1 2,-1 0 8,3 0-7,0 2 5,-1-2 0,2 4 0,0 0 4,-10 3 14,19-2-13,-19 2 9,18 2 4,-18-2 8,17 9 9,-11-1-1,0-1 5,-2 1 1,0 4 16,-3 0-25,3 1 25,-4 1-30,0 2 21,-1 2-13,-2 1 27,1 0 11,-1 2 7,-1 0-16,-1 0 0,1 4-6,1-4 5,-1 1 2,-1-1-11,1-1-5,1-2-13,1 1-6,-1-2-5,2-3 3,1 1-10,0-1-1,1-2-4,0 0 1,2-2 1,1 0-6,2-2-15,1-2-41,-1 1-56,2-2-120,-8-5-95,19 5-99,-19-5-82,25-1-132,-12-2-119,2 0-811,1-2-1211</inkml:trace>
  <inkml:trace contextRef="#ctx0" brushRef="#br2" timeOffset="174386.904">19919 16043 337,'0'-14'746,"0"14"-134,-1-16-32,1 16-19,0-15-20,0 15-59,0-15-35,0 15-42,0-14-9,0 14-13,0-13-22,0 13-18,1-11-41,-1 11-41,0 0-41,0-12-21,0 12 9,0 0 32,0 0-15,0 0-26,6 7-56,-6-7-143,2 14 0,2-3 0,-3 0 0,0 4 0,1 2 0,-1 1 0,0 0 0,0 2 0,-1-1 0,2 0 0,0 0 0,0 0 0,-2 1 0,2-1 0,-1-3 0,1 0 0,-1 0 0,0-3 0,1-1 0,-1 0 0,0-1 0,0 0 0,-1-11 0,4 18-96,-4-18-478,4 16-104,-4-16-146,5 17-238,-5-17-508,8 12-1216</inkml:trace>
  <inkml:trace contextRef="#ctx0" brushRef="#br2" timeOffset="174814.413">20358 16316 281,'10'-9'900,"-10"9"-175,9-9-77,-9 9-96,10-7-39,-10 7-61,9-5-52,-9 5-64,0 0-29,12-5-28,-12 5-35,0 0-22,0 0-28,0 0-34,0 0-23,0 0-33,0 0-9,0 0-13,-2 10-6,2-10-17,-10 6-5,10-6-17,-13 7 1,13-7-14,-14 6 1,14-6-11,-13 5-5,13-5 1,-12 4 6,12-4-8,-12 1 11,12-1-16,0 0 13,-13-3-20,13 3 15,0 0-11,-6-9 9,6 9-25,0 0 25,4-13-9,-4 13 10,9-9-10,-9 9 7,11-11-6,-3 6 5,-8 5 10,16-6 22,-16 6 25,16-2 24,-16 2 0,20 2 28,-20-2 6,19 5-9,-10 1 29,0 0-9,-1 0-10,0 2-37,-2 0-85,0 1 0,0-1 0,-3 1 0,0 1 0,-3-10 0,2 22 0,-5-13 0,-1 6 0,-4-2 0,-2 3 0,-5-1-172,-2 4-280,-2-1-196,-2 2-259,0-1-988,-4-1-1621</inkml:trace>
  <inkml:trace contextRef="#ctx0" brushRef="#br2" timeOffset="175389.786">20935 15945 193,'4'-13'830,"-4"13"-123,4-12-48,-4 12-60,5-9-23,-5 9-66,0 0-59,4-12-43,-4 12-10,0 0-33,0 0-19,0 0-42,0 0-26,-1 12-30,-3-4-33,-1 0-22,-2 5-13,-2-2-20,0 4-18,-2 2-13,-1 0-17,1 0-16,-1 2-11,1-3-78,-2 1-7,0 0 0,2-1 0,-1 1 0,1-3 0,0 3 0,0-5 0,2 0 0,1-3 0,-1 3 0,2-4-92,0 0-156,7-8-80,-9 12-72,9-12-56,-7 5-69,7-5-52,0 0-45,0 0-25,0 0-718,0 0-965</inkml:trace>
  <inkml:trace contextRef="#ctx0" brushRef="#br2" timeOffset="175658.568">20906 15927 712,'6'-11'616,"-1"1"-56,-5 10-35,8-15-56,-8 15-34,9-11-43,-9 11-46,5-8-9,-5 8-5,0 0 13,10-5 4,-10 5-30,9 5-2,-9-5-14,14 8-41,-6 0-3,1 0-28,1 2-26,-1 0-1,1 2-29,4 2-8,-1 0-18,1 0-26,0 2-64,3-2-59,0 5 0,2-1 0,-4-3 0,2 0 0,-1 1 0,-2-1 0,0-1 0,2 0 0,-4-2 0,0 0 0,-3-2 0,0-1-133,-2-1-157,0-3-59,-1 2-70,-6-7-72,9 8-97,-9-8-64,0 0-136,5 9-636,-5-9-1032</inkml:trace>
  <inkml:trace contextRef="#ctx0" brushRef="#br2" timeOffset="176038.278">20742 15931 172,'-13'-3'636,"1"0"-114,1 0-60,11 3-22,-18-4-42,18 4-37,-13-5-34,13 5-39,-10-5-28,10 5-27,-6-6-17,6 6-43,0 0 0,5-9-33,-5 9-18,13-6 2,-2 2-12,4 0 6,4 1-15,4 1-13,5-2-5,1 1 0,7-1 1,2 3 19,1-2-12,0 3 5,3 0-14,-1 0-3,2-1 20,0 1-24,-3 0-5,-1 0-10,2 0 21,-9 0-38,-1 0 3,-2 0-14,-5 0-1,-2 0-6,-1 0-9,-2 0 0,-5 0 2,1-2-7,-3 4 3,-12-2-8,21 0 3,-21 0-8,17 0-9,-17 0-19,0 0-53,17 1-72,-17-1-89,0 0-102,0 0-104,9 4-99,-9-4-164,0 0-672,0 0-979</inkml:trace>
  <inkml:trace contextRef="#ctx0" brushRef="#br2" timeOffset="176650.697">21853 16223 127,'0'0'907,"0"0"-201,0 0-82,0 0-75,0 0-51,0 0-55,0 0-54,-9 4-50,9-4-35,0 0-32,0 0-23,0 0-20,0 0-17,0 0-23,0 0-14,0 0-13,0 0-23,-10 4 4,10-4-27,0 0 4,0 0-24,0 0 3,0 0-28,0 0 4,0 0-22,0 0 2,0 0-13,0 0 7,-13-1 12,13 1-22,0 0-11,0 0 5,0 0-4,0 0 5,0 0-1,-8-5-5,8 5-2,0 0-8,0 0 0,0 0-6,0 0-5,0 0 6,3-10 2,-3 10-10,0 0-8,0 0 9,6-6-8,-6 6-3,0 0 5,0 0 1,8-4-5,-8 4 4,0 0-3,0 0 2,0 0 1,0 0-4,0 0 5,0 0-1,0 0 3,0 0 1,0 0-1,0 0-1,0 0-8,-3 11 5,3-11-1,0 0 2,-9 7-2,9-7 5,-10 3-2,10-3-2,-9 4-1,9-4 3,-10 3-1,10-3 0,0 0 3,-15 2-9,15-2 4,0 0 7,-12-3-9,12 3-9,0 0 3,0 0 3,-7-9-6,7 9 7,0 0-2,6-12 2,-6 12 0,7-8 0,-7 8 4,11-7-6,-11 7 10,12-3-2,-12 3 8,13-2 27,-13 2-5,14 5-1,-14-5 8,13 10-1,-7-4 7,-1 2-12,0 2 1,-1 0-11,0 2-1,-1-2-8,-1 2 2,-2 0-20,0 0-73,-2 0-114,-1 2-151,-3 0-144,-1-4-138,-1 3-177,-1 1-948,-2-4-1439</inkml:trace>
  <inkml:trace contextRef="#ctx0" brushRef="#br2" timeOffset="177087.013">22234 15942 360,'0'0'712,"3"-15"-103,-3 15-39,3-14-41,-3 14-21,1-13-30,-1 13-22,1-9-48,-1 9-43,0 0-34,3-14-25,-3 14-12,0 0 29,0 0-25,0 0 5,0 0-26,8 8 20,-8-8-12,5 15 3,-3-2-94,2 0-194,0 3 0,-2 0 0,1 2 0,0 1 0,-2 1 0,0 2 0,-1-1 0,0 1 0,0 0 0,-1-3 0,1 3 0,-1-3 0,-1 1 0,1-1 0,1 0 0,-1-2 0,-1-2 0,2-1 0,0-2 0,0 0 0,0-12 0,0 19 0,0-19 0,2 15 0,-2-15-151,0 0-683,0 17-225,0-17-878,0 0-1672</inkml:trace>
  <inkml:trace contextRef="#ctx0" brushRef="#br2" timeOffset="191637.635">22743 15499 89,'0'0'638,"0"0"-160,0-17-53,0 17-23,0 0-35,0-17-51,0 17-16,-1-12 0,1 12 21,0 0-39,0-15 1,0 15-13,0 0-26,0-14-19,0 14-5,0 0-19,0 0-9,-1-12-21,1 12-10,0 0-11,0 0-10,0 0-12,0 0-15,0-12-10,0 12 1,0 0-4,0 0-8,0 0-7,0 0-3,0 0-6,0 0-17,0 0 6,0 0 0,0 0-16,0 0 1,0 0 0,0 0 6,0 0 8,0 0 14,0 0-2,2 12-7,-2-12-11,3 10 3,-3-10-12,3 13-4,-3-13 4,1 16 5,-1-16 9,3 19 4,0-8-61,-2-1-6,1 1 0,-1 3 0,0-1 0,0-1 0,1 4 0,-1 0 0,2-1 0,-2 2 0,0-2 0,2 2 0,-2 0 0,0 0 0,2 0 0,-2 0 0,1 0 0,1-1 0,-2 2 0,1 1 0,-1-4 0,0 2 0,1 0 0,-1 0 0,0 0 0,-1-1 0,0 1 0,1-2 0,-1 4 0,0-4 0,2 1 0,-2 0 0,1 0 0,-1 1 0,0-1 0,0 0 0,-1 0 0,1 1 0,0 0 0,0-2 0,0 2 0,-2 0 0,2 0 0,0-1 0,-1 1 0,1-1 0,0 0 0,0-1 0,0 0 0,0-1 0,0 0 0,-1 2 0,1-1 0,1-2 0,0 1 0,-1-1 0,2 1 0,-1 0 0,0-2 0,1 3 0,-1-3 0,0 0 0,0 0 0,2 0 0,-2 1 0,1 0 0,0-1 0,2-1 0,-3 1 0,2 0 0,-2 0 0,1-2 0,0 1 0,0-1 0,-2-10 0,3 17 0,0-7 0,-3-10 0,2 15 0,-2-15 0,3 12 0,-3-12 0,2 10 0,-2-10 0,0 0 0,2 13 0,-2-13 0,0 0 0,4 9 0,-4-9 0,0 0 0,0 0 0,0 0 0,0 0 0,0 0-144,0 0-312,0 0-132,0 0-141,13-5-122,-13 5-863,7-11-1394</inkml:trace>
  <inkml:trace contextRef="#ctx0" brushRef="#br2" timeOffset="192225.024">23698 15933 359,'2'-8'603,"-2"8"-67,7-17-37,-7 17-39,4-12-27,-4 12-13,5-11-13,-5 11-44,5-9-32,-5 9-39,0 0 0,0 0-19,6-9-3,-6 9-2,0 0-20,0 0-8,-2 14-15,2-14-9,-8 17-33,2-6-13,-1 2-13,-2 2-14,-1 0-15,0 2-19,0 1-12,-3 0-18,0 0-17,0 0-11,2-1-10,-3 0-8,2 0-7,2-2-5,-1 1-10,0-3 3,2-1-5,1 0-1,-1-1-10,1-1-50,3 0-35,-3-4-74,8-6-68,-9 14-57,9-14-74,-6 7-62,6-7-63,0 0-57,-8 5-67,8-5-20,0 0-707,0 0-940</inkml:trace>
  <inkml:trace contextRef="#ctx0" brushRef="#br2" timeOffset="192493.953">23636 15920 337,'4'-8'761,"-4"8"-113,7-14-42,-7 14-76,7-10-29,-7 10-67,9-11-15,-9 11-34,11-5-20,-11 5-50,14-2 4,-14 2-22,20 2-32,-8 2-23,2 0-14,0 4-27,1-1-28,2 4-26,1 2-18,-1-1-18,3 5-19,0 1-13,-2-1-19,0 1-11,0 1-8,-4-2-8,0-2 2,-1 0-16,-2 3-5,2-4 0,-3 0-2,-1-1-22,1-2-50,-2 0-35,0-1-75,-2-2-59,0 1-48,-6-9-61,11 12-67,-11-12-119,7 8-83,-7-8-131,0 0-664,5 7-1003</inkml:trace>
  <inkml:trace contextRef="#ctx0" brushRef="#br2" timeOffset="192897.954">23456 15845 106,'-16'-4'682,"4"0"-122,0 1-72,0 0-31,2 1-53,-2-1-15,2 1-26,0-2-25,10 4-22,-17-4-37,17 4-28,-11-4-23,11 4-24,-12-4-19,12 4-6,0 0-2,0 0-20,0 0-12,14-4-15,-2 2-12,6 2-22,2-2-13,8 0-7,4 2-7,9-1-5,1-2-11,8 3-1,4-1-8,-1 0-3,1 1 29,0-2-30,-4 2-5,-1-3 14,-5 3 2,-3-3 17,0 2-8,-1-1 4,-4 1-22,-6-2 3,-5 2-2,-4 0 24,-1 1-12,-1-2-1,-6-1-18,0 3-3,0-1-2,-3-2-9,-10 3-10,16-1-14,-16 1-86,12-4-98,-12 4-96,0 0-116,10-3-118,-10 3-172,0 0-266,0 0-475,0 0-1038</inkml:trace>
  <inkml:trace contextRef="#ctx0" brushRef="#br2" timeOffset="195248.082">24916 16138 631,'0'0'839,"-6"-13"-120,6 13-50,-2-10-94,2 10-56,0 0-86,-5-11-53,5 11-66,0 0-8,0 0-53,0 0-8,0 0 18,-3 9-66,3-9-31,-1 15-11,1-15-47,-2 20-19,2-20-5,-2 21-29,1-10-9,1-11-10,0 22-2,0-22-10,0 21-12,0-21-47,1 14-57,-1-14-53,5 15-63,-5-15-48,9 6-53,-9-6-66,0 0-80,14 3-28,-14-3-86,11-5-108,-11 5-433,10-11-727</inkml:trace>
  <inkml:trace contextRef="#ctx0" brushRef="#br2" timeOffset="195585.415">24852 15995 530,'-10'5'613,"2"0"-68,1 0-30,7-5-51,-10 9-43,10-9-50,-4 8-42,4-8-26,0 0-44,5 11-33,-5-11-44,9 3-20,-9-3-17,15 0-8,-15 0-18,20-3 17,-8 2-20,3-5 0,-2 2-11,2-2-8,-2 0-11,1-1-3,-3-1-7,1-2 0,-2 0-20,-1-1-8,0 1 11,-3 0-3,-1 1-10,0-2 1,-3 2-7,-2 9 5,1-15-17,-1 15-7,-3-14-12,3 14 1,-10-11-2,10 11 0,-14-4-12,14 4 9,-16 0-2,16 0-3,-21 4-3,11 0-35,-2 3-44,1-1-34,2 2-24,-1 0-59,2 1-31,2 1-71,3 1-43,-2 0-80,3 1-62,3 0-97,0 0-597,4-1-790</inkml:trace>
  <inkml:trace contextRef="#ctx0" brushRef="#br2" timeOffset="196017.784">25335 16133 476,'6'-8'624,"-6"8"-69,9-12-50,-9 12-35,3-11-26,-3 11-59,2-12-31,-2 12-44,-2-10-30,2 10-42,-7-10-16,7 10-41,-13-6-24,13 6-32,-19-2-1,19 2-23,-20 0-9,7 1-24,1 1-1,1 2-20,-1 0 0,0-1-19,3 2 3,0 0-17,-1 1 1,3 0-3,7-6-2,-8 10-2,8-10-2,-2 12-5,2-12 3,4 13 3,1-7-4,-5-6-2,14 14 1,-5-8-5,1 1-2,4 1 4,-1-2-3,1 1 0,-3-1-2,4 0 2,-3 1 2,1-1 1,1 1-1,-1-1 0,-4-1 3,3 0 1,-4 0 2,-8-5-19,13 9 33,-13-9 11,12 7 15,-12-7 9,5 10 5,-5-10-1,0 0-2,-5 13 9,5-13-3,-9 8-14,9-8 6,-18 8-11,6-3-16,0-3-3,-1 0-6,-2 1-3,-2-2-10,-1-1-34,0 0-74,0-1-81,-2-3-100,4 1-153,-4-2-129,1 1-256,-2-1-511,2-3-936</inkml:trace>
  <inkml:trace contextRef="#ctx0" brushRef="#br2" timeOffset="197105.909">26169 16140 665,'0'0'564,"1"-9"-98,-1 9-36,0 0-38,0-15-35,0 15-23,-2-9-45,2 9 9,-4-9-6,4 9-55,-7-10-18,7 10-28,-14-6-13,4 2 5,10 4-4,-17-2-23,17 2-15,-24 2-27,10 1 1,1 3-28,-3 0 6,-1 3 9,0 2-16,1 1-15,1 0-4,2 1-22,1 0-9,2 0-5,1-2-7,3 1 0,2-2-6,0 1-3,4-11 1,0 20-2,0-20-4,8 14-4,-8-14-2,14 12-2,-5-8-7,2-1-14,-11-3-6,23 2-5,-23-2-14,24-2-3,-13 0 0,3 0 3,-5-3-9,5 0-6,-5 0 5,-1 0 6,1-1 9,1 0 10,-4 0 4,3 0 4,-4-1 3,-5 7 4,13-10 5,-13 10 2,9-10 3,-9 10 2,7-7-1,-7 7 1,0 0 4,12-2 1,-12 2 1,0 0 10,10 6 1,-10-6 1,9 8-1,-9-8-2,10 13-2,-6-4-3,3-2-4,-1 1 2,-1 1-4,4-2-23,-2 1-83,0-1-73,4 3-85,0-4-84,-2 2-105,1-3-68,0 2-183,-1-2-370,1-2-689</inkml:trace>
  <inkml:trace contextRef="#ctx0" brushRef="#br2" timeOffset="197434.379">26578 16096 640,'0'0'622,"2"-10"-81,-2 10-41,0 0-64,2-13-48,-2 13-37,0 0-26,5-10-18,-5 10-50,0 0-6,0 0-28,0 0 27,0 0 3,0 0-16,6 6 30,-6-6-22,4 18 21,-1-3-26,-3-1-22,2 6 0,2 1-20,-1 2-16,-1 3-30,-1 0-17,3 0-3,-4 2-21,4-2-24,-4 0-20,2 0-11,0-3-20,-2 4-36,0-5 0,1 0 0,1-3 0,0 0 0,-2 0 0,2 1 0,0-1 0,0-3 0,1 1 0,-2 0-107,-1-4-134,2-1-88,0-2-58,-2 0-49,0-10-47,4 15-73,-4-15-88,0 11-61,0-11-662,0 0-968</inkml:trace>
  <inkml:trace contextRef="#ctx0" brushRef="#br2" timeOffset="197752.983">26572 16133 373,'0'-14'603,"0"14"-122,0-21-61,3 10-37,4 2-42,-2 1-26,1 1-35,3-1-21,5 0-26,1 2-14,3 2 10,0 1-24,2 0-15,1 3-13,2 1 16,0 3-8,0-2-23,0 4-29,-3-1-5,-4 4 4,0-3-14,-3 3-6,-2-1-3,-1-1-7,-6 4-12,0-3-17,-4-8-11,-2 18-12,-4-7-8,-4 0-5,-1-1-27,-5 2 15,0-2-17,-4 2 9,1-2-24,-2 0 22,0-1-36,0-1-23,-2 1-56,4-2-41,0 1-72,1-4-79,4 1-113,-2 0-151,5-2-83,-3-2-657,14-1-900</inkml:trace>
  <inkml:trace contextRef="#ctx0" brushRef="#br2" timeOffset="198931.936">26915 16228 406,'15'5'697,"-15"-5"-74,16 4-63,-16-4-85,18 0-55,-18 0-42,20 0-57,-20 0-37,23-2-40,-14-1-35,4-1-28,-2 1-13,0-2-25,3 0-33,-3-1-12,-2-1-20,1 1-14,-2-1-10,1-3-2,-2 2-9,0 0-3,-2 0-10,-3-2 17,-2 10-28,4-14 8,-4 14-15,-2-15 11,2 15-14,-9-10 4,9 10-5,-14-4 13,14 4 6,-15-2 0,15 2 40,-18 6-2,9-1 18,-1 2 7,3 3 7,-3-1-6,3 4 0,-1-3-12,0 4-11,4-1-15,-1-2-14,3 2 0,0 1-8,2-4-34,0 4 29,2-4-35,3 2 32,-3-2-30,4 1 13,1-3-74,0 1-15,0-3-62,3-1-20,-3 0-50,5-3-55,-1 0-29,-11-2 4,18 0-1,-7-2-31,1-1-5,-3-2-58,2-2 19,-3-1 39,2-1 58,-1 0 61,-5-3 53,6-1 64,-6 0-3,3-2 109,-3 1-3,2 0 42,-1 0 24,2 0 38,-2 0 6,1 3 28,-2 1 4,1 1 11,2 2 22,-7 7 3,15-10 17,-15 10-25,14-1 18,-14 1-5,18 4 6,-9 1-4,2 2-8,0-1-17,-2 4-24,1 0 11,0-1-41,-1 2 1,1 0-29,-2-1-4,-1 1-33,-1-2 7,0 0-28,-1-1 16,-1 0-22,-4-8 10,4 13-20,-4-13 14,4 10-19,-4-10 14,0 0-24,-6 12 17,6-12-22,0 0 13,-9 3-44,9-3-15,0 0-12,-11-8 0,11 8-31,-7-12 21,7 12 5,-4-18 7,1 7 14,3 11 9,0-23 27,4 11-19,-1 2 6,-1-1 5,6-2 7,0 3 5,-1 2-6,-1 1 7,1 2 8,4 1 2,-11 4 2,18-4 12,-18 4 10,21 4 12,-11 0 13,0 0 7,3 2-7,-2 3 21,1-1-13,1 3 3,-1-2-23,-1 2 8,0 0-21,-2-1 11,0 3 0,-1-5-8,-3 0-18,1 1 16,-2-1-14,-4-8 13,6 12-20,-6-12 15,3 13-12,-3-13 9,0 0-17,1 12 12,-1-12-15,0 0 17,0 0-18,0 0 17,0 0-24,0 0 19,-14-3-18,14 3 16,-4-11-33,4 11 13,-4-17-15,4 17 12,0-21 0,2 9 0,-2-1 6,6-2-2,-2 3 2,2-2 1,0 2 0,1-1 4,1 1-1,2 3 2,-3-1 3,2 4 0,2-1 0,-2 3 18,0 2-17,-9 2 7,20 0 7,-20 0 24,21 7 1,-12 0 11,1 0 2,1 3-5,0-1-20,-3 2 9,2-2-24,-1 4 20,-3-2-26,0-1 19,0 0-20,-2-1 18,0 1-19,-4-10 19,3 16-26,-3-16 23,0 13-25,0-13 19,-1 12-20,1-12 21,-4 10-26,4-10 18,0 0-22,-9 7 8,9-7-46,0 0-13,-9-2-13,9 2 14,-5-8-7,5 8-13,-4-14 3,4 14 15,4-19 8,-3 7 4,3-2 6,0-2 4,3 1 2,0 1 8,-2 2 33,5-3-19,0 4 6,1-2 1,-2 2 19,2 3-10,1-1 27,-4 5 30,4 1 11,-1 1 35,-11 2 1,22 2 1,-13 2 9,0 1-9,1 2-5,-3 0-12,-2 3-15,0-1-35,-2 2 16,-1 0-34,-1 0 29,2 0-35,-3 1 1,0 1-70,0-1-35,-3 1-84,3-13-89,-1 21-79,1-9-89,0-12-48,1 19-101,-1-19-620,4 20-816</inkml:trace>
  <inkml:trace contextRef="#ctx0" brushRef="#br2" timeOffset="199370.721">28189 16138 684,'0'0'619,"-3"-7"-54,3 7-30,0 0-43,-11-5-43,11 5-40,-8 5-33,8-5-26,-10 8-52,10-8-54,-9 15-9,5-7-51,1 2-10,3-10-41,-4 19 6,4-19-47,0 18 7,0-18-40,5 18 12,-1-10-33,0 1 14,2-1-28,-6-8 14,13 12-26,-7-6 18,-6-6-26,18 8 13,-18-8-33,17 3-12,-17-3-38,19-2-6,-19 2-22,19-6-17,-10 2-27,1-4-2,0-1-8,-1-2 4,0 1 4,-1-2 14,1-1 22,-4 0 23,3 0 15,-3 2 11,0 0 16,0 1 10,-3 0 8,-2 10 17,6-14 12,-6 14 7,3-9 33,-3 9 29,0 0 15,0 0 1,0 0 6,0 0-3,-5 8-5,5-8-12,-4 13 5,4-13-29,-3 18 10,3-18-30,-4 20 10,4-20-27,0 19 14,0-19-19,1 18 8,-1-18-21,6 17 8,-6-17-42,7 16-28,-7-16-2,10 12-50,-2-7-58,2-2-57,0 2-22,0-4-27,-10-1-8,22 1-39,-9-2-29,-2 0-51,2-4-107,1 0-365,-1-2-433</inkml:trace>
  <inkml:trace contextRef="#ctx0" brushRef="#br2" timeOffset="199622.199">28602 16013 63,'0'-18'623,"-1"2"-133,-1-1-49,0 2 12,-2-1-28,0 1-35,1 2 20,1 1-16,-1 2-6,-1 1-57,2-1-41,2 10-29,-4-12 7,4 12-31,0 0 31,0 0-15,0 0-10,0 0-23,-7 6-16,7-6-34,0 18-24,0-18-4,0 23-21,0-7 1,0 0-17,3 4-15,-1 0-14,0-2-12,0 5-11,0-2-12,0 3-7,0-6-14,2 2-2,-3-1-3,0 0-7,0 0-10,1-3-64,-2-2-27,1 0-98,-1-2-22,-1 1-64,-1-2-51,0-1-60,-3-1-104,0-2-48,0 1-56,-2-1-170,0 0-472,7-7-848</inkml:trace>
  <inkml:trace contextRef="#ctx0" brushRef="#br2" timeOffset="200206.771">28377 16176 143,'13'-9'435,"-13"9"-107,19-7-60,-4 5-43,2-2-57,3 2-36,0 0-7,5-1-27,2 1 4,2 0-15,6-2 8,-5 2-33,5 1-1,-3-2-22,-1-1 22,-2 1-20,-1 0 28,-1-1-10,-2 1 13,0-1-15,-6-1 38,-1 2 21,-3-2 15,2 0-11,-6-1 7,1 3 7,-5-4-19,-7 7 4,11-9-2,-11 9 9,4-11 5,-4 11-4,-3-10 7,3 10 12,-9-7 7,9 7 2,-14-5-2,14 5 8,-21-4-1,21 4-13,-25 2-3,12 1 1,0 1-20,-2 0-16,0 4-18,1 0-8,0 0-20,2 1-2,-1 0-10,3 3-28,1-2 18,1 1-28,1 0 22,2-2-26,2 3 20,3-12-26,-2 17 19,2-17-20,1 14 20,-1-14-29,8 15 25,-1-8-26,-7-7 21,14 9-23,-14-9 7,19 5-40,-19-5 1,20 1-30,-20-1-9,21-2-42,-10-1 8,1-1-6,0-1-1,-2-3 0,1-1 8,0-1-11,-1 0 42,0-1 14,-2-2 14,0 1 17,0 2 1,-1-2 9,-3 3 6,1 0 18,-1 1 17,-4 8 10,8-12 8,-8 12 13,6-9 16,-6 9 18,0 0 19,0 0 1,0 0-5,0 0-13,3 9 3,-3-9-3,2 13-14,-2-13-28,0 14 11,0-14-26,2 16 13,-2-16-27,3 17 17,0-7-23,-3-10 17,5 17-20,-5-17 16,8 16-26,-1-10 3,-7-6-46,13 14-46,-5-9-50,2 0-41,-1-2-56,2 0-42,-11-3-33,21 4-52,-21-4-43,25-1-43,-13-2-108,3-1-356,-1-2-493</inkml:trace>
  <inkml:trace contextRef="#ctx0" brushRef="#br2" timeOffset="200474.576">29351 15893 312,'1'-13'669,"-1"13"-73,1-18-31,-1 18-42,0-15-36,0 15-51,-1-14-40,1 14-29,0 0-62,-1-13-5,1 13-40,0 0 41,0 0-60,0 0 30,-7 13-25,7-13-12,-6 17-23,5-4-21,-3 1-8,1 3-30,1 1-15,-1-1-20,1 2-24,-1 2-12,-1 1-18,2-1-33,-1 1 14,-1-1-9,2-3-5,1 2-9,-1-2-1,0 0-3,2-2-12,-2 1-25,1-4-38,2-1-45,-1-1-95,2 0-29,-1 0-59,-1-11-36,3 15-47,-3-15-73,7 12-53,-7-12-69,5 7-109,-5-7-652,0 0-929</inkml:trace>
  <inkml:trace contextRef="#ctx0" brushRef="#br2" timeOffset="200690.106">29135 16070 887,'-13'-6'755,"1"3"-62,3 0-97,9 3-78,-15-9-75,15 9-69,-11-5-68,11 5-45,0 0-42,0 0-31,0 0-34,0 0-37,7-6-14,-7 6-23,23 3-16,-9-3-17,7 0-8,2 2-11,4-1-11,2-1-28,3 0-42,1 0-44,4 0-26,0-3-33,-1 3-43,2-3-37,-7 2-46,-4 0-41,1-3-81,-2 3-68,-5 0-633,0 0-722</inkml:trace>
  <inkml:trace contextRef="#ctx0" brushRef="#br2" timeOffset="201673.863">29601 16003 320,'8'-9'501,"-8"9"-55,0 0-78,7-6-10,-7 6-49,0 0-22,0 0-31,6-7-16,-6 7-26,0 0-2,0 0-2,0 0-4,6-6-10,-6 6-14,0 0 3,0 0-2,0 0-1,0 0-11,0 0 13,5 8-7,-5-8-26,0 12 3,0-12-4,-2 20-9,0-8-18,1 2 1,-2 0-18,2 1-41,-1 1 18,0 0-42,1-2 18,0 1-39,1-1 9,-2-1-16,2 0 17,0-2-32,2 1-19,-2-12-75,1 18-60,-1-18-35,5 16-83,-5-16-73,5 9-72,-5-9-82,0 0-67,9 7-155,-9-7-330,0 0-671</inkml:trace>
  <inkml:trace contextRef="#ctx0" brushRef="#br2" timeOffset="202015.017">29632 15905 161,'0'0'732,"-14"-2"-145,14 2-93,0 0-52,-17 2-58,17-2-20,0 0-42,0 0-47,-6 7-20,6-7-45,0 0-36,10 3-34,-10-3-25,14 3-14,-14-3-14,21-2-12,-8 1 6,2 0-20,1-2 2,1 0-4,-1-2-5,0 1-3,-1 0-5,-2-3 6,2 2 0,-5-1 6,3-1 6,-4-1-22,-1 0 3,-3 1-12,2-2 15,-7 9-29,6-14 7,-6 14-17,-2-15 11,2 15-17,-4-11 8,4 11-9,-10-11 6,10 11-8,-12-5 9,12 5-15,-18-1-22,18 1-58,-21 2-36,9 1-55,1 1-51,-1 3-56,1 0-84,1 0-32,4 1-52,-2-1-127,3 1-392,2 3-561</inkml:trace>
  <inkml:trace contextRef="#ctx0" brushRef="#br2" timeOffset="202398.829">29928 15966 105,'0'0'613,"0"0"-69,0 0-47,0 0-17,-5-8-52,5 8-38,-11 3-20,11-3-41,-14 5-12,6 0-28,-2 2-22,-1 1-35,2 0-25,-1 3-37,1-1-21,2 2-23,-1 2-20,2-3-17,-1 1-27,5-1 0,-1 1-21,2-1 10,1-11-25,1 21 20,2-11-22,-1-1 10,3 0-22,1-2 13,2 1-20,0-4 17,1 2-22,2-2 19,0-1-22,2-2 21,-13-1-27,25 0 22,-11-1-21,-1-2 19,2-2-20,-2-1 20,0-2-21,-2-1 20,1-2-4,-2 0 1,-1 0 0,-3-2-1,1-2 0,-1 3-15,-3 0 18,-1 1-23,-1 0 27,-1 11-23,0-20 21,-2 11-20,2 9 18,-8-17-21,3 10 24,5 7-23,-10-10 20,10 10-34,-15-6-27,15 6-72,-16-1-46,16 1-70,-17 3-63,17-3-70,-12 7-42,12-7-105,-8 9-92,8-9-434,-2 10-664</inkml:trace>
  <inkml:trace contextRef="#ctx0" brushRef="#br2" timeOffset="202815.023">30116 16066 6,'10'-4'726,"-10"4"-136,10-4-67,-10 4-37,11-5-70,-11 5-45,0 0-27,15 0-6,-15 0-25,10 5-27,-10-5-58,11 9-8,-11-9-32,10 14 5,-6-7-42,-4-7-8,6 16-42,-6-16 13,4 16-33,-4-16 9,2 16-33,-2-16 11,2 14-34,-2-14 21,0 12-31,0-12 21,0 0-27,0 15 28,0-15-29,0 0 28,-3 11-19,3-11 31,0 0-31,0 0 18,0 0-31,0 0 19,0 0-23,-10-6 21,10 6-27,-3-11 17,3 11-6,-2-19-1,2 19-3,1-24 4,0 11 1,2-4-2,1 0 0,2-1-21,2-1 26,2 1-20,0 1 29,2 0-29,2 3 32,0 1-19,2 0 48,1 4-36,-2 3 70,1 1-6,0 2 25,0 3-12,-2 2-2,2 1-8,0 3-10,-1-1-2,-2 2-17,0 3-11,-1 0-7,0 1-11,-2 1-5,-1 2 1,-1-1-11,-2 2-1,2-3-7,-3 3-36,-1-2-93,0 2-102,-2-3-109,-1 0-73,-1 0-104,-2-1-152,-1 3-199,1-4-637,-2 2-1122</inkml:trace>
  <inkml:trace contextRef="#ctx0" brushRef="#br2" timeOffset="206014.1">31170 15950 506,'0'0'667,"4"-8"-93,-4 8-58,4-9-62,-4 9-34,0 0-30,3-11-37,-3 11-43,0 0-44,0 0-44,-3-9-27,3 9-16,0 0-29,0 0 18,-14 5-36,14-5 2,-14 9-20,7 0 15,2-2-41,-1 1 14,-3 3-10,4 1-36,-1 0 18,0-1-39,2 0 27,1 0-29,0-1 18,2-1-32,1-9 18,1 21-30,4-13 30,-1 1-37,1-2 22,2-2-25,0 2 24,2-2-29,0-1 21,1-2-23,-10-2 28,22 1-31,-22-1 24,22-1-27,-12-1 26,2-2-38,-2-1 15,-3 0-38,3 0 17,-2-2 1,-1-1-6,-2 1 14,-5 7-16,8-16 24,-8 16-16,2-15 23,-2 15-20,-2-12 24,2 12-16,-8-12 20,8 12-17,-12-10 20,12 10-14,-14-7 16,14 7-17,-13-5 17,13 5-15,-12-3 17,12 3-14,0 0 10,-13 0-13,13 0 21,0 0-24,0 0 15,0 0-17,0 0 13,9 5-21,-9-5-4,15 3-30,-15-3-6,20 1-13,-20-1-4,24-1-3,-10 0 1,-1-1 0,-1 0-5,2-1 2,-1 1-4,2-1 2,-2-3 17,0 3 16,-3-1-22,1-2 0,0 1 3,-2-1-1,-1-2 7,-2 1 10,2 0 3,-3-3 0,-1 2 13,-1-3 5,-3 11 9,3-20 9,-2 8-4,-1 12 9,-1-23 4,0 12 1,-2-1 3,1 1 7,-1 1 20,3 10 19,-6-18 0,2 8 77,4 10 3,-8-12-11,8 12-7,-5-11 1,5 11 2,-5-7 0,5 7 8,0 0 1,0 0-1,0 0-4,-10 6 23,10-6-20,-2 12 30,2-12-5,-1 18 23,1-7-33,-2 2 21,2 0-31,-2 5 46,2-2-4,0 2-17,-1 1-15,1 2 6,-1-1-18,1 4-13,0 1-3,-1 1-7,1-2-6,0 3-6,0-1-63,0 1 53,0 0-62,0 0 53,0 1-59,0 0 65,1-1-66,0 1 0,0 1 0,1 0 0,1-1 0,-1-1 0,-1-1 0,0 2 0,2-4 0,-3 2 0,1-6 0,-1 0 0,0 1 0,0-3 0,-1-2 0,1 0 0,-2-3 0,2 1 0,0-2 0,-1-2 0,1-10 0,-1 19 0,1-19 0,0 16 0,0-16 0,1 12 0,-1-12 0,7 11 0,-7-11 0,10 7 0,-10-7 0,16 4 0,-16-4 0,17 1 0,-17-1 0,22 0 0,-11-2 0,2 0 0,-3-2 0,3 0 0,-1 2 0,-2-3 0,3-2-27,-2 0 18,-2 0-59,1 1 55,-2-3-68,-3 0 55,0 0-69,-2-2 67,-2 0-92,-2-1 65,-3-2-65,-2 0 0,-5-2-13,-3-1 17,-1-3-21,-6 1 8,1 1 26,-1 1-3,0-2 20,-1 2 18,2 0 13,3 3 20,2 0-4,-1 1 28,6 2-21,-1 0 23,3-1-22,4 2 24,2-1-38,2 11-6,2-21-32,5 9-54,0 1-51,5 0-61,3-1-102,4-1-81,5 0-29,1-1-39,0 4-174,2-3-314,1 1-584</inkml:trace>
  <inkml:trace contextRef="#ctx0" brushRef="#br2" timeOffset="206866.634">29508 16681 307,'4'-8'768,"-4"8"-125,0 0-66,4-12-66,-4 12-26,0 0-44,0-12-37,0 12-64,0 0-30,-9-8-39,9 8-4,-12-2-48,12 2 37,-18 0-47,8 2 17,-3 1-61,-1 2 39,-1 2-20,-3 2-19,-1 1-13,2 2-4,-2 0-14,-1 5-6,2 0-6,0 2-15,4-2-13,0 0 3,2 1-6,1-2-8,0 1-13,4 2-57,-1-1-13,3-2 0,1-1 0,3 1 0,0-1 0,3-3 0,1 3 0,4-2 0,1-2 0,2 1 0,3-1 0,4-2 0,2-2-4,-2-2-146,3 0-123,4-3-48,-2 0-73,0-2-57,1-3-71,1 2-74,1-4-24,-1-1-88,-3 0-608,2-2-919</inkml:trace>
  <inkml:trace contextRef="#ctx0" brushRef="#br2" timeOffset="207266.35">29655 16762 253,'0'0'770,"-9"-9"-129,9 9-85,-8-8-77,8 8-62,0 0-46,-2-9-41,2 9-35,0 0-35,8-8-29,-8 8-28,11-3-3,-11 3-35,14 1 21,-3 2-32,0-1-7,-1 3-30,1-1 2,0 1-8,-1 2-16,-1 0-4,0 0-20,-3 1 12,2 0-29,-5 1 11,1 1-14,-1 0 16,-3-10-35,-1 21 26,-2-10-41,-3 0 28,-3 4-41,-1-3 35,-1-2-40,-3 3 34,1 0-38,-2-1 33,1 0-36,-1-1 32,2 0-34,0-1 34,2-2-36,0 1 35,0-1-33,3-2 24,2 1-19,-2-2 40,8-5-33,-10 12 39,10-12-35,-5 9 44,5-9-44,0 0 39,1 12-50,-1-12 38,9 6-46,-9-6 42,15 5-48,-15-5 45,21 2-65,-8-2-37,0 0-86,0 0-47,2-2-67,2 0-83,-1-2-83,0 2-93,2-2-82,-1 1-87,1-1-454,0-1-772</inkml:trace>
  <inkml:trace contextRef="#ctx0" brushRef="#br2" timeOffset="207506.075">30131 16939 466,'0'0'850,"8"-7"-134,-8 7-69,0 0-64,0 0-36,10-3-17,-10 3-83,0 0-1,12 5-61,-12-5 14,7 7-115,-7-7 36,8 10-97,-8-10 24,8 13-82,-8-13 23,9 14-78,-9-14 28,4 16-72,-4-16 33,0 17-63,0-17 40,-2 20-57,2-20 43,-5 18-60,0-7 41,1-1-89,-1-1 16,0-1-118,-1-1-3,-1 1-111,1-2-58,1 1-65,5-7-110,-11 8-136,11-8-67,-12 7-864,12-7-1203</inkml:trace>
  <inkml:trace contextRef="#ctx0" brushRef="#br2" timeOffset="208069.463">30358 16801 517,'0'0'664,"-2"-10"-85,2 10-38,0-12-73,0 12-54,4-13-31,-4 13-30,8-9-13,-8 9-23,11-12-35,-11 12 4,13-8-48,-13 8 14,18-4-43,-18 4 8,17-2-54,-17 2 13,19 2-61,-9 2 23,-10-4-18,17 10-6,-12-2 1,0 0-28,-1 1 9,-4-9-35,2 21-13,-3-10-4,-2-1-2,0 1-10,-4 0 3,-1 1-72,0-2 64,-1 2-62,0-1 61,-3-2-63,3 0 66,-1 0-62,0-1 65,1 0-62,2-3 56,7-5-86,-12 12 91,12-12-58,-10 6 55,10-6-71,-8 5 45,8-5-57,0 0 47,0 0-49,0 0 54,0 0-44,0 0 55,0 0-43,15-1 43,-15 1-38,14-3 42,-14 3-36,17-1 39,-17 1-42,20 0 48,-20 0-39,24 1 40,-12 0-41,2 2 39,-2 1-40,0-2 41,-1 3-37,0-2 49,-1 1-40,-1 2 64,-1 0-57,-8-6 84,14 10-84,-14-10 78,8 12-63,-8-12 75,3 11-69,-3-11 77,-1 11-48,1-11 35,-6 11-68,6-11 56,-13 11-60,5-5 39,1-1-55,-1-1 47,-3 0-61,2 0 58,-2-1-61,0 2 56,1-4-62,-2 1 31,2 2-108,10-4 7,-18 2-136,18-2-69,-17 1-80,17-1-132,-14-2-208,14 2-173,-12-3-594,12 3-1114</inkml:trace>
  <inkml:trace contextRef="#ctx0" brushRef="#br2" timeOffset="208441.937">30888 16970 823,'0'0'805,"0"0"-71,0 0-80,0 0-59,0 0-50,0 0-56,0 0-46,0 0 12,0 0-107,0 0 23,0 0-127,0 0 34,0 0-112,0 0 35,0 0-109,0 0 51,0 0-98,0 0 60,0 0-90,0 0 65,11 3-90,-11-3-2,0 0-145,15 0-93,-15 0-120,15-3-122,-15 3-173,17-2-105,-17 2-785,20-4-1194</inkml:trace>
  <inkml:trace contextRef="#ctx0" brushRef="#br2" timeOffset="208605.927">31156 16977 364,'0'0'742,"12"4"-109,-12-4-42,0 0-77,0 0-69,0 0-66,11 1-76,-11-1-59,0 0-61,0 0-33,13 1-31,-13-1-42,0 0-82,13 0-119,-13 0-113,0 0-159,14-1-107,-14 1-584,14-1-704</inkml:trace>
  <inkml:trace contextRef="#ctx0" brushRef="#br2" timeOffset="208770.46">31394 16968 566,'0'0'546,"0"0"-49,0 0-39,13-3-38,-13 3-49,0 0-31,0 0-35,0 0-50,13-1-25,-13 1-58,0 0-44,0 0-27,0 0-35,0 0-14,12-1-76,-12 1-97,0 0-93,0 0-130,0 0-67,0 0-647,13 2-676</inkml:trace>
  <inkml:trace contextRef="#ctx0" brushRef="#br2" timeOffset="209398.588">31874 16900 17,'-10'-7'815,"10"7"-153,-9-6-59,9 6-29,-7-6-71,7 6-49,0 0-53,-7-7-50,7 7-51,0 0-23,0 0-19,0 0-5,0 0-20,0 0-19,-4 9-8,4-9-19,3 12-27,-3-12-26,4 18-26,-4-18-9,2 21-21,1-11-7,-3-10-10,2 21-7,1-10-38,-3-11 19,3 19-5,-3-19-6,5 20-8,-5-20-4,1 14-4,-1-14-6,1 13 4,-1-13-2,1 11-2,-1-11 1,0 0 4,2 12-2,-2-12-3,0 0 7,0 0-8,0 0-1,-4 9 1,4-9-1,0 0 9,0 0-19,-6-9 4,6 9-7,-3-11-5,3 11-3,-1-16 3,1 16-2,0-22 1,1 8 7,0-1 45,3 1-57,0-1 52,0-2-52,1 0 49,3 2-51,-1-2 47,3 1-51,2 2 59,1 0-57,-2 3 48,1 1-48,2 2 42,0 2-39,1 1 46,-2 5-39,2 0 59,-2 0-38,4 3 76,-2 4-52,0 0 86,1 3-71,-1 0 80,-1 2-69,0 0 50,-2 2-55,-1 1 7,-1-4-12,-1 2-8,-2-1-7,-1 0-6,0 1-7,-2-2-1,-3 0-21,2-2-61,-2 3-38,-1-12-59,0 17-88,0-17-68,-2 14-106,2-14-167,-7 12-127,7-12-173,-8 13-506,8-13-1002</inkml:trace>
  <inkml:trace contextRef="#ctx0" brushRef="#br2" timeOffset="210226.266">32511 16630 421,'-5'-10'618,"1"0"-104,4 10-17,-8-18-54,8 18-1,-2-16-35,2 16-62,1-15-28,-1 15-44,6-13-6,-1 5-49,2 3-14,2 0-30,2 0 7,1 0-13,1 4-15,1 0-7,-2 1-26,2 0-17,-1 2-6,1 1 3,-4-1-20,1 3 5,-2 1-14,-9-6 11,9 13-22,-9-13 9,1 20-27,-5-10 10,-2 2-17,-3 1 26,-2-1-3,0 3-2,-2 0-12,2 0-8,-3-1-4,2 1-7,2-3-7,0 0-4,2-1-1,0 1 1,2-1-8,0 0 6,3-1-5,3-10 6,-1 18-6,1-18-4,5 17 0,-5-17-1,11 12-2,-3-8 0,1 2-3,-9-6 6,19 5-3,-19-5 3,20 1-6,-8-3-2,-2-1-2,3 1-3,-3-3 1,3-2-11,-1 0-4,-2-2 6,1 1-22,-2-2 31,0 2-19,-1-1 27,-2 1-24,1 1 23,-2-2-18,-5 9 27,9-13-26,-9 13 26,7-9-27,-7 9 25,7-8-29,-7 8 32,0 0-23,0 0 25,0 0-25,0 0 31,7 11-3,-7-11 4,3 22 16,-3-9 12,3 4 0,-2 3 0,3 2 5,1 1 13,-3 1-30,3-1 62,-1 4-19,1 1 33,2 2-12,0-1 57,0 2-17,-1-1-7,2 0-31,-1-2-99,-1-2 0,-1-2 0,0-2 0,-1 2 0,-2-7 0,1 1 0,-2-1 0,0 0 0,-1-4 0,-1 0 0,0-1 0,-3 0 0,-1-2 0,0-1 0,-2 0 0,0-2 0,-1 1 0,0-3 0,-1 2 0,-1-4 0,0 2 0,0-3 0,-3 0-363,1-1-226,-2 1-238,-1 1-326,1-3-510,1 0-1332</inkml:trace>
  <inkml:trace contextRef="#ctx0" brushRef="#br2" timeOffset="-213907.869">19246 17827 1539,'0'0'1059,"0"0"-145,0 0-37,0 0-208,0 0-26,0 0-113,0 0-31,-1-11-91,1 11-27,0 0-44,0 0-50,0 0-239,0 0-48,0 0 0,0 0 0,0 0 0,0 0 0,0 0 0,0 0 0,3-9 0,-3 9 0,0 0 0,0 0 0,0 0 0,0 0 0,0 0 0,0 0 0,0 0 0,0 0 0,0 0 0,0 0 0,0 0 0,3-9 0,-3 9 0,0 0-297,0 0-175,0 0-86,0 0-134,0 0-159,0 0-832,0 0-1354</inkml:trace>
  <inkml:trace contextRef="#ctx0" brushRef="#br2" timeOffset="-213555.164">18730 18180 808,'0'0'956,"0"0"-115,-9 5-83,9-5-54,0 0-60,0 0-125,-10 2 10,10-2-98,0 0-1,0 0-72,0 0 10,0 0-70,0 0 5,0 0-59,0 0-244,0 0 0,0 0 0,12-2 0,-12 2 0,0 0 0,11-2 0,-11 2 0,0 0 0,10-5 0,-10 5 0,0 0 0,0 0 0,14-3 0,-14 3 0,0 0 0,0 0 0,9-3 0,-9 3 0,0 0 0,0 0 0,0 0 0,11-4-490,-11 4-221,0 0-198,0 0-1008,12-3-1646</inkml:trace>
  <inkml:trace contextRef="#ctx0" brushRef="#br2" timeOffset="-213174.787">19609 18292 126,'0'0'1062,"10"-4"-220,-10 4-100,11-4-77,-11 4-39,0 0-70,11-5-22,-11 5-104,0 0 25,9-3-109,-9 3 16,0 0-76,0 0 25,0 0-65,10-5 17,-10 5-25,0 0-137,0 0-101,0 0 0,0 0 0,8-5 0,-8 5 0,0 0 0,0 0 0,0 0 0,0 0 0,0 0 0,0 0 0,0 0 0,7-6 0,-7 6 0,0 0 0,0 0 0,0 0 0,0 0-35,0 0-547,7-6-155,-7 6-217,0 0-902,0 0-1570</inkml:trace>
  <inkml:trace contextRef="#ctx0" brushRef="#br2" timeOffset="-206755.259">20958 17586 297,'-2'-11'783,"2"11"-108,-4-19-44,4 19-56,-1-15-34,1 15-44,-3-14-31,3 14-83,-1-12-12,1 12-77,0 0-8,-3-13-42,3 13 44,0 0-20,0 0-22,0 0-10,5 7-28,-5-7 3,5 15-4,-2-3-8,0 1 21,1 2-155,0 2-65,0 1 0,-1 2 0,1 2 0,0-1 0,-1 1 0,0 0 0,1 3 0,-2-2 0,1-2 0,-1 2 0,2-1 0,-3-3 0,2 0 0,0 0 0,-1-1 0,1 1 0,1-2 0,1 0 0,-2-3 0,0 1 0,0-2 0,0-2 0,0-1 0,-2 2 0,2-3 0,-1 1 0,-2-10 0,4 14 0,-4-14 0,4 13 0,-4-13 0,4 10 0,-4-10 0,0 0-344,2 12-193,-2-12-111,0 0-183,0 0-155,0 0-550,0 0-1172</inkml:trace>
  <inkml:trace contextRef="#ctx0" brushRef="#br2" timeOffset="-206094.619">21642 17676 145,'4'-9'731,"-4"9"-135,6-14-52,-6 14-20,5-13-62,-5 13-67,4-14-51,-4 14 0,0-12-41,0 12-31,-1-15-44,1 15-25,-5-12-48,5 12 13,-9-14-25,9 14 14,-12-10-43,3 5 13,0 2-30,9 3 23,-19-6-42,19 6 17,-20 0-42,20 0 15,-25 3-42,15 0 23,-3 0-29,1 3 7,-1 2-1,1-2 14,2 3-35,-1 2 35,2-1-39,0 1 33,0 1-34,2-2 31,1 1-38,1-1 32,1 0-34,1 0 34,1 0-37,2-10 39,0 19-35,0-19 37,2 19-37,2-12 44,-4-7-48,9 15 38,-1-8-38,1-1 38,0-1-42,0 0 41,2 1-41,1-4 36,-1 3-36,2-1 38,1-1-40,1 1 39,-2 1-38,1 0 36,-1-1-38,0 2 39,-2-1-38,0-2 39,-2 4-42,1-2 7,-1 0 4,0 2 0,-2-2 7,1 2 3,-8-7 13,10 12 0,-5-5 44,-5-7-36,7 13 61,-7-13-60,1 15 63,-1-15-59,-1 13 52,1-13-64,-5 13 70,5-13-71,-9 14 77,2-7-82,1-1 72,-4 1-61,-1-1 51,-2-1-61,0 2 52,-2-1-58,0-3 52,1 3-63,-2-3 54,-1-1-61,0-1 59,2 0-70,0-1 62,-1-1-67,1 0 41,2-1-106,-2-3 26,1 0-101,1 0-53,0-2-44,2-3-66,2 1-76,1-2-116,2-1-101,3 1-63,-1-1-710,3-1-1003</inkml:trace>
  <inkml:trace contextRef="#ctx0" brushRef="#br2" timeOffset="-205688.017">22082 17481 734,'0'0'725,"0"-15"-108,0 15-73,-2-14-7,2 14-47,0-12-28,0 12-70,0 0-27,0-17-60,0 17-14,0 0-66,2-12-4,-2 12-55,0 0 56,0 0-51,0 0 41,6 8-18,-6-8-24,1 18-5,0-6-8,-1 5-4,0 3-12,0-2-7,2 7 2,-2 1 20,0 1-50,0 2-106,0 0 0,1 5 0,-1-2 0,1 2 0,-1-5 0,1 0 0,-1 0 0,2-1 0,-2-1 0,1 1 0,0-2 0,1-2 0,-1-2 0,0 0 0,0-3 0,1-2 0,0-1 0,0-1 0,-1-1 0,1-4 0,1 2 0,-3-12 0,1 17 0,-1-17 0,4 12-248,-4-12-307,5 6-162,-5-6-214,0 0-881,0 0-1515</inkml:trace>
  <inkml:trace contextRef="#ctx0" brushRef="#br2" timeOffset="-205190.585">22723 17805 12,'0'0'1001,"-10"-3"-236,10 3-89,-7-7-92,7 7-54,0 0-64,0 0-50,0 0-62,5-12-49,-5 12-20,16-8-73,-5 4-19,1 2-63,2-2 1,1 1-48,2 0 5,0 0-42,0 1 16,1 0-40,0-1-12,0 3-84,-1-2-49,-1 2-52,-2-3-55,0 3-61,-1-1-66,-13 1-66,22 0-24,-22 0-71,14 2-656,-14-2-784</inkml:trace>
  <inkml:trace contextRef="#ctx0" brushRef="#br2" timeOffset="-205002.284">22773 17938 508,'0'0'697,"-12"10"-72,12-10-15,-10 6-64,10-6-44,0 0-37,-6 9-48,6-9-67,0 0-36,0 0-35,6 11-45,-6-11-39,13 5-32,-13-5-33,21 2-22,-8-1-22,4-1-16,2 2-18,3-2-43,-1 0-103,7 0-118,-2-2-102,4 1-197,0 1-148,-2-1-792,3 1-1067</inkml:trace>
  <inkml:trace contextRef="#ctx0" brushRef="#br2" timeOffset="-204294.593">23950 17798 94,'0'0'838,"-7"-15"-167,7 15-15,-2-13-71,2 13-46,-2-11-64,2 11-46,0 0-86,-2-14-28,2 14-49,0 0 4,0 0-19,0 0 14,0 0-57,10 4 6,-10-4-63,8 15 49,-8-15-99,6 17 51,-3-6-82,0 1 65,0-1-91,0 1 70,-1 1-66,-1 0 52,1-2-80,0 0 64,0 1-86,-2-12 65,2 20-69,-2-20 53,1 18-63,-1-18 58,0 16-65,0-16 65,2 12-68,-2-12 65,1 12-64,-1-12 63,0 0-63,0 12 62,0-12-66,0 0 66,0 0-65,0 0 60,0 0-59,0 0 58,0 0-69,-13-5 64,13 5-67,-5-13 54,5 13-63,-5-19 59,4 8-63,1-2 74,0 1-87,0-2 103,1 0-79,1-1 71,1-2-64,1 3 63,0-1-67,2 0 70,1 1-5,1-1-5,3 0-5,0 2-6,3 0 0,-1 1-4,4 2 2,-3 1-3,2 2 6,1 3 5,1-2-2,2 5 23,-1 0 4,2 2 0,0 5 18,1-2-46,0 3 55,-2 1-51,1 2 57,-5 2-43,1 0-2,0 2-28,-4 1 0,1-1 0,-3 1 0,2-1 0,-6 1 0,-1-2 0,0 2 0,-2-1 0,0 0 0,-1-2 0,-3 0 0,0 0 0,0 0 0,0-1 0,-2 0-15,-1-2-214,3-9-59,-3 18-76,3-18-67,-3 14-96,3-14-172,-2 12-121,2-12-708,0 0-1161</inkml:trace>
  <inkml:trace contextRef="#ctx0" brushRef="#br2" timeOffset="-203954.809">24700 17877 706,'0'0'838,"0"0"-76,-4-8-97,4 8-63,0 0-60,0 0-75,-5-10-43,5 10-6,0 0-76,0 0 14,0 0-99,6-6 45,-6 6-88,0 0 37,15 0-82,-15 0 46,16 0-60,-16 0 29,20 2-68,-6-2 21,-1 1-68,1-1-69,1 2 0,1-2 0,2 1 0,-2-1 0,-1 0 0,0 2 0,-2-2 0,2 0 0,-2 0 0,-13 0 0,24 0 0,-24 0 0,18 0 0,-18 0-97,17-2-221,-17 2-78,15-3-74,-15 3-104,14-2-172,-14 2-87,13-7-677,-13 7-1136</inkml:trace>
  <inkml:trace contextRef="#ctx0" brushRef="#br2" timeOffset="-203627.01">25337 17674 482,'0'0'846,"-4"-8"-123,4 8-63,0 0-87,0 0-62,0 0-48,0 0-85,-3-9 2,3 9-44,0 0 29,0 0-78,0 0 45,7 9-119,-7-9 48,2 11-91,-2-11 50,2 15-65,-2-15 35,3 21-65,-3-21 42,2 24-39,-2-12 24,0 1-78,-2 0-74,2 0 0,-3 1 0,2-1 0,0-1 0,-1 1 0,0 1 0,0-3 0,2 0 0,-3 0 0,1 0 0,2-11 0,-2 17 0,2-17 0,-1 16 0,1-16 0,-2 11-31,2-11-260,0 0-75,2 13-58,-2-13-144,0 0-210,0 0-125,0 0-629,8 5-1165</inkml:trace>
  <inkml:trace contextRef="#ctx0" brushRef="#br2" timeOffset="-203238.477">25520 17483 630,'-5'-8'735,"5"8"-81,-10-10-48,10 10-64,-4-11-52,4 11-40,-7-6-71,7 6-28,0 0-47,0 0 26,0 0-46,7-11 24,-7 11-69,11 3 37,0-1-29,-1 3-1,5 2-24,3 3-1,0 0-6,5 6 9,-4-1-28,2 4-154,-1-1-42,-2 4 0,0 0 0,-4 0 0,2 3 0,-3 0 0,1 1 0,-4 1 0,1 2 0,-1-3 0,-5 3 0,-1-4 0,-2-1 0,0 1 0,-2 0 0,-2 0 0,0 1 0,-5-2 0,0 1 0,-2 1 0,0-1 0,-4 0 0,0-1 0,-1-1 0,0-1 0,-1-1 0,1-4 0,1-1 0,-5-2-3,1 1-541,-2-4-85,0 0-126,0-1-142,-8 1-798,2-4-1372</inkml:trace>
  <inkml:trace contextRef="#ctx0" brushRef="#br2" timeOffset="-202558.642">23718 17500 286,'8'-7'746,"-8"7"-83,8-12-28,-8 12-64,5-8-45,-5 8-49,5-7-66,-5 7-55,0 0-65,0 0-12,0-12-39,0 12 19,0 0-42,-18 2-7,7 3-24,-2 0 67,-4 5-37,2 4-11,-7 3-12,2 2-25,-5 4 20,0 5-15,0 2-19,1 4-56,1-1 24,1 2-54,2 1-68,0 0 0,4 0 0,0 1 0,4-1 0,6-6 0,-1 2 0,6-7 0,7 7 0,3-4 0,7 5 0,8-1 0,4-3 0,15 3-223,4-2-99,5-4-103,7-2-97,3-2-154,5-1-194,2-2-761,1-4-1290</inkml:trace>
  <inkml:trace contextRef="#ctx0" brushRef="#br2" timeOffset="-201814.529">26162 17521 634,'2'-11'588,"-2"11"-24,4-18-27,-4 18-49,2-16-11,-2 16-25,3-14-34,-3 14-13,4-13-59,-4 13-11,2-9-60,-2 9-4,0 0-74,4-12 36,-4 12-44,0 0 44,0 0-5,0 0-6,4 12-10,-4-12 12,0 20-5,0-6 18,0 3-30,-3 1-207,3 2 0,-1 5 0,-1-2 0,2 2 0,0 1 0,-2 0 0,2-1 0,0 1 0,2-1 0,-2-1 0,0 0 0,3 0 0,0 0 0,1-3 0,-2-2 0,0 1 0,3-2 0,-3-3 0,0 2 0,2-4 0,-1-2 0,0 1 0,-1-2 0,0 0 0,0 1 0,-2-11 0,3 11-456,-3-11-163,6 9-155,-6-9-142,7 7-799,-7-7-1395</inkml:trace>
  <inkml:trace contextRef="#ctx0" brushRef="#br2" timeOffset="-201114.003">26342 18291 553,'0'0'572,"0"0"-64,0 0-59,0 0-28,0 0-38,0 0-12,0 0-8,-7-5-17,7 5-14,0 0-27,0 0-9,0 0-19,9-5-26,-9 5-14,0 0-12,9-2-15,-9 2 22,0 0-83,0 0 52,14 0-82,-14 0 54,0 0-81,10 3 59,-10-3-90,0 0 64,11 7-74,-11-7 48,0 0-62,0 0 46,8 5-52,-8-5 46,0 0-54,0 0 50,-3 12-59,3-12 42,0 0-55,-9 9 37,9-9-40,-9 5 40,9-5-52,-10 3 48,10-3-52,-10 4 57,10-4-61,0 0 54,-13 3-49,13-3 52,0 0-56,-12-2 56,12 2-57,0 0 56,-9-3-48,9 3 45,0 0-55,0 0 53,-4-11-53,4 11 54,0 0-53,4-9 51,-4 9-53,0 0 47,9-8-38,-9 8 41,0 0-68,10-6 71,-10 6-50,0 0 54,0 0-58,13 0 52,-13 0-51,0 0 47,10 6-44,-10-6 47,0 0-52,8 7 53,-8-7-40,0 0 47,0 0-42,2 10 41,-2-10-51,0 0 38,-4 9-19,4-9 0,0 0 0,-10 9 0,10-9 0,0 0 0,-11 5 0,11-5 0,0 0 0,-13 3 0,13-3 0,0 0 0,0 0 0,-14 0 0,14 0 0,0 0 0,-4-8 0,4 8 0,0 0 0,0-13 0,0 13-48,4-13-58,-4 13-142,7-12-97,-7 12-87,9-8-123,-9 8-206,5-9-181,-5 9-567,0 0-1135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2:09.79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E6FD10DC-2081-4E80-80B7-9FF8AF170AED}" emma:medium="tactile" emma:mode="ink">
          <msink:context xmlns:msink="http://schemas.microsoft.com/ink/2010/main" type="inkDrawing" rotatedBoundingBox="12177,15831 15876,15809 15881,16584 12182,16607" shapeName="Other"/>
        </emma:interpretation>
      </emma:emma>
    </inkml:annotationXML>
    <inkml:trace contextRef="#ctx0" brushRef="#br0">12330 15983 566,'0'0'642,"0"0"-52,0 0-29,0 0-50,3-9-19,-3 9-56,0 0-35,0 0-46,0 0-15,-1-12-21,1 12-19,0 0-22,0 0-29,0 0-21,-10-4-25,10 4-10,-11 5-21,11-5-8,-16 9-16,7-1-24,-1 2-1,-1 3-4,0 1-7,-2 3-1,3 1-16,0 0 7,-2 4-21,4-2-4,1 1-12,2 1-31,-2 0-34,5-1 0,2-1 0,0-1 0,2 0 0,2 1 0,2-1 0,3-1 0,1-1 0,2-1 0,1-3 0,3 1 0,-1-2 0,2-3 0,2-1 0,-2-2 0,2-2-105,-1-1-78,3-3-40,-2-1-26,4-5-17,0 2-1,0-3-1,-1-3 11,3-2 22,0 0 7,-3-3 22,-2-1 1,0 0 20,-1 0 18,-4-1 25,1 0 21,-5 0 26,0 0 19,-2 0 14,-2 4 14,-1 2-3,-1-1 34,2 2 51,-7 10-11,4-15 21,-4 15-15,0 0 23,3-11-12,-3 11 46,0 0-24,0 0 10,-5 11-27,5-11-1,-2 15-6,-3-5-4,5 2-8,0-12-7,-2 23 0,2-11-3,2-1-6,0 4 7,1-1-6,1-1-3,1 1 2,2 0-3,1-2-1,0-1 6,1 0-20,1-3 15,2 1 5,-1-3-1,0-1-4,1-4 1,1 2 0,1-6 1,-1 3 4,3-5-9,-3 1-3,0-2 5,1-3-2,-1 1-1,-1-3-3,-3 0 4,-1-2 1,2 0 1,-3-2 28,-3 1 24,0-2 18,-2 2 3,-2 1 25,0-2-19,-1 0-6,-2 1-11,1 0 26,-2 1-14,-3 2-4,0-1-10,-2 3-18,2-2-16,-1 5-3,-2 0-7,1 1-6,-1 1-10,0 2 4,10 2-7,-18-1 3,18 1-8,-20 3-13,20-3-59,-19 7-57,11-2-65,8-5-29,-11 12-73,11-12-50,-6 13-40,6-13-55,-1 16-11,1-16-113,5 16-471,-1-9-652</inkml:trace>
    <inkml:trace contextRef="#ctx0" brushRef="#br0" timeOffset="437.495">13458 16154 452,'0'0'694,"6"-12"-108,-6 12-45,0 0-87,-6-11-39,6 11-33,-11-7-27,11 7-13,-13-4-36,13 4-38,-20-2-37,9 3-31,-1 0-12,-1 0-32,-1 3-24,3-1-35,-3 2-16,1 0-17,0 2-12,3 1-8,-1-1-13,3 0-3,0 2-6,4 1-5,0-2 0,-1 1-6,5-9 3,-2 22-1,2-22-4,2 18-3,3-7-1,-1-3-4,2 1-9,2 1-12,-1-1-18,3 1 0,0-2-1,1 0 2,-2 0 7,2-1 5,-2 1 3,0-1 1,0 0-2,-2-1 13,-1 0-1,1-1 4,-7-5 4,7 12 10,-7-12 7,5 12 18,-5-12 14,0 0 11,-3 17 15,3-17 3,-9 10-4,0-5-4,1 0 1,-2 0-8,1-1-8,-4-2-10,1 1-9,-1-1-5,-3-2-5,3 0-3,-3 0-4,3-2-2,-1 2-8,1-3-19,2 1-55,-3-2-76,5 1-83,-1 1-89,10 2-109,-13-8-103,13 8-62,-4-9-801,4 9-991</inkml:trace>
    <inkml:trace contextRef="#ctx0" brushRef="#br0" timeOffset="781.225">13717 16031 105,'9'-12'925,"-2"1"-178,0 1-40,-3-1-80,-4 11-77,7-18-33,-7 18-50,4-15-43,-4 15-37,4-12-44,-4 12-48,3-10-66,-3 10-33,0 0-56,0 0-3,2-7-19,-2 7 1,0 0-7,5 8-2,-5-8-27,2 17-3,0-6-12,-2 3-8,1 3-9,-1 0-6,0 3-2,0 0-4,0 1-2,2 4-4,-2-1-6,0 2 2,0-2-8,2 1-5,-2-3-3,0-1 12,2-2-25,0 1 8,0-1-9,1-2 9,1 0-1,0-3 1,2-1-8,-2-1 10,2-3-27,1 0-28,-1-2-31,-6-7-61,17 7-53,-17-7-40,18 2-42,-7-4-29,-2 0-46,3-3-46,0-2-31,0-2-39,-3 0-5,2-1-54,-2-2-67,0 2-502,-4-2-708</inkml:trace>
    <inkml:trace contextRef="#ctx0" brushRef="#br0" timeOffset="968.729">13571 16208 444,'-15'1'806,"3"1"-137,12-2-71,-18 0-110,18 0-69,0 0-61,-16 0-4,16 0-54,0 0-44,0 0-28,7-5-52,3 0-23,2 1-33,5 0-13,2-2-27,8-2-8,2 0-22,3 0-7,2 0-106,9-2-129,-9 1-220,6 1-224,-4-1-769,5 1-1007</inkml:trace>
    <inkml:trace contextRef="#ctx0" brushRef="#br0" timeOffset="1644.462">14270 15927 297,'0'0'720,"9"-12"-94,-9 12-41,9-9-42,-9 9-32,6-11-14,-6 11-63,5-10-40,-5 10-22,4-8-35,-4 8-19,0 0-4,2-11-22,-2 11-41,0 0-25,0 0-34,0 0-33,-10-4-13,10 4-7,-9 8-23,9-8 5,-12 11-29,5-1 6,-1-1-6,0 4-1,-1 1 5,1 3-8,-1 4-44,0-3-44,2 4 0,0 0 0,1 0 0,0 2 0,0-1 0,2 0 0,2 1 0,2 0 0,0-2 0,2 0 0,2 0 0,2-1 0,0-1 0,3-2 0,1 0 0,4-2 0,-1-3 0,2-1 0,0-2 0,3-1 0,-1-3-364,0-2-107,4-1-94,-4-1-108,5-2-140,-6 0-865,5-5-1348</inkml:trace>
    <inkml:trace contextRef="#ctx0" brushRef="#br0" timeOffset="2179.775">14582 16139 594,'-4'-8'637,"-1"0"-73,5 8-44,-4-17-77,4 17-38,-2-18-30,2 18-81,2-15-4,2 5-47,-2 0-8,3 1-16,2 1-7,2 1-16,-1-1-11,1 2-12,1 1 7,-1 2-18,2 0-18,-11 3-40,18 1-10,-8 3-24,-1 0-8,-1 4-8,-3 0 0,-1 4-6,0-2-10,0 2-3,-4 1-9,0-1-3,-2 4 0,0 0-7,-2 0 2,-1-2-2,1 2-3,-1-3-9,1 1-1,-3-4-2,4 1 0,-1-2 3,0 0 1,4-9 2,-5 15 7,5-15-1,-4 9-7,4-9 1,0 0 10,0 0-19,0 0-1,0 0 0,0 0 0,0 0-4,7-6 5,-7 6-3,11-10-9,-2 5 13,-9 5 29,14-10-37,-6 5 10,2 3-3,0-2 0,0 1-6,-10 3 5,20-3 9,-20 3 8,21 1 13,-11 1 9,1 1 0,-1 1-2,-1 1-4,-1 0 10,-1 2-6,1 2 28,-2-1 13,-2 2 3,1-1 8,-2 3-14,-2 0-6,1-2-3,-2 2-3,-2 0-8,2 0-6,-4-2-11,2 2-1,-5 0-9,2-1 1,-1 0-6,-3-2-5,1 0-5,0 0 0,-2-2 0,3-1-12,-5 0-41,2-2-62,2-1-103,-2 0-85,10-3-110,-18 0-88,18 0-113,-17-5-144,17 5-841,-16-10-1238</inkml:trace>
    <inkml:trace contextRef="#ctx0" brushRef="#br0" timeOffset="2510.105">14929 15881 688,'0'0'708,"-2"-19"-57,2 19-60,-2-15-57,2 15-48,0-14-56,0 14-61,2-10-55,-2 10-31,5-7-7,-5 7-8,12-1-12,-12 1-11,20 4-11,-6-2 0,3 3-18,2 3-11,0 3-12,3-1-20,2 4-16,-2 1 34,3 1-9,-2 4 1,0 0-59,-1-1-124,1 8 0,-5-5 0,-3 2 0,0 2 0,-4 1 0,-1 0 0,-4 0 0,-2 0 0,-3-2 0,-2 2 0,-1 0 0,-5 2 0,-4 1 0,-2 3 0,-6-1 0,-3-2 0,-1 0 0,-3-2 0,-2-3 0,-2 1-572,-1-3-133,-1 0-156,-3-2-1048,9-6-1634</inkml:trace>
    <inkml:trace contextRef="#ctx0" brushRef="#br0" timeOffset="3077.158">15559 16143 597,'-15'2'670,"15"-2"-78,0 0-42,0 0-60,-13 2-44,13-2-25,0 0-27,0 0 8,0 0 29,0 0-11,0 0-16,0 0-10,8 10-37,-8-10-19,15 3-22,-15-3-27,25 2-15,-12-1-32,2 1-78,1-1-164,0-1 0,-1 1 0,0-1 0,0 0 0,0 0 0,0 0 0,-2 0 0,1-1 0,-14 1 0,22 0 0,-22 0 0,17 0 0,-17 0 0,15-1-186,-15 1-238,12-3-82,-12 3-82,0 0-100,9-4-125,-9 4-766,0 0-1227</inkml:trace>
    <inkml:trace contextRef="#ctx0" brushRef="#br0" timeOffset="3328.194">15562 16343 791,'-8'5'746,"3"3"-60,5-8-61,-6 10-38,6-10-11,-3 11-1,3-11-29,3 10-34,-3-10-54,7 10-26,2-5-21,-9-5-40,17 6-1,-4-3-56,-2 0-123,2-2-191,2-1 0,1 0 0,3 0 0,0-1 0,-2-2 0,2 0 0,-2 2 0,-1-2 0,1 1 0,-1-1 0,-3 2 0,0-2 0,-2 2 0,-11 1 0,21-4 0,-21 4-181,14-3-356,-14 3-106,14-4-163,-14 4-249,10-3-519,-10 3-1220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6:55.811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3005 8051 628,'8'-6'601,"-8"6"-72,0 0-32,6-6-43,-6 6-36,0 0-41,0 0-31,8-7-54,-8 7-17,0 0-47,0 0 1,0 0-36,0 0 14,7-4-18,-7 4 24,0 0-30,0 0 24,0 0-23,0 0 1,-4 15-13,4-15-18,-7 13 4,-1-5-21,1 2-2,-2 1-15,-3 0-18,1 3-5,-2 0-15,-1 1-6,1-1-2,-2 1-8,0-1-10,-1 1-1,1-1 0,-1 1-1,1-1 26,-2-2-46,3-1 15,-1 1-49,2-1 0,-1-4 0,1 3 0,1-5 0,0 2 0,0-2 0,0 0 0,0-2 0,2-1 0,-3 0 0,2-2 0,11 0 0,-23 0 0,11-2 0,1 0 0,1-3 0,-1 2 0,0-6 0,1 2 0,1-1 0,0-2 0,2-1 0,1 1 0,1 2 0,1-1 0,4 9 0,-5-17 0,5 17 0,0-20 0,0 20 0,5-20 0,-5 20 0,9-15 0,-3 9 0,1-1 0,3 3 0,-1 1 0,1 0 0,1 1 0,2 0 0,0 2 0,2 0 0,3 4-17,-1-3-41,1 3-18,0 0 8,4 2-11,-1 2-4,-2-1-10,4 2-11,-2 0-11,-1 1 15,2-1-5,0-1 8,-2-1 13,1 3 7,-1-3 19,-2-2 3,0-1 7,1-1 10,-2 0 4,2-1 8,-4-2 2,3-2 6,0-2 4,-3 1 3,3-3 2,0-3 4,0 0 5,-1-1 1,-1-1 7,-2 0-4,-2 1 36,-2-2 14,-1 0 14,-2 1-2,-1-2 1,-4 0 6,-1 2 22,-2-3-32,-1 2 4,-4-1-15,0-1-8,-3 5-8,1-4 17,-2 4-36,-1 0-4,-2 2-6,0 0 2,0 2-5,2 2 2,-2-1-13,2 3-40,-2-1-71,13 2-55,-18 0-98,18 0-53,-17 3-86,17-3-100,-12 7-56,12-7-105,-10 11-742,10-11-1018</inkml:trace>
  <inkml:trace contextRef="#ctx0" brushRef="#br0" timeOffset="943.751">4574 7967 707,'0'0'589,"0"0"-78,0 0-41,0 0-42,0 0-21,0 0 0,0 0-35,-10 4-2,10-4-67,-8 9-1,1-1-33,-1-1 12,-4 5-43,0 1 0,-5-1-30,2 3-10,-4 2-24,-2 1-22,2 0-17,-4 0 33,1 2-50,0-1 46,-2-1-64,1-2 24,2 1-38,-1 1 29,3-6 6,1 0-20,1 0-15,1 0-16,1-3-6,1-1-7,3-1 1,-1 1-58,2-4 0,0 0 0,1 0 0,9-4 0,-18 2 0,18-2 0,-14 0 0,14 0 0,-14-7 0,14 7 0,-10-10 0,10 10 0,-7-13 0,4 4 0,3 9 0,-2-20 0,2 20 0,2-21 0,1 7 0,1-1 0,0 1 0,2-1 0,1 1-5,2 0-56,-2 0 44,1 2-44,0 1 33,2 1-36,0-1 21,-1 3-55,1 2 4,-1 2 8,2 0-2,1 3 11,-12 1-3,22 2 11,-7 4 3,0-1 0,0 4 0,0 0-3,3 3-7,0 0 11,0 0-1,0 2-3,2 0-2,1 0-4,-2 1-7,-1-2 12,2-2 8,-1 1 13,0 0 12,2 0 6,-1-2 8,1-3 8,0 1-2,1-4 11,-3 1-2,0-4 5,1-1-6,-2-1 8,-1-1 4,0-4 14,0 0 22,-2 1 14,-1-4 11,-1 0 6,-2 0 17,-2-3-7,-2 0-4,-2-1-3,-3-3 9,-2 2-14,-2-3 0,-2 0-13,-4-2 0,-2 1-10,-3 0-9,-1 3-5,-1-1-3,-1 2-6,-1 2-4,-2 1-5,3 1-3,-2 2-6,4 5-8,-2-1-18,3 3-32,-1 1-68,2 1-99,1 5-63,1-1-110,2 3-165,1 0-110,1 4-910,2-2-1227</inkml:trace>
  <inkml:trace contextRef="#ctx0" brushRef="#br0" timeOffset="1662.326">5975 7978 111,'6'-8'832,"-6"8"-180,0 0-87,0 0-57,6-6-42,-6 6-90,0 0-26,0 0-49,0 0 7,0 0-29,0 0 6,-2 10-19,2-10-24,-8 12-20,2-4-30,-2 1-17,-1 3-15,-1 1 27,-4 2-66,0 0 43,-1 1-79,-2 0 36,-2 4-56,-1-2 32,0 0-46,1-1 34,0 1-61,-2-2 49,1 1-13,1 0-9,1-3-8,2-2-9,-1 1-4,1-2-2,4-2-5,-1-1-6,-1 1-2,2-2-1,0-1 0,0-1-6,3-2 1,9-3 1,-19 4 0,19-4-5,-16 0 0,16 0-3,-15-5-38,9-1 39,-1-2-43,1-1 39,2-1-53,2-1 47,0 2-44,2 9 42,2-25-32,0 12 25,2 1-29,2-1 4,1 1 3,0 0 6,1 1 3,2 0 6,1 2 4,0 0 46,2 1-56,-2 2-2,5-1-10,-5 5-2,4 2 4,-2 0 2,4 2 44,-1 3-54,2 0 53,3 2-51,-1 3 38,1-1-46,-2 2 37,3-2-37,2 6 39,0-2-29,-1 0 40,3-2-33,-6 0 33,2-2-25,-2 1 34,2-2-35,0-2 38,-4-1-35,1-2 34,-1 2-20,0-4 21,1-2-32,-4 0 37,3-3-34,-3 1 34,2-4-30,-4 2 7,1-3 11,-4-1 8,-1 0 6,-1-2 11,-5 3 11,-1-4-1,-2 0 1,-4 0 5,-1-1-1,-5-1 4,-1 0-1,0 1-2,-5-1-7,2 0 41,-1 3-60,2 2 45,-1 2-63,1-1 44,-2 1-58,2 2 40,1 2-78,12 3-39,-22-2-67,22 2-83,-22 1-92,13 3-173,9-4-131,-16 7-230,16-7-530,-9 13-1000</inkml:trace>
  <inkml:trace contextRef="#ctx0" brushRef="#br0" timeOffset="2629.726">7605 8104 354,'0'0'749,"6"-9"-127,-6 9-18,0 0-40,6-8-29,-6 8-45,0 0-48,0 0-80,3-9-49,-3 9-46,0 0-29,0 0-19,0 0-29,-11 9-16,3-3 24,-1 4-62,-1-1 31,-1 3-71,-2 2 29,0 1-68,-4 0 38,3 0-57,-3 3 50,-1 0-15,2-3-9,1 1-9,0-2-7,-2 0-6,2 0-7,-1 0-6,1-5-2,1 2-4,2-2-3,1-1 0,0-4-1,1 0-3,1 1-3,9-5-5,-15 0 0,15 0-13,-11-5 6,11 5 2,-9-12-1,9 12-2,-5-17-38,5 17 41,-2-19-36,2 19 43,2-22-38,0 11 40,1-2-41,2 3 48,-1-2-47,1 0 37,0 0-30,3 0 32,-1 3-31,2 0 33,-1 1-33,1 3 38,2-1-49,0 4 48,-1 0-49,3 1 45,-2 2-53,2 1 49,1 1-51,2 4 47,-1 0-54,1-1 38,1 3-42,1 1 47,0-1-47,-1 3 44,1-3-44,0-1 51,3 2-47,-3-3 43,2 1-41,0-1 49,-2-3-55,3 2 63,-1-5-55,1 2 56,-1-3-46,3-3 33,3 1-35,-2-4 43,6 0-34,-2-6 36,0 3-36,-2-4 43,0 2-30,-4 0 56,-4 0-36,-1-1 58,-2 1-32,-3 0 78,-3 1-21,-4 0 3,-5 10-33,2-17 33,-6 6-23,-5 3 37,-6 0-40,-3-1 22,-4 2-44,-2 1 24,-2-1-47,2 5 25,-2-3-42,-1 3 27,6 1-83,1 0-52,0 1-199,2 1-162,2 0-245,0 2-331,5 1-634,-1-2-1348</inkml:trace>
  <inkml:trace contextRef="#ctx0" brushRef="#br0" timeOffset="3834.466">5825 9394 630,'0'0'564,"0"0"-53,10-5-30,-10 5-21,0 0-8,0 0-31,0 0-9,0 0-20,10-4-32,-10 4-17,0 0-31,0 0-40,0 0-30,0 0 31,-13 3-68,13-3 14,-16 6-59,3 1 29,-1-1-54,-3 2 21,-4 1-53,2 2 27,-5 1-40,-2 1 30,1-1-50,-2 2-1,2 0-8,0-1-9,-1 0-6,1-1-8,3-3-8,3 3-3,-2-5 12,1 3-23,2-4-4,1 0 2,2-1-5,0 0-1,2-3 2,0 1-5,13-3 1,-22 0 5,22 0-9,-19-5-3,19 5-1,-13-11-5,10 2 1,-1 0-8,3-1-3,2-2 1,0 0-1,4-2 0,-1-1 30,2 1-26,2-1 20,1 3-29,0-1 32,0 1-25,1 3 21,3-2-35,-1 2 17,0 4-21,0 0 20,-2 3-42,3 0 32,-2 4-42,2-2 32,1 6-39,0-1 40,-1 1-49,1 4 0,1 0 19,-1 2-5,2 0 11,-1 0 0,0 2 2,1 1-4,0-2 2,0 0 3,2-2-1,-1 0 0,0 0 7,2-3-2,0 0-7,-1-3 3,1 0 12,-1-4-3,3 0 13,0-2 0,1-3 8,3-1 2,-3-2 9,0 0 4,-3-1 7,0-1 7,-2-1 22,-3 0 17,-2 1 11,-1-3-1,-4 3 7,-2-2 8,-3 1 59,-2 10-58,-4-19 41,1 9-53,-6-2 43,-3 1-57,-2 1 34,-1-2-44,-2 2 30,-2 0-49,0 1 32,1 3-49,0-1 35,3 3-76,-2 1-7,3 0-147,0 2-118,1-1-134,2 6-232,-1-1-247,3 2-653,1 1-1229</inkml:trace>
  <inkml:trace contextRef="#ctx0" brushRef="#br0" timeOffset="4755.471">5685 10440 86,'8'-5'700,"-8"5"-126,0 0-60,9-5-40,-9 5-39,0 0-8,11-4-39,-11 4-21,0 0-12,0 0-24,12 4-22,-12-4-34,0 0-16,0 12-16,0-12-3,-7 18 29,-1-6-87,-2 2 32,-3 3-79,-2 2 41,-4 2-29,1 0-27,-3 0-44,-3 3 29,-1-1-34,4-2 33,-2-2-46,1 1 27,-1-4-45,4 1 18,-1-3-36,3-1 33,-1-1-19,2-3 4,3-1-38,0-1 39,-1-1-35,4-1 33,-2-1-40,2-2 35,10-2-38,-19 5 32,19-5-43,-17-5 36,17 5-32,-16-8 34,9 1-42,2 0 32,-1-2-2,0-1-6,2-5-5,0 3-6,2-2-32,2 0 37,2 1-34,-1-2 38,3-1-34,2 0 38,-1 2-34,3-1 34,0 1-36,2 1 38,-1 0-34,2 3 29,2 1-33,0 2 33,1 2-45,-3 2 30,2 1-44,1 2 34,-1 4-49,4-1 39,-3 2-37,1 3 44,2 1-7,-1 0-58,0 3 53,0 0-54,1 0 55,-1-2-59,1 2 53,-2 0-50,3-2 44,-2 0-52,1 1 22,0-2-18,2-1 24,0-2-11,-3 2 17,3-4-9,-2 3 20,3-2 3,-1 0 19,3 0 0,-3-1 13,1-1-1,0-1 6,0 1 1,-1 0 10,-1-2 24,0 0-2,-4-1 36,1 0-12,-3-1 65,1-1-21,-3-1 64,-1-1-51,-9 4 59,13-9 9,-13 9 17,5-11-18,-5 11-6,-3-16 21,-1 8-4,-5-3-51,0 1-127,-2 0 0,-4-2 0,-4-1 0,1 1 0,0 0 0,-3 0 0,2 0 0,-1 1 0,2 0 0,0-1 0,1 1 0,3 3-21,4-1-400,-3 3-115,7-1-156,6 7-126,-10-5-982,10 5-1502</inkml:trace>
  <inkml:trace contextRef="#ctx0" brushRef="#br0" timeOffset="6031.044">5665 11560 394,'0'0'564,"12"-5"-46,-12 5-46,10-5-2,-10 5-41,10-3-7,-10 3-33,8-4-9,-8 4-21,0 0-25,8-6 3,-8 6-41,0 0 2,0 0-73,0 0 24,0 0-71,0 0 16,-12 9-53,4-5 29,-4 6-71,0-3 30,-4 4-57,-1 0 29,-5 5-61,1 0 38,0-2-51,-1 3 31,-1-1-48,0-1 38,2 1-48,-2-1 38,4-4-48,-1 1 44,1-1-45,0 0 42,2-2-51,2-1 43,1 1-36,-1-4 41,2 2-43,3-4 52,-2 1-54,2-2 39,10-2-42,-20 1 38,20-1-41,-16-6 40,9-1-31,0 1 19,2-4-42,1 0 35,2-3-32,2 1 35,0-1-34,1 0 41,3-1-44,1-1 50,1 0-47,2 2 50,1 0-53,0 1 55,2-1-51,-1 4 52,2 0-54,1 3 51,0 0-58,-1 3 45,1 3-60,0 0 48,2 3-60,-1 2-1,3-1-3,-2 4-5,4 1-8,0 1 7,-2 0-4,2-1-6,-2 1 5,2-2 1,0 3 11,-1-4-7,3 0-4,-2 1 6,-3-3 5,3 0 2,0-1 6,0 0 13,1-1 7,-2 0 16,2 0-20,-1-3 27,-2 2 1,0-1 7,-2-1 9,-1 0 0,0-1 1,0-1 21,-2 2 19,-1-3 24,-11 3 27,19-5 31,-11 0 18,-8 5 12,13-7 55,-13 7-58,5-9 53,-5 9-54,0 0 42,-4-17-38,-2 9 24,1 1-50,-3-1 9,-1-1-18,-4 1-25,2-1-20,-3 0-26,1-1-44,-1 0 0,-1-2 0,-1 1 0,1-2-114,1-1-116,-1 1-139,4 4-115,1-2-138,2-1-191,3 0-943,0 3-1446</inkml:trace>
  <inkml:trace contextRef="#ctx0" brushRef="#br0" timeOffset="8390.346">2836 10299 21,'0'0'627,"0"0"-163,0 0-71,0 0-44,4-9-11,-4 9-35,0 0-29,0 0-2,0 0-19,0 0 8,0 0-15,3-10-14,-3 10-22,0 0-16,0 0-17,0 0-6,0 0 0,0 0-1,0 0 1,0 0-4,0 0-5,0 0-10,0 0-8,0 0 12,0 0-27,0 0 5,0 0-26,0 0 7,-13 2-12,13-2-2,0 0-10,-8 8 4,8-8 2,-8 9-12,3-2 1,5-7-7,-12 14-7,5-6 1,-2 2-5,0 0-4,0 0-8,0 1-6,-1-1-9,3 0 6,-2 2-3,1-3 3,-2 1 2,1 0 1,1-2 1,-2 1-7,0 1-5,-1-2-6,-1 3-7,-1-4-6,-1 3-4,1-1-16,0-3 0,-2 3 0,2-4 0,-1 4 0,1-4 0,-2 1 0,2-2 0,-2 0 0,3-1 0,1-1 0,-2-1 0,0 1 0,1-4 0,1 0 0,0-1 0,-2 1 0,3-4 0,1 2 0,-1-3 0,1 0 0,2-1 0,0-1 0,2 0 0,1-2 0,0 1 0,3-3 0,1 13 0,0-22 0,1 11 0,2 0 0,0 0 0,3 2 0,0-1 0,0 2 0,1 0 0,-1 2 0,3-1 0,0 0 0,0 5-28,1-2 2,2 2-5,-1 0 4,2 4-5,-2-1 2,6 3-3,-3-1-4,2 3-8,0 0-3,3 2-7,-1 1 0,2 0-11,2 1-7,-3-2-1,3 3-17,0-1 4,1 0 2,-1-1 6,-1 1-14,6 2 25,-3-2-16,1 2 36,2 0 10,-2 2 5,-1-1 0,0-1 15,-4-2 2,0 1 6,-1-2 1,-1 0 11,-1-1-10,-3-2 39,1 0-44,-2-4 4,1 0 1,-14-2 1,24-2 4,-11-1 3,1-4 0,-1 0 5,-1-1-1,0-2 0,-2-2-2,-1 0 11,-2-2 25,2-1-1,-4-1 6,-3-1 6,1 0 5,-3-1 28,-3 2-21,0-2 6,-3-1 1,-2 0-2,-1 1-17,-2 2-5,0 2-11,-2 1-6,1 4-8,-1 1-7,-2 1-22,1 3-60,0 2-120,0 1-116,1-1-153,-4 5-238,1 2-304,1-4-512,2 2-1141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2:13.7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14643 1031 666,'0'0'642,"-13"0"-79,13 0-41,-13-4-59,13 4-18,-12-3-41,12 3-25,-12-2-21,12 2-55,-11-4-4,11 4-42,-9-3-5,9 3-50,-8-5-6,8 5-65,0 0-4,-5-8-43,5 8-2,0 0-25,6-8 36,-6 8-40,16-6 21,-2 5-14,-1 1 26,1 0-46,4 2 27,-2 4-48,-2-3 40,3 4-43,-4 1 30,1 1-51,-5 1 47,2 2-36,-4 3 20,0-1-34,-5 3 38,0-2-33,-4-1 26,0 3-9,-2-2-8,-1 0 3,-1-1-9,0 0-2,-2-2-6,1 0 1,0-4-8,2-1 12,-2 0 1,7-7-1,-9 10-9,9-10 5,0 0-32,0 0 42,-6-8-35,6 8 31,7-19-33,1 7 35,1-5-30,3 0 27,3-5-28,0 1 35,2-2-26,3-5 34,3 1-41,-1-2 33,1 3-33,1-1 36,1 2-30,-7 5 30,-2 2-23,-1 4 24,0 1-23,-5 2 31,0 1-27,-2 3 16,-2 0-17,1 0 20,-7 7-30,10-9 25,-10 9-24,0 0 24,7-11-17,-7 11 22,0 0-21,0 0 25,0 0-18,0 0 10,0 0-31,0 0-5,0 0-38,0 0-6,0 0-40,0 0 0,0 0-22,-12 4-9,12-4-20,0 0-4,-9 7-14,9-7-16,0 0 1,-8 6-7,8-6-23,0 0-47,-9 9-53,9-9-36,0 0-60,-10 5-137,10-5-328,0 0-452</inkml:trace>
  <inkml:trace contextRef="#ctx0" brushRef="#br0" timeOffset="438.861">14960 872 278,'0'-12'481,"0"12"-83,0 0-36,0 0-23,0 0-22,4-9-15,-4 9-17,0 0-11,0 0-6,0 0-15,0 0-9,0 0 4,0 0-38,-1-12-32,1 12-39,0 0 5,-11 7-9,11-7-1,-11 10 7,2 1 3,-1 0-16,-4 5 16,5 1-26,-4 2 32,1 1-19,2 4 23,-1 1-30,3-3 6,3 1-28,1-2 15,3-1-40,1-3 32,2 0-21,2 1 0,4-2-19,3-1-7,1 0-11,3-4-6,2 0-13,1-3-17,0-2 8,-1-2-10,3 1 9,-2-3-5,1 0 15,0-2 17,0-1 5,-1-2-5,-1 2 6,-3-3 4,2 2-4,-3-1 1,-3-1-11,3 0-10,-13 4-3,19-5-2,-19 5-8,14-7 6,-14 7-6,12-4-16,-12 4-14,0 0-24,9-6-44,-9 6-79,0 0-107,9-8-60,-9 8-89,0 0-81,0 0-96,0 0-92,0 0-869,0 0-1187</inkml:trace>
  <inkml:trace contextRef="#ctx0" brushRef="#br0" timeOffset="4318.429">16320 923 226,'0'0'251,"0"0"-71,0 0-39,0 0-36,0 0-13,0 0-38,0 0 7,0 0-21,0 0-23,0 0-43,0 0-30,0 0-41,0 0-44,0 0-124,0 0 80</inkml:trace>
  <inkml:trace contextRef="#ctx0" brushRef="#br0" timeOffset="4982.325">16327 909 399,'0'0'394,"0"0"-96,0 0 14,0 0-37,0 0 5,-1-11-15,1 11-26,0 0-22,0 0-42,0 0-7,0 0-4,0 0-6,-1-12 7,1 12 1,0 0 1,0 0-15,0 0-6,0 0-6,-3-10 10,3 10-12,0 0 5,0 0-13,-4-10-4,4 10 11,0 0-21,0 0 9,0 0-22,0 0 14,-5-9-18,5 9 6,0 0-26,0 0 21,0 0-21,0 0 22,0 0-28,0 0 13,-3-8-13,3 8 5,0 0-22,0 0 29,0 0-28,0 0 30,0 0-24,0 0 38,0 0-36,0 0 55,0 0-5,0 0-7,-4-8-9,4 8-12,0 0-6,0 0 11,0 0-6,-7-7-4,7 7 6,-10-3-20,10 3-2,-17-3 5,17 3 5,-24-2-76,10 2 0,-1 0 0,-2 1 0,-1 0 0,-3 5 0,1 3 0,-1 1 0,-4 2 0,0 1 0,2 5 0,0 0 0,-1 1 0,-2 4 0,7-2 0,-2 0 0,4 1 0,1 0 0,0 2 0,5-2 0,3-3 0,2 1 0,2-1 0,3-1 0,4 0 0,2-2 0,2 0 0,4 2 0,3-3 0,1-2 0,3-2 0,3-1 0,0-2 0,2 1 0,1-4 0,2 0 0,-2-3 0,3 1 0,-1-2 0,-3 0 0,-1-2 0,-1 1 0,-1-1 0,0 0 0,-4-2 0,-1 2 0,0-1 0,-1 0 0,-3 1 0,-11 1 0,22-2 0,-22 2 0,15-3 0,-15 3 0,16 0 0,-16 0 0,0 0 0,15-4 0,-15 4 0,0 0 0,14-2 0,-14 2 0,0 0 0,0 0 0,13 0 0,-13 0 0,0 0 0,0 0 0,0 0-524,0 0-142,0 0-127,5 7-205,-5-7-651,0 0-1311</inkml:trace>
  <inkml:trace contextRef="#ctx0" brushRef="#br0" timeOffset="6386.296">22771 892 320,'-9'-7'509,"0"-1"-87,1 2-59,-1-2-4,1 0-44,-2 2 6,2-2-27,0 1-33,1 0 8,-1-1 36,2 2-4,-1 0 4,7 6-18,-7-12-58,7 12-13,-2-12-43,2 12 2,7-12-31,0 7 5,4 0-21,0 3 17,2-1-5,5 0-9,-1 5 14,2 2 12,0 0-13,1 6-19,-1-2-21,0 1-15,-3 3-10,-1 0-7,-2 2-10,-5 0-9,-3-1-11,0 2-3,-5-2-6,-2 0-5,-2 0-9,-4 1 0,0 0-5,-3 0-11,-2 1 6,0-3 3,0-2-1,2 0-2,0 0-2,1-3 2,4-1-8,-2 0 14,8-6-19,-8 8-7,8-8-3,0 0-2,0 0-7,11 7-8,-11-7 24,17 2-5,-17-2-1,26 0 4,-12 1-43,3 2 46,1 0-33,-1-1 47,2 1-39,0 0 36,-3 1-43,2 1 60,-4 0-56,0-1 60,-3 1-48,-1 1 49,-3-1-48,-7-5 56,9 10-1,-9-10 12,-1 13-6,1-13 0,-10 11 5,0-5-8,-2-1-17,-3 2 1,-2-4-6,-6 3 12,-1-2-17,-1-2-4,-2 0 1,-2-4-8,1 1 2,2-2-21,-1-2-50,1 0-111,2-2-75,2-1-132,3-2-120,0 0-209,2-1-175,5-4-574,1 1-1084</inkml:trace>
  <inkml:trace contextRef="#ctx0" brushRef="#br0" timeOffset="6918.951">23088 437 303,'-6'-13'849,"0"5"-119,-2-3-106,0 1-43,-3 1-93,-1 1-51,-2-1-52,0 2-46,-2 0-49,-1 1-24,-2 1-15,-2 2-8,-2 2-28,0 1-8,-5 3-49,1-1-20,-6 4-20,1 2 51,0 3-76,-4 3 38,-2 4-75,1 1 48,0 2-72,-1 5 48,-8 4 2,2 5-2,1 2 14,1 2-10,2 1-12,2 1 3,1 4-5,1 0 2,1-1-6,3 3 2,3 1-3,2 2-19,4-3-16,5-4-30,2 0 0,4-1 0,3-1 0,3 1 0,3-7 0,7 1 0,4 3 0,5-3 0,4-2 0,5-2 0,6-1 0,4-5 0,6-1 0,2-6 0,5 0 0,2-6 0,4-2 0,3-6 0,2 0 0,3-7 0,2-2 0,12-2 0,-1-6 0,-1-5 0,1 0 0,-6-5 0,-1-3 0,-3-4 0,-4-2 0,-1-4 0,-5-3 0,-3-4 0,-3-2 0,-7-2 0,-4-2 0,-5-5 0,-5 0 0,-6-1 0,-10 4 0,-3 0 0,-6-2 0,-4 2 0,-3 2 0,-7 1 0,-6-4 0,-4 5 0,-4 2 0,0 8 0,-3 6 0,-2 4 0,-1 1 0,0 5-159,0 4-133,6 5-155,0 1-132,1 5-219,0 5-163,1-3-609,6 3-1214</inkml:trace>
  <inkml:trace contextRef="#ctx0" brushRef="#br0" timeOffset="14492.228">26274 678 308,'0'0'712,"-5"-11"-112,5 11-36,-2-11-69,2 11-42,-6-13-24,6 13-36,-3-13-44,3 13-45,-6-16-23,6 16-13,-7-9-3,7 9-45,-9-10-10,9 10-39,0 0 48,-20 4-54,6 6 30,-1 0-58,-3 6 55,-1 1-30,-3 7-26,-5 3-6,4 0-26,-1-1-74,4 0 52,-1 1-78,1-5 70,3 1-72,2-1 56,2-4-63,-1-3 54,3 2-56,3-1 50,-2-5-64,3 1 59,3-3-58,-2 0 53,6-9-67,-5 13 73,5-13-68,0 0 36,0 0-83,9 3 51,0-7-87,0-3 36,2-1-33,-2-3 23,7-3-39,-1-3 24,0-3-8,2-2 24,-1-2-18,1 0 37,2-5-12,-1-2 32,-5 4-11,3 1 18,-5 1 0,0 5 13,-1 1 5,-1 3 6,-1 3 3,-1 1 0,0-1-4,-2 5 4,-5 8 9,13-8 11,-13 8 7,16 1 40,-8 3-6,1 4 42,3 2-28,-1 6 51,2 3-17,1 3-34,-1 1 45,1 0-59,-1 3 45,1-2-76,-3 1 68,3-1-79,-1-2 48,-2-3-60,1 0 51,-1 0-59,0-3 61,-2 0-81,0-4 35,-2 0-96,2-2-27,-4 0-94,1-2-42,-1 1-82,-5-9-111,6 7-131,-6-7-115,0 0-771,0 0-1085</inkml:trace>
  <inkml:trace contextRef="#ctx0" brushRef="#br0" timeOffset="14692.759">26105 816 818,'0'0'726,"0"0"2,-13 1-52,13-1-62,0 0-34,0 0-62,7 5-23,-7-5-79,17 6-4,-3-3-66,1-1-63,8-1-44,0 2-51,2-1-39,1 0-34,6 0-30,-5 1-103,2-3-14,2 2-130,-2-1-92,-1 1-119,3-2-116,-4 0-169,-2 2-118,-4-2-692,0-2-1089</inkml:trace>
  <inkml:trace contextRef="#ctx0" brushRef="#br0" timeOffset="14924.288">26827 821 193,'0'0'997,"-18"-2"-184,18 2-76,-18-5-74,18 5-59,-14-3-93,14 3-57,-11-2-93,11 2-13,0 0-62,0 0 3,0 0-101,0 0 14,9-4-87,-9 4 34,25 0-32,-8 1-22,2 0-24,1-1-65,0 2 20,0-1-79,1-1-44,-1 1-73,0-1-43,-4 0-80,2-1-79,-6 0-102,1-2-104,-1 0-72,-12 3-725,15-5-974</inkml:trace>
  <inkml:trace contextRef="#ctx0" brushRef="#br0" timeOffset="15209.512">26982 640 24,'-7'-8'830,"7"8"-142,-11-11-43,11 11-63,-5-11-68,5 11-89,-4-8-55,4 8-44,0 0-16,0 0-25,6-8-29,-6 8-26,12 1-16,-3 3-5,2 2-38,1 0-11,1 2-50,3 4 9,-1 0-32,2 0 17,-3 2-40,1 0 25,0-1-41,-1 4 44,-3-3-59,2 1 45,-3-1-42,0 0 48,-3-1-49,0 1 93,0-1-81,-3-1 61,-2 0-56,-1 0 66,-2-2-54,-1 1 47,-2-1-6,0 0-24,-4 0-5,2-1-67,-1 0 47,0-1-56,-4 1 18,2-3-18,2 0 0,-2 0 0,0 0-53,9-6-123,-13 9-60,13-9-132,-10 5-110,10-5-143,-6 6-139,6-6-204,0 0-476,0 0-1054</inkml:trace>
  <inkml:trace contextRef="#ctx0" brushRef="#br0" timeOffset="15664.006">27753 708 180,'12'-12'907,"-4"3"-142,1 0-65,-3-2-107,4 1-56,-3 2-48,-1-1-48,-1 1-51,1 0-40,-6 8-57,7-13-50,-7 13-19,2-10-84,-2 10-22,-6-7-21,6 7-11,-17-4 26,17 4-47,-24 0 43,11 2-54,-3 0 49,0 2-52,-4 4 30,-1 0-55,0 6 68,-2 0-2,2 1 8,1 3-69,0 3 64,2-1-66,3 2 48,4-4-62,1 2 50,1-2-52,5-1 51,2 0-38,2 1 59,4-1-52,3 1 55,5-3-65,1 0 47,4 0-48,1-1-6,7-3-16,0 0 0,4-2 0,-5-1 0,3-3 0,-2-1 0,3 0 0,-4-2 0,-1-1 0,-3 0 0,0-1 0,-1 2 0,-5-4 0,1 2 0,-2-1 0,-1 0 0,0-1 0,-12 2 0,18-3 0,-18 3 0,14-3 0,-14 3 0,13-3 0,-13 3 0,10-4 0,-10 4 0,0 0 0,6-8 0,-6 8 0,0 0-575,0 0-181,-7-10-139,7 10-986,-14-8-1602</inkml:trace>
  <inkml:trace contextRef="#ctx0" brushRef="#br0" timeOffset="17152.507">7119 2413 771,'6'-13'753,"-3"1"-74,1 1-90,0 1-23,-1 1-47,-3 9-36,4-15-87,-4 15-47,2-12-52,-2 12-24,0 0-9,0 0 17,0 0-34,0 0-21,-11 13-22,2-1-16,-3 7-25,-1 3-15,-3 4-13,-2 3-23,-3 1-21,1 1-8,-1 0-16,0 1-6,1-3-18,-1 0-2,1 0-11,2-7-1,1 2 1,2-5-5,3-2-11,2-2-5,0-4-1,2 0 3,2-2-5,0-2-6,6-7-3,-7 7-36,7-7-35,0 0-27,6-9-54,-1-1-28,2-2 8,3-5 4,1-2 8,2-5 23,3-2 23,-1-8 17,0 0 19,-1-1 12,2-3 10,-4 1 12,0 3 15,-1 3 1,0 3 6,-5 5 7,4 1 4,-2 4-1,-2 2 1,0 4 2,1 0 8,-1 5 13,2 2 14,-8 5 23,17 0 34,-8 5 15,1 5 13,0 2 18,2 5-8,-3 2 13,5 5-13,-4 2 3,2 2-3,-1-1-13,-1 1-2,3 0-15,-3-2-8,0 0-23,2 1-7,-2-2-13,-2-4-6,2 0-7,-2-1-1,-1-2-6,1-1-8,0-1-29,-2-3-58,-1 0-82,2-2-92,-2-2-77,-1 0-79,2-2-58,-6-7-128,6 12-70,-6-12-83,0 0-635,4 10-983</inkml:trace>
  <inkml:trace contextRef="#ctx0" brushRef="#br0" timeOffset="17299.666">7099 2755 391,'0'0'841,"-15"-6"-174,15 6-96,-10-2-120,10 2-70,0 0-56,-9-4-38,9 4-44,0 0-46,0 0-48,14-3-28,-14 3-24,21-1-22,-6 0-36,2 1-109,2 0-149,-1-3-180,2 3-155,-2-2-572,1 1-740</inkml:trace>
  <inkml:trace contextRef="#ctx0" brushRef="#br0" timeOffset="17500.231">7609 2718 730,'0'0'688,"13"5"-60,-13-5-17,10 5-54,-10-5-35,10 10-18,-10-10-50,7 12-37,-7-12 5,3 19-60,-3-19-22,3 20-51,-3-20-48,0 24-46,0-12-34,-1 0-29,-2 0-32,2-2-24,-2 2-17,-1 0-31,1 0-62,-4 0-87,1-2-88,1 1-103,0-2-82,-1-2-150,0-1-128,0 2-168,6-8-555,-10 5-999</inkml:trace>
  <inkml:trace contextRef="#ctx0" brushRef="#br0" timeOffset="17870.079">8221 2550 734,'9'-11'712,"-4"2"-91,-1 0-66,-4 9-90,1-13-48,-1 13-72,-6-12-28,6 12-31,-14-10-37,2 8-15,1 0-14,-2 4-28,-2 0-12,-2 3-6,-1 0-12,-1 4-5,2 2 0,1 0-16,0 4-20,1-1-16,4 3 5,2-1-21,1 0 13,3-1-7,4 1 25,2 1-44,3-2 7,1 1-27,5 0 16,0-1-9,4 0 12,0-2-1,3-1-3,0-3 6,0 0 2,1-1-2,0-3 6,0 0-4,0-1 8,1-3-8,-3 1-79,-1-1 0,-1 0 0,-14-1 0,26 1 0,-26-1 0,19-1 0,-19 1 0,15 0 0,-15 0 0,13-2 0,-13 2 0,10-2 0,-10 2 0,0 0-99,10-7-354,-10 7-83,0 0-175,4-8-122,-4 8-923,0 0-1446</inkml:trace>
  <inkml:trace contextRef="#ctx0" brushRef="#br0" timeOffset="22098.069">8397 3734 234,'0'0'636,"-7"-11"-98,7 11-42,-5-10-24,5 10-15,-5-8-15,5 8-42,0 0-25,-6-9-25,6 9-43,0 0-4,0 0-1,0 0-4,-10 3-2,10-3 1,-9 17-32,4-3-6,-1 1-28,-3 4-24,-3 5-11,1 2-15,-2 1-30,0 0-17,-3 4-22,0 0-18,1-5-13,1 0-12,-1-2-61,1 2-8,-2-3 0,3-2 0,3-2 0,-3-2 0,4-1 0,0-3 0,1-1 0,1-2 0,2-1 0,0-1 0,5-8 0,-8 7 0,8-7-111,0 0-10,0 0-24,-7-12-9,7 12 12,5-19-23,-2 5 18,1-1 16,3-6 19,-1 0 17,1 0 34,0-1-12,2-4 35,0 1-12,3 0 30,-3 4-21,1 1 30,1 1-17,2 2 23,1 3-18,-1 1 23,2 1-15,2 5 24,1 2-15,-2 4 19,5 1-8,-2 1 28,4 4-26,0 3 15,2 3-16,1 2 21,-3 4-20,0 0 1,0 1 0,-1 3-2,-3-2-1,0 4 6,-1-1-4,0-1-3,-2 0 37,0-1-46,-2-2-2,-3-3-32,0 2-84,0-3-93,-3-2-61,0 0-69,-3-3-83,0 0-80,-2-1-107,-3-8-699,2 11-918</inkml:trace>
  <inkml:trace contextRef="#ctx0" brushRef="#br0" timeOffset="22314.094">8345 4006 697,'0'0'625,"-16"2"-136,16-2 0,-12 2-68,12-2-5,0 0-35,0 0-44,0 0-52,0 0-22,5 7-48,-5-7-27,23 0-25,-6-1-23,4-2-29,5-1-17,2-1-22,5 0-13,2-2-12,-1 2-13,4-1-11,-2 0-59,0 1-61,1-1-73,0 2-97,0 0-97,0-2-109,-2 5-187,-1-4-428,-4 3-705</inkml:trace>
  <inkml:trace contextRef="#ctx0" brushRef="#br0" timeOffset="23317.01">13409 3678 751,'9'-5'714,"0"-1"-99,1 3-49,0-1-82,-1-1-17,-9 5-28,16-7-38,-16 7-39,11-6-35,-11 6-28,9-7-24,-9 7-15,0 0-35,10-7-50,-10 7-33,0 0-25,-12-4-25,12 4-11,-20 0-18,4 2-1,-1 3-5,-6-1 4,-2 5-8,-2 2-8,0 1-3,0 3 2,-5 3 12,3 3-10,0 0 11,3 1-8,1 2 7,6-3-6,4 0-6,-1 0-3,5-1-8,1-2 3,2 2-18,3-3 1,3 1-3,2-1-6,2 1 4,1-1 4,3 3-13,4-3-1,-1 0-3,4 0 5,3-2 0,-1-1 2,3 0-7,3-2 10,-1-2-13,4 3 7,-1-5-11,2-2 5,-3 1 5,5-2-3,-2-1 8,0-1-6,2-1 5,-5-2-2,0 2-3,-1-2-2,1 0 0,-4 0-3,-2 1 10,-1-1-11,-1 0 3,-1-1-5,-1 2 7,-12-1-2,18 0 2,-18 0 2,16 0-7,-16 0-47,13-1-73,-13 1-90,0 0-135,14-2-41,-14 2-78,0 0-102,0 0-76,0 0-121,0 0-596,0-14-964</inkml:trace>
  <inkml:trace contextRef="#ctx0" brushRef="#br0" timeOffset="24636.316">23656 3580 566,'12'-8'690,"-1"2"-113,-1-2-40,1 1-29,-2 1-53,0-1-12,0 1-48,-2 1-33,-7 5-27,9-13-37,-9 13-59,0 0-16,-3-12-34,3 12-12,-13-4-21,13 4 0,-23 2-11,7 3-10,-5 0-1,-1 2-7,-2 6-9,-1 2-7,-1 2-19,2-1 6,-2 6-15,2 2 4,4-3 7,3 1 0,0 0-1,7-1-13,2-1 0,1 0-9,4-3-6,3 1-8,3-3-1,4 2-17,4-2-13,2 2-26,4-4 0,2-3 0,3 0 0,1-3 0,1-1 0,2-1-117,-1-3-73,-3-2-78,1 0-58,-1-1-109,-1-1-102,-1 0-128,-1-2-112,-2 0-768,1 0-1185</inkml:trace>
  <inkml:trace contextRef="#ctx0" brushRef="#br0" timeOffset="24874.275">24070 3756 95,'0'0'979,"0"0"-185,0 0-76,0 0-70,0 0-41,1 12-47,-1-12-72,-3 10-29,3-10-33,-1 17-34,0-6-49,0 0-23,-1 1-53,0 1-28,-1 3-37,-2-2-30,1 3-37,-1-1-22,1 0-23,-1 1-5,0 0-26,-4 2-59,3-2 0,-3 1 0,1-2 0,-2 1 0,0-3-60,1-2-135,-3-2-65,3 0-70,0 0-81,-1-3-94,2-2-86,-1-1-82,9-4-111,-13 6-609,13-6-995</inkml:trace>
  <inkml:trace contextRef="#ctx0" brushRef="#br0" timeOffset="25438.187">24479 3725 554,'0'0'938,"6"-16"-144,-6 16-76,2-14-45,-2 14-58,2-11-63,-2 11-65,0 0-62,1-14-62,-1 14-48,0 0-21,0 0-27,0 0-7,0 0-27,-3 12-21,3-12-18,-3 21-30,-1-7-31,0 1-133,2 2 0,-2 1 0,0-2 0,0 1 0,1 0 0,-2 3 0,0-6 0,1 2 0,1 0 0,-1-2 0,0-2 0,1 0 0,1-2 0,0 0 0,2-10 0,-5 12 0,5-12 0,-3 9-106,3-9-66,0 0-17,0 0 15,0 0-11,8-7 2,-4-3 29,0 0 43,1-2 2,0-2 33,3-6-3,-2-1 20,1-1 5,-1-7 13,2 3 9,1-5-1,-2 1 13,0 1 7,-1 4 10,3-1 0,-2 7 12,-1-2 6,0 3 12,2 4 3,-2 2 13,1 2 32,1 5 31,2 2 16,-10 3 1,19 3 30,-9 5-8,0 1-15,3 5 2,-1 1-1,-1 4 5,-1-2-13,3 5-20,-4-3-13,0 2-15,1-3-47,-2 3-28,1-1 0,0-1 0,-2-1 0,0-3 0,-1 1 0,-1-4 0,4 3 0,-5-4 0,1-1 0,-1 0 0,-4-10 0,7 13-159,-7-13-88,7 12-76,-7-12-48,0 0-40,6 7-79,-6-7-77,0 0-43,0 0-54,0 0-719,0 0-982</inkml:trace>
  <inkml:trace contextRef="#ctx0" brushRef="#br0" timeOffset="25692.171">24467 3838 565,'-11'-1'876,"-1"-2"-165,12 3-113,-14-5-95,14 5-71,0 0-29,-8-7-74,8 7-30,0 0-47,13-6-23,-13 6-43,23-3 20,-6 2-38,3 0 4,2 1-30,0-1 2,1 0-3,2-1 8,-1 2 21,-2-1-51,-1 1-5,-1-1-11,-3 1 2,-2-3-12,-2 1 10,1 2-10,-14 0-8,20-2-16,-20 2-12,16-3-11,-16 3-14,10-3-22,-10 3-22,0 0-55,13-4-77,-13 4-54,0 0-96,0 0-54,3-10-65,-3 10-120,0 0-107,0 0-104,-6-5-626,6 5-970</inkml:trace>
  <inkml:trace contextRef="#ctx0" brushRef="#br0" timeOffset="34678.642">11489 1951 230,'0'0'808,"0"0"-153,-15 0-56,15 0-99,0 0-46,-16-1-40,16 1-29,-12-1-12,12 1-56,-10-3-30,10 3-25,0 0-28,-14-2-16,14 2-21,0 0-23,0 0-23,-13 0 0,13 0-29,0 0-9,0 0-29,0 0-19,-12-2-14,12 2-9,0 0-8,0 0-6,0 0 0,0 0-6,8 5 13,-8-5-10,16 5-18,-5-2 5,2 1-5,4-2 1,1 2 3,2-1 12,4 0-16,0 2-14,1-4 13,0 2-11,0-2 18,-2 0-10,-2 0 5,2-1 1,-4 0-5,2 0 2,-3-1-3,-2 0 5,0-2 2,-5 2-2,3-3-1,-14 4 6,21-5-8,-21 5 2,13-9 2,-13 9-6,8-9-6,-8 9 2,3-11-7,-3 11 8,0 0-10,-1-12-1,1 12 14,0 0-11,-12-2 6,12 2-3,-11 2-5,11-2 11,-17 11 3,7-2-1,-1 3 24,-1 0-9,0 5-1,1-2 18,-2 5 4,-1 2-16,3 0 14,0 3-3,-3 0 16,4 3 65,-1 1 23,0 1-24,1 0-16,0-1-10,2 1-18,1-2-14,-1 0-20,0-4-36,3-3 0,-1 2 0,1-2 0,-1-3 0,3-1 0,-4-2 0,5-2 0,-3 2 0,1-4-76,0 1-90,1-2-57,3-10-52,-5 15-60,5-15-40,-6 12-67,6-12-52,0 0-47,-8 9-22,8-9-109,0 0-602,0 0-880</inkml:trace>
  <inkml:trace contextRef="#ctx0" brushRef="#br0" timeOffset="34995.226">11381 2285 753,'-9'-5'612,"9"5"-81,0 0-59,-10-7-70,10 7 17,0 0-57,0 0-15,10-4-65,-10 4-12,21-1-27,-4 0-13,5-1-37,0 2-10,9 0-26,-1 0-10,3 0-13,4 2-6,-1 0-6,0 0 1,-5-2-10,5 2 34,-3 1 9,0-3 13,-1 1-11,-4 0-4,0 1 17,-5-1-35,0-1 1,-6 1 6,-1-1 10,-3 0-12,1 1-6,-14-1-5,24-1-92,-24 1-38,17 1 0,-17-1 0,14-1 0,-14 1 0,0 0 0,15-2 0,-15 2-27,0 0-370,6-9-140,-6 9-147,0 0-199,0 0-905,0-15-1486</inkml:trace>
  <inkml:trace contextRef="#ctx0" brushRef="#br1" timeOffset="88563.153">3023 9191 585,'5'-8'632,"-1"-1"-99,-4 9 3,6-13-57,-6 13-36,4-13-47,-4 13-20,0 0-68,0-17-23,0 17-45,-4-8-9,4 8-35,-8-8 9,8 8-25,-13-1 10,13 1-37,-18 1 9,5 4-17,0 1-14,-2 1-14,2 3-6,-1 1-3,-1 2-4,2 2-14,-1 2-14,2 2-7,2 0-5,1 3-3,1 0 0,3 2-30,1-2 15,2 4-23,-1-6 2,6 1-1,-1 0-6,2 1-6,1-2 4,3-2-8,0-1 6,3-3-8,1-2 5,0-2-14,3-1 12,0-4-12,1-3 8,2-2-8,0 0 5,1-4-4,4-1 12,-2-4-11,3-4 2,0 1 1,-1-3-1,-2-2 1,-1 1 1,-1-4 34,-2 1-36,-2-2 23,-3-2 27,-3 3-39,-2-3 36,-1 1-33,-3-2 40,-3 4-31,-2-3 29,-2 0-41,-1 2 4,-3 2 4,-1 1-4,-1 4 5,-1-3 0,-1 6-10,1 2-2,-3 0-7,-1 2 0,0 2-2,1 2 0,-2 2-16,1 1-44,0 1-44,-2 2-51,1 2-45,0 2-54,0 3-42,2 1-49,1-1-59,3 2-62,-1 0-62,3 0-68,1 1-147,2 1-456,0-1-808</inkml:trace>
  <inkml:trace contextRef="#ctx0" brushRef="#br1" timeOffset="89227.264">4158 9343 174,'12'-4'761,"1"-1"-154,-3 2-47,-1-2-50,1 3-26,-10 2-56,15-8-10,-15 8-47,12-5-20,-12 5-42,11-4 3,-11 4-37,0 0-26,10-5-30,-10 5-35,0 0-22,0 0-12,0 0-5,0 0 7,-1 12-6,-6-4 3,-2 3-7,-2 0-9,-2 4-15,-5 3-12,-1 2-2,-3-1-3,-3 5-8,-2 0-8,0-2-7,0 0-9,3-3-23,-1-2-46,3 0 0,-1-2 0,1-1 0,1-4 0,2 1 0,4-3 0,0-3 0,0 0 0,3-1 0,-1-3 0,1 1 0,1-5 0,11 3 0,-17-8 0,7 2 0,4-1 0,1-2 0,-1-4 0,3 1-39,0-2-27,0 1 9,2 0-2,1 0 6,1-1 14,1 2 0,2-3 3,-2 3-5,3 2-9,2 2-16,-1 1 0,3 3 2,-9 4 2,18-5 12,-5 7 2,-2 1 0,4 3 11,0 2-6,4 0 12,-1 2-4,1 1 12,1 0-6,2 2 6,2-1-6,0 1 5,2-1-22,0 0 29,-1-1-7,2 0 19,1-2 1,0 1 0,2-3-6,-4-2 8,1-1-5,0-1 14,1-3-11,-1-3 10,0-1 0,-3-1 27,2-2 23,-3 0 13,0-4 20,-5 0 11,-2 0 8,-2-2 27,-2-3-8,-6 2-11,-2-3-8,-3-1-7,-3-2-13,-3-4-12,-5 0-21,-3-1-55,-2 3 0,-1-1 0,-3 4 0,1 1 0,0 5 0,0 2 0,-2 2 0,3 1 0,-1 2 0,0 1 0,3 1-267,-2 4-180,3 0-136,-2 4-202,2 2-269,1-1-546,3 3-1254</inkml:trace>
  <inkml:trace contextRef="#ctx0" brushRef="#br1" timeOffset="89913.51">7376 9492 123,'0'-15'780,"0"2"-125,0 1-63,2-2 0,-1 2-78,-1-3-13,0 3-16,0 0-55,0 0-24,0 12-6,0-21 35,0 21-70,0-16 3,0 16-64,-1-14-3,1 14-68,-2-12-5,2 12-60,0 0 54,0 0-133,0 0-89,0 0 0,-7 13 0,4 0 0,1 2 0,-2 2 0,0 5 0,0 0 0,0 2 0,0 2 0,1-1 0,-1 0 0,-1 5 0,0-5 0,0 0 0,-1 0 0,1-3 0,1 0 0,-1 0 0,0-6 0,3-1 0,-2 1-313,1-4-230,1-1-93,0 0-55,2-11-141,3 11-806,-3-11-1299</inkml:trace>
  <inkml:trace contextRef="#ctx0" brushRef="#br1" timeOffset="90430.066">7531 9517 438,'4'-11'796,"-1"1"-129,3 0-54,-1-1-91,1 0-39,2-1-86,-2-2-16,3 2-71,2 0-8,-1 1-12,4-2-31,0 1-16,2 2-13,1 1-12,1 1-14,-3 1-33,2 2-23,1 2 16,-4 3-58,-1 0-10,2 0-12,-2 5 19,1 1-48,-4 3 23,-1 0-42,-1 3-2,-2 0 0,-3 1-4,-1 1-6,-3 1 1,-2 1-4,-1-1-2,-2 0-2,-3 2-2,2 0-5,-3-3 0,3 0-6,-3-2-5,2 1 35,0-3-45,1-2 38,2 0-42,-1 0 39,1-1-54,5-7 15,-6 10-29,6-10 2,0 0-2,0 0-2,0 0-5,0 0 2,0 0 1,0 0 7,15 1 3,-15-1 7,18-4 5,-18 4 14,22-1-8,-22 1 2,24 3 5,-11-1 3,1 1 1,0 3 4,-1 2-3,-1-2 9,-1 5 10,-2-2 17,0 3 15,-3-1 39,-1 0-15,-4 1 55,1-2-10,-4 3 53,-1-3-5,-3 2 34,-4 2-83,1-4-111,-2 2 0,-4-4 0,-4 4 0,0-4 0,-3 0 0,-1-2 0,-1 1 0,-1-4 0,-1 1 0,3-3 0,2-1 0,0 0 0,1-3 0,-1 1 0,2-4 0,-1 0 0,-1-2 0,5 0-477,-3-2-164,2-1-144,-1-1-178,3 0-720,-2-3-1358</inkml:trace>
  <inkml:trace contextRef="#ctx0" brushRef="#br1" timeOffset="103300.601">4261 10340 253,'0'0'719,"11"-7"-130,-11 7-51,8-5-79,-8 5-34,0 0-65,0 0-29,0 0-28,0 0-14,0 0-20,7 8-24,-7-8-3,-9 17 4,1-8-48,-1 3 8,-1 0-44,-4 3 10,-2-1-12,1 1 9,-3 2-19,-3 0-16,0 0-14,-1 0-7,-2 0-14,0-3-13,0 1-2,-1-1-6,1-1 22,0-2-51,2 1 27,1-4-58,1 0 44,2-3-30,2 0 21,-1-1-33,3-2-1,0-2-3,1 0-6,0-2-4,1-2-15,0-2 15,1-2-2,2-1-6,1 0 1,4-1-5,0 0 4,3-3-12,2 2-3,2 0-23,1-3 10,3 0-8,1 3-20,3 0-2,1 1-10,0 1 2,1 1-19,3 1 17,-1 2-23,1 4 16,-1 0-19,0 2 17,3 0-21,0 4 31,1 2-26,3 1 33,-2 0-12,1-2 37,2 3-14,-2-1 30,1 1-20,3-1 28,-3-1-21,1-1 29,0 0-21,1-2 27,-2 0-16,0-1 21,-3-3-22,3 0 25,1-3-21,1 0 21,-2-1-22,2-3 26,-1 1-13,0-3 35,-1-1-18,-1-1 36,-1-2-7,-3 1 24,-1-3-22,-4-2 33,-1 2-42,-3-3 16,-4 2-22,-2-2 14,-3 0-21,-3 1 13,-1 1-19,-5-1 9,-2 2-22,-2 1 21,-4 2-25,1 4 16,-3-1-21,0 6 17,0 1-21,0 1 12,0 2-56,-1 1-33,2 1-80,1 1-40,3 4-89,-3 0-120,4 4-83,3-1-126,2 1-209,1 0-320,4 0-765</inkml:trace>
  <inkml:trace contextRef="#ctx0" brushRef="#br1" timeOffset="103964.833">7196 10714 274,'0'-13'710,"-1"1"-124,1 1-67,0 11-61,-1-23-42,-1 12-39,0 0-29,-1 2-68,-1-1-5,-1 2-56,-1 1-8,-2 2-44,8 5 8,-19-2-24,9 4 17,-4 3-17,0 5 1,-2 1-4,0 5-23,0 2-11,0 3-8,2 3-16,1-2-6,4-1-36,1 1 11,2-3-31,2 1 18,4-2-28,2 0 18,3-2-26,3 2 21,4-3-22,5-1 13,1-2-19,3-3 20,2-2-26,3-4 16,1 0-16,1-3 18,0-3-2,0 0 19,4-4 23,0-2 5,-3 0 19,1-3 53,-6-1-32,-1 0 40,-4-4-44,-5 1 16,-2-1-42,-3-1 25,-4-3-7,-4 4-53,-2-4 32,-3 2-33,-4-3 30,1 1-37,-2 3 21,-3-2-37,-1 6-3,0-1-4,-2 3-29,1 5-46,-1 0-16,-1 4-106,1 3-76,-2 3-75,0 4-104,-4 0-152,3 4-138,-3 5-924,-1-2-1329</inkml:trace>
  <inkml:trace contextRef="#ctx0" brushRef="#br1" timeOffset="106455.829">2774 11482 402,'0'0'455,"7"-9"-36,-7 9-53,11-9 4,-5 3-23,2-1-34,0 0 14,2-1-38,-1 1 24,1-3-11,-1 2-32,-2 0-14,1-2-12,1 3-16,-3-1-15,-1-2-16,1 2-13,-1-1-13,-5 9-29,6-18-14,-6 18 22,2-16-11,-2 16-25,-2-19-24,2 19-16,-8-16 41,3 6-29,0 4-10,-3 0-18,-2-1-22,0 2-2,-4 0-7,1 2-8,-1 0-10,0 2 5,0 1-9,0 1 4,0 2-1,-1 0-5,2 1 0,-1 2 0,0 1-23,3 0 22,4 1-1,-1 0-2,3 1-1,2 0 14,3-9-17,-1 20 15,5-9-15,1 1 17,5 4-16,1-3 14,3 4-16,1-2 12,2 5-8,2-2 23,0 2-5,-1-3-9,2 1-5,-1 2 0,-1-2-6,-2-3 2,-1 1 6,-1 0-3,-2-1-4,-2 1 6,-1-2 0,-4 1 0,0-1 3,-4 2-2,-1-3-1,-1 2 0,-4 0 0,0 1-2,-4-2-10,1-1 9,-4 1 1,0 0-3,0-4-2,-2 0 0,3-2 0,-2 0 0,-1-2 0,2-3-4,-2-1 3,14-2-1,-23-1-2,11-1-2,0-3 10,3 0-7,-1-2 4,1-3-9,4 0 0,-3-1 1,6 0-1,0-2-1,4 0 1,0-1 2,4-2 5,4-3-2,1 1 17,6-1-19,2-2 16,0 0-15,9 0 12,1-1-7,3 0 13,2-1-17,0 0 17,2 1-16,-3 2 15,-1 1-13,-8 3 14,-1 1-13,-1 0 30,-4 3-25,-4 0 19,-2 3 2,-1-2 12,-3 2-11,-4-1 4,-1 0 1,-3 10 1,2-17-12,-2 17-15,-5-17 9,-1 8 1,-1 0 1,-3 0-9,-1-2-2,0 4 11,-3-1-15,0 0 1,-2 2-9,0-1-20,-1 2-30,3 2-39,-3 1-68,3 0-62,0 2-44,14 0-86,-24 4-69,13 0-61,0 4-45,1 2-132,2 0-567,2 2-841</inkml:trace>
  <inkml:trace contextRef="#ctx0" brushRef="#br1" timeOffset="107088.713">4564 11493 625,'6'-8'639,"-1"1"-84,0 0-21,-1-1-53,0-1-39,-4 9-66,5-15-16,-5 15-65,2-14-32,-2 14-48,-5-13-15,5 13-20,-12-11 16,1 8-32,0 1 14,-2 0-33,-2 5 4,-2-1-23,-3 4 10,-2 3-21,-2 2 3,1 3-6,-1 3-13,1 3-1,-1 4-13,4-1-1,2 1-12,4 0-11,0 1-7,4 0-2,2-2-12,2 0 0,5-4-12,1 0 1,2 1-11,5-2-10,0 0 6,4-1 3,3-2-10,2-3 6,3-3-7,3-1 1,0-4-4,2-1 20,0-3-31,3-3 25,1-1-19,3-4 13,0-2-14,-3-2 3,0-2 1,-4 0 12,-1-3 25,-2 0 5,-6-2 4,-2 1 2,-4-2-10,-4-1-2,-4 1 21,-2-3-31,-4-2-9,-6-1 2,-5-1 15,-4 0-25,-2 0-2,-5 4 5,0 3-7,2 4 0,-2 3-7,0 5-7,4 1-61,0 2-64,2 2-87,2 3-115,-1 1-88,1 4-172,3 1-201,1 3-900,1 2-1372</inkml:trace>
  <inkml:trace contextRef="#ctx0" brushRef="#br1" timeOffset="109170.891">7346 11719 459,'9'-7'580,"1"0"-87,-2 2-36,-1 1-42,0-2-43,0-1-29,1 3-20,-8 4-29,12-10-10,-12 10-45,10-8 9,-10 8-40,7-7-7,-7 7-26,8-7 3,-8 7-41,0 0-1,6-7-35,-6 7 7,0 0-38,0 0 6,0 0-34,0 0 26,0 0-22,0 0 34,-16 4-24,6 2 19,-3 0-26,-2 0 14,-3 3-18,-4-1 11,-1 1-17,-3 2 4,-3 0-16,-1 1 14,-2-1-11,-1-1 20,-4 2-15,5-2 7,0 0-18,2 0 10,-1-3-18,6-1 9,-2 0-15,4-1 6,-4 0-12,5-4 15,0 0-5,3-1-11,-1 0 8,1-1-12,1 0 12,1-3-16,2 0 7,0-1-8,2 1 11,0-3-12,4 2 13,1-2-19,3 0 15,0 0-3,5 7-2,-4-16-2,4 16 0,6-14-1,0 5 2,1 3-3,2 1-5,5-1-12,1 1 22,1 1-17,2 3 15,2 0-9,2 2 7,4 2-21,-1 1 13,5 6-37,0 0 11,0 2-28,-1 1 25,1-2-17,-1 3 27,-1-1-13,0-1 24,0 0-14,-1-1 24,1-1-19,-5 0 27,-1-4-14,1 0 23,0-1-18,1-2 20,-5-1-21,2-2 25,-1 0-19,-1-2 26,1-1-1,-4-2 40,2 1-15,-1-3 23,-3 0 0,0-1 16,-4-2-13,-1-2-15,-1-1 6,-3-1-5,-3 1 0,-2-3-20,-4 0 0,-2-1-18,-2-1 11,-2 1-10,-3 2-1,-1-1-5,-1 3-11,0 2 3,-2 1 9,3 3-27,-1 2-62,2 3-62,-1-1-89,14 3-101,-22 3-155,11 1-153,2 2-234,0 1-512,2-1-982</inkml:trace>
  <inkml:trace contextRef="#ctx0" brushRef="#br2" timeOffset="113559.997">13274 9053 704,'-4'-11'958,"1"3"-128,-1-1-112,4 9-39,-6-11-67,6 11-90,-3-9-69,3 9 20,0 0-44,0 0 12,0 0-47,-11 5 5,11-5-66,-5 17-87,1-5-246,0 2 0,2 2 0,-1 0 0,-1 4 0,-1 1 0,0 0 0,1 1 0,0 1 0,-1 0 0,1-1 0,-1 1 0,2-2 0,-3 1 0,4-3 0,-3-2 0,3 0 0,-2-2 0,-1-1 0,3-2 0,-1 0 0,1-3 0,2-9-163,-4 13-284,4-13-16,0 0-31,0 0-31,0 0 15,0 0-5,0 0 49,0-13 35,4 1 51,-2-2 72,6-3 64,-4-4 40,2-2 115,1-4 43,-1-1 98,4-1 37,-5 0 61,1 5 56,-1 1 35,2 1 37,-3 1 3,3 2 9,-1 3-27,-1 1-3,1 2-1,2 4 17,-2 2 5,3 0 9,1 4 17,1 2-26,1 2 14,5 2-30,-2 4 8,6 0-30,-1 2-23,0 1-35,5 4-185,-1-1 0,1 3 0,0-1 0,-5 1 0,2 0 0,-3 0 0,-2-3 0,0 1 0,0 0 0,-1-1 0,-1 1 0,-1-2 0,2 1-93,-3-4-267,0 1-49,-1-1-33,-1-4-49,-2 0-70,-2 0-54,-7-5-68,16 2-126,-16-2-363,13-3-783</inkml:trace>
  <inkml:trace contextRef="#ctx0" brushRef="#br2" timeOffset="113793.852">13807 8988 881,'-2'-24'775,"-2"2"-70,4-1-111,-3 4-18,-2 1-62,3-1-1,0 4-48,0 3-43,2 0-61,-1 2-52,1 10-43,-4-15 2,4 15 49,0 0-19,0 0 6,0 0 10,0 0-39,2 12-241,0 1-34,-2 3 0,1 2 0,-1 3 0,2 4 0,-2 3 0,2 4 0,-2 2 0,0 0 0,-2-1 0,0 1 0,2 0 0,-3-1 0,1-6 0,2 0 0,0-3 0,0 2-188,0-1-277,5-1-25,-1-4-67,6 0-116,-2-2-60,3-3-85,1-5-537,1-1-956</inkml:trace>
  <inkml:trace contextRef="#ctx0" brushRef="#br2" timeOffset="114119.651">14130 9247 360,'8'-15'783,"-6"3"-109,0 1-28,-2 11-102,-2-16-67,2 16-40,-10-7-23,10 7-42,-13-2-17,13 2-2,-23 8-63,10 1 21,3-1-77,-3 3 17,1 4-86,0-1 19,5 1-75,1-1 25,3 1-66,1-1-9,4-2-13,1 5-7,3-4-6,1-1 15,7 2 5,-1-2-43,5 0 32,-1-2-46,4-4 40,0 0-34,4-1 34,-1-5-19,0 0 44,3 0-14,-2-5 49,0 0-16,-3-1 49,-2-3-11,-1 0-36,-6-5-82,1-1 0,-1-2 0,-5-3 0,-5 1 0,-1-2 0,-4-1 0,-1 0 0,-5 0 0,1 2 0,-5 2 0,0 2 0,-2 2 0,-1 2 0,1 4 0,-4 2 0,2 3 0,3 1 0,0 2 0,0 3-584,-1 4-239,0 2-226,5 1-762,0 1-1512</inkml:trace>
  <inkml:trace contextRef="#ctx0" brushRef="#br2" timeOffset="114931.865">15724 9315 571,'7'-15'953,"-1"3"-154,-1 0-73,-1 2-48,-2 0-34,-2 10-133,0-18-33,0 18-93,-7-15 7,7 15-97,-17-6-3,17 6-39,-27 3-13,12 3-55,-4 5 21,-3 4-60,2 4-13,1 3-21,1-1-17,1 3-17,2-2-59,3 3-19,3-4 0,3 1 0,5-3 0,1-1 0,7 0 0,3-1 0,4-2 0,6-3 0,7-2 0,3-3 0,5-2 0,1-5-41,2-2-102,0-1 10,6-4 3,0-4 12,-3-1 15,0-1 19,-1-2 15,-5-4 12,-3 2 9,-6 2-2,-3-2-7,-5 4 27,-3 2-4,-5 2 7,-2 1 9,-8 8 4,8-9 2,-8 9 0,0 0 3,0 0 2,-8 7 0,3 0 2,1 1 2,-1 1 4,2 2-3,2-1 2,0 1 1,1-11-5,2 22 2,2-11 5,1-3 2,3 2-2,3-3-1,2 3 2,4-6-1,0 1-2,3-3 2,1-1-11,2-2 16,3-1-4,0-3 0,-1 1-4,1-4 2,-4-1 2,-2-1 10,-1-1 18,-2-1 1,-3-2 3,-4-1 50,-3 1-41,-5 0 39,0 0-27,-4 3 39,-3-3-48,-1 0 20,-5 4-45,-3 0 31,-5 1-60,1 2 48,-3 1-38,-1 3 28,0 2-40,0 1 8,0 1-100,-3 3-41,6 0-146,-3 1-92,6-1-100,-1 2-125,5 1-48,2 0-98,10-7-636,-9 10-987</inkml:trace>
  <inkml:trace contextRef="#ctx0" brushRef="#br2" timeOffset="115207.695">16633 9181 335,'4'-17'1001,"-2"2"-161,-1 1-104,1 0-16,-2 3-47,1-2-81,-1 13-10,1-21-105,-1 21-36,2-15-105,-2 15-20,1-10-33,-1 10 36,0 0-9,0 0-80,0 0-230,7 10 0,-4 0 0,0 1 0,-1 6 0,2 0 0,-3 7 0,2-2 0,-1 4 0,0-1 0,-1 2 0,-1-1 0,1 1 0,-1 1 0,-1-2 0,1-1 0,0 0 0,-1-2 0,1-3 0,0 0 0,1-4 0,-1 1 0,3-4-627,-1-1-113,2-2-56,1-1-130,-5-9-689,12 10-1271</inkml:trace>
  <inkml:trace contextRef="#ctx0" brushRef="#br2" timeOffset="115599.553">16941 9353 779,'2'-12'922,"1"3"-120,-3 9-97,0-13-71,0 13-57,0 0-37,-9-7-68,9 7 11,-12 3-72,12-3-10,-15 10-69,6-1-9,-1 1-60,2 2-13,2 0-58,-1 2-87,2 1-105,0-2 0,3 3 0,2-5 0,0 2 0,2-1 0,3 1 0,2 0 0,0-4 0,4 0 0,3 0 0,-2-3 0,5-1 0,-2-1 0,5-3 0,-1-1 0,-1-3 0,2 0 0,3-4 0,-1 0-6,-1-3-66,2-2 41,-2-5-21,-1 2 39,-1-5-28,-3 1 45,-5 0-32,1 2 48,-3 0-19,0 3 55,-3 1 2,-1-1 46,0 4-104,-1 1 0,-4 9 0,4-12 0,-4 12 0,0 0 0,0 0 0,0 0 0,0 0 0,0 0 0,-4 14 0,4-14 0,-2 18 0,0-5 0,1-1 0,0-1 0,0 3 0,1-2 0,0 0 0,1 3 0,1-1 0,1 1 0,2-3 0,3 2-131,-1-2-333,2-2-5,3 0-90,-1-2-83,1 0-21,1-3 14,-2-1-94,2-3-478,-2-2-828</inkml:trace>
  <inkml:trace contextRef="#ctx0" brushRef="#br2" timeOffset="116139.222">17452 9464 1124,'5'-12'525,"-1"0"-20,-2 0-29,1 0 5,-2 2-9,1-2-52,-2 12-5,3-16-28,-3 16-35,3-14-56,-3 14-56,2-10-37,-2 10 19,0 0 2,0 0 33,11-1-62,-11 1 24,7 6-30,0 2 14,-2 0-67,-1-1-18,1 5-22,-1-3-18,1 2-17,-1 1-7,-1-3-13,0 1-10,-1 0-6,-2-10 0,4 17-8,-4-17-6,3 14-12,-3-14-10,0 0-25,2 11-3,-2-11-6,0 0-7,0 0 22,0 0-10,0 0 30,3-16-36,-3 16 50,6-21-49,1 9 43,-2-1-38,1 1 42,2-1-13,1 0 13,1 3-43,0-1 53,4 0-45,-2 2 44,1 4-35,3-2 35,2 4-27,-1 1 34,-1 2-43,1 0 38,2 4-24,-2 3 42,-1-1-37,2 3 44,-2 2-35,-2 0 34,-3 1-13,-1 0-30,-2-2 35,0 4-35,-3-2 35,-1-2-37,-2 2 32,-2-12-30,1 19 31,-1-19-29,-1 15 26,1-15-37,-5 14 33,5-14-26,-6 8 33,6-8-37,0 0 33,-10 3-37,10-3 32,0 0-35,-9-10 29,9 10-27,-3-15 36,2 4-40,3-2 36,1-2-26,1-2 27,2-2-39,3 1 32,-1 0-29,2-1 34,4 2-33,-1 3 37,3 1-23,0 1 46,0 2-20,1 5 43,-1 0-15,1 2 60,0 3-36,2 1-73,-2 3 0,-1 1 0,-2 2 0,0 1 0,-4 0 0,-1 4 0,0-1 0,-2-1 0,-4 3 0,1-1 0,-1-3-150,-2 3-214,2 0-75,-2-2-32,0 2-115,1-2-91,-2-10-78,2 19-752,-2-19-1134</inkml:trace>
  <inkml:trace contextRef="#ctx0" brushRef="#br2" timeOffset="116518.984">18328 9381 915,'0'0'836,"4"-16"-65,-4 16-101,4-11-62,-4 11-87,3-10-87,-3 10-35,0 0-7,10-2-40,-10 2-6,10 4-77,-10-4-2,12 10-62,-6-3 3,0 1-74,-1 1 8,2-1-47,-2 1 12,0 1-45,0-1-9,1 1-9,-2-1-7,-1 0-7,-3-9-7,6 16 3,-6-16-9,3 12 4,-3-12 1,-1 12-6,1-12-1,0 0-5,-9 8 2,9-8-7,0 0 1,-16-1-9,16 1-4,-11-8 1,6 0 2,1-1 0,0-2 28,0-4-37,3-1 29,2-3-35,4-4 32,2 1-33,3-2 37,5 0-2,1 2-6,3 3-16,1 1 13,6 3 1,-1 3 16,3 3 32,-2 3-36,2 4-19,-1 3 0,0 3 0,-3 3 0,3 3 0,-1 3 0,-2 2 0,-1 2 0,-5 0 0,0 1 0,-7 0 0,0 2 0,-3-2 0,-4 0 0,-1-2 0,-3 2 0,-6 0-273,1 2-634,-6-5-1303,2 2-1990</inkml:trace>
  <inkml:trace contextRef="#ctx0" brushRef="#br2" timeOffset="117152.459">21014 9325 352,'8'-11'803,"-2"-1"-105,1-2-42,-1 0-81,1 1-58,0-1-29,-3-1-39,0 1-52,-1 2-17,-2 0-77,-4 2-13,-1 0-83,-2 0 0,-5 3-75,-4 0 4,-2 4-43,-4 1 18,1 4-60,-7 1 41,-4 5-50,0 5 51,-3 2-65,2 5 41,3 0-53,6-2 4,2 3-5,6 1 4,2-4 6,5 1 9,5-1-1,4-1-14,1-1-2,8 2 7,2-2 3,4-4 23,3 2-49,2-5 1,1 1 1,2-3-1,1-2-9,-2-2 39,-3-1-29,-1-2 34,-1-2-27,-2-1 22,-4-1-38,-3-1 28,-2 0-35,-7 5 40,1-15-46,-6 9 42,-4-2-41,-5 1 41,-3 2-38,-6 0 41,0 2-43,-1 3 44,-3 2-18,1 2 38,1 1-29,-3 4 26,2 1-36,5 1 32,3 2-25,0-1 27,5 5-31,2-2 22,4-1-31,3 2 27,4-3-34,2 2 28,4-1-34,4-1 8,3 1-103,5-2-14,0-2-115,3 0-73,2-3-91,2-3-95,0-1-144,-2-3-134,3-3-772,-1-1-1184</inkml:trace>
  <inkml:trace contextRef="#ctx0" brushRef="#br2" timeOffset="117366.981">20865 8998 1266,'-15'-13'867,"1"2"-106,2 2-126,2 4-29,-2 2-58,12 3-29,-15 3-20,8 2 3,-1 6-53,3 3-2,1 3-27,0 8 9,1 6-186,-2 3-243,0 9 0,0 1 0,0 4 0,-2 1 0,0 1 0,-2-1 0,1-1 0,-1 1 0,-1 0 0,0-4 0,2 0 0,-5-1-76,4 1-808,0-2-228,3-4-816,0-6-1662</inkml:trace>
  <inkml:trace contextRef="#ctx0" brushRef="#br2" timeOffset="117766.783">22501 9298 31,'0'0'747,"-11"-12"-147,6 4-18,5 8-35,-11-12-53,11 12-1,-8-9-42,8 9-34,-8-8-56,8 8-42,0 0 9,0 0 52,0 0-81,-14 8 44,14-8-44,-2 21 8,2-4-47,-3 2 9,2 3-58,0 2-32,-2 3-32,1-3-28,-1 3-111,0 1-8,-1 2 0,1-4 0,-2 1 0,2-5 0,-1 1 0,0-1 0,2-5-89,-1 0-224,-1-3-43,2-3-60,-2-4-79,4-7-78,-8 12-52,8-12-18,0 0-56,-14 0-559,14 0-865</inkml:trace>
  <inkml:trace contextRef="#ctx0" brushRef="#br2" timeOffset="118357.418">22373 9455 480,'11'-36'642,"5"2"-70,-1 0-41,5 2-49,1 3-38,3 0-17,0 3-32,5 6-15,-5 4-32,3 1-14,-1 5 20,0 3-42,-3 4 15,0 1-70,-1 2-4,-2 4-17,-3 2-38,-2 3-22,-5-1-58,-2 4 19,-5-2-55,-3-10 20,-6 27-53,-5-10 20,-6 2-40,-3 0 13,-7 3-41,-4-1 11,-1-4-64,-2 1 32,0-2-43,4-4-11,1-1-5,7-3 12,-1 0 14,4-3 11,2-3 4,3 1-3,3-2 6,11-1-1,-14-2 12,14 2 9,0 0-6,0 0 6,10-9-9,1 6 9,2 1 8,2 4 2,3 1-1,0 2 8,4 0-7,1 2 0,1 5 3,-1 0 1,3 3 0,-2-3 4,-1 3 0,1-1-20,1 0-15,-1-2-22,1-1-20,-2-2 7,5 0 9,3-1-18,1-4-13,-3 0-5,1-1-12,0-3 31,1-2-8,-3 0 41,5-5-5,-3-1 19,-4-2-8,-2-2 26,-4 0-2,-4 0 47,-1 0 1,-6 1 42,-3 1 3,-1 0-3,-5 10-1,2-15 6,-2 15 0,-7-9 2,7 9-16,-11-7 2,11 7-3,-16 2-3,16-2-5,-16 9-12,8-6-11,8-3-3,-11 14-10,11-14 7,-3 15-11,3-15-5,5 16-6,3-8 2,-1-1-5,5 0-7,2-2-8,0 0-4,4 1-4,0-4 5,4 1 2,1-3 1,1 0-2,0-3 7,-1 0-4,0-2 9,-5 0 7,-4-1 2,0-2 6,-2-1 12,-6-2-1,-2 2-7,-4 9 49,-1-20-53,-6 8 39,-2 1-51,-5 2 32,-2 0-40,-4 1 30,-1 2-30,-1 0 20,-1 1-70,1 4-45,3 1-65,-3 0-107,2 0-83,2 2-122,-1 3-124,4 0-101,0 1-811,4 0-1141</inkml:trace>
  <inkml:trace contextRef="#ctx0" brushRef="#br2" timeOffset="118839.126">23491 9405 946,'10'-6'832,"-2"1"-121,-8 5-149,12-9-70,-12 9-84,0 0-24,0 0-58,15 4-30,-15-4-45,4 10-38,-4-10-45,3 16-26,-2-5-13,-1-11-18,3 21-22,-2-10-14,2 0-14,-1 1-7,2-1-13,1 0-6,2-1-8,2 0-4,0-1-3,2-2-9,3-2-2,0 0 9,3-2-7,0-1-7,0-2-7,2-3-9,0-1 0,2-1 8,0-2-1,-3-1 0,-1-2 3,0-3 1,-2 1-5,-3 2 11,-1-1-2,-3 1 0,-2 2 3,-6 8 1,8-13-2,-8 13 3,0 0-5,0 0 1,0 0-2,0 0 0,0 0 6,0 0-6,-2 13 6,2-13-1,3 16-2,1-6 20,1 0-24,2 2 7,3-2-6,1 0-1,6 0-1,1-1 0,2-2 3,3-2 1,3-1-25,1-1 29,1-3-14,2-2 53,2-3 28,-5 0 8,0-2 18,1-2 20,-7-1 8,-2-2 36,-4-3-22,-2 0 20,-4-3-44,-4 1 25,-1-1-24,-7 1 10,-2-5-50,-2 2-11,-4 0-69,-4-2 0,-4 4 0,0 4 0,-4-1 0,2 3-104,-1 3-252,-1 3-166,1 2-169,2 1-245,1 3-827,0 0-1455</inkml:trace>
  <inkml:trace contextRef="#ctx0" brushRef="#br2" timeOffset="119667.08">25461 9371 400,'2'-18'1101,"-2"18"-197,2-19-112,-2 19-9,2-20-19,-2 20-122,0-17-17,0 17-114,0-14-51,0 14-61,0 0-17,0 0-23,0 0-290,0 0-69,-4 10 0,4 2 0,0 2 0,0 5 0,2-1 0,-2 2 0,0 1 0,0 0 0,0-1 0,0 2 0,0-3 0,0 2 0,-2-3 0,2-1 0,-2-1 0,2-3-152,-2-1-286,-1-1-19,1-1-23,2-10-16,-9 11 0,9-11 15,-7 7 36,7-7 39,0 0 28,-13-7 57,13 7 34,-8-15 58,6 3 59,0-1 75,2-3 74,0-1 45,2-3 58,0-4 42,3 0 39,2-3 14,2 1 27,2 0 3,3 1 1,1 1 9,1 4-10,5-2-16,3 3 10,-1 2 8,6 3 12,-2-1 10,4 5 9,-3 2 29,-2 3-45,-1 2 21,-5 1-67,-1 2 34,-2 2-51,-3 0 19,-4 3-55,-3 0 20,-7-5-45,5 14 0,-5-14-47,-12 17 24,0-7-43,-5 1 20,-2 0-41,-6 1 22,0 2-33,-2-2 29,-2 1-39,2-2 34,1 2-35,1-1 28,2 0-31,3-2 0,4 1-1,0-1-2,3 0 13,3 1 2,4 0 1,2-1-9,3 2 35,2-2-32,3 4 29,4 0-33,2-3 32,3 3-34,3 0 3,4 1-1,3-1 9,3-2-23,1 2-38,1-4-13,1 2-91,2-4-22,-1 2-60,4-1-94,1-2-47,-3 0-125,1 0-84,-6-3-60,0 1-196,-4-3-369,-1 0-831</inkml:trace>
  <inkml:trace contextRef="#ctx0" brushRef="#br2" timeOffset="120764.114">26108 9672 608,'0'0'691,"8"-4"-86,-8 4-44,15-7-67,-5 2-80,4-1-31,-3-3-49,4 0-27,4-2-55,-3 0-5,1-2-42,-2-1 15,2 1-28,-3-1 5,-1-2-14,-1 2 29,-4 2-21,1-1-24,-5 1-13,1 0-17,-5 2-7,0 10-13,-2-19 27,-3 9-44,-1 3 26,-3 2-44,-1-1 28,0 2-34,-1 3 25,-3 1-34,1 1 0,-3 3-3,2 2 11,-4 1-13,3 3-9,1 2-9,1 2-25,-1-1-19,5 1 0,0 0 0,3 1 0,1-1 0,5-1 0,1 0 0,3 3-123,4-4-109,-1 0-65,6 2-59,3-2-55,1-4-45,2 1-43,4-3-6,0 1 46,4 0 98,6-2 56,5-1 66,0 0 37,0-3 46,3 2 24,-3-6 48,0 1 19,1-5 45,-6 2 36,1-5 37,2-5 32,-7 3 20,-2-3 38,-2-2 31,-3 0 30,-2-1 11,-7 1 19,1 1-19,-7 2 17,-1 0-16,-3 2 11,-3 12-34,-3-22 8,-3 13-36,-3 1 12,-5 0-31,-1 4 3,-4 0-6,-2 3-8,-2 2-7,-4 1-12,0 3-13,-4 0-12,1 4-21,1 1-15,4 0 3,2 4-26,4-2-9,3 2-6,3 0-3,2-1-5,3 2-11,4-1-22,4-2-25,2 2-41,5-2-30,2-1-44,4-1-4,1-3-27,1 2 5,2-4-24,0-2 23,4-1-13,-4-1 11,6-2 2,-3-3 14,1-1 21,1-3 24,-2-1 24,1-2 20,1-6 5,-2-1 14,-1-2 11,-4-3 15,3-2 8,-5-1 9,1-1 16,1-6 14,-3 3 28,-3 0 50,0 0 31,-3 0-8,0 3 5,0 3 30,-4 2-9,2 3 18,-4 2-16,0 3 18,-2 1-25,0 3 23,-2 1-9,-2 1 8,6 8 4,-13-6-15,13 6 8,-18 0 30,7 5-44,0 4 44,-5 3-48,3 2 35,-3 6-41,1 2-6,1 2-12,1 5-18,1 0-12,1 0-17,4 3-13,1-1-8,2 1-8,4-3-23,2-3-49,2 5-58,5-4-32,1-2-23,0-4-7,1-1 16,5 1-12,4-4-37,-2-5 0,0-1-19,2-1 20,1-3-8,-4-3 43,4-2 2,-3-2 45,0-2-2,2-5 32,-3 0 4,0-3 32,1-2-2,-3-2 37,-1 3 18,-3-1 36,-2 0 38,0 0 45,-2 2-18,0 1 25,-5-1-34,-2 10 11,4-11-28,-4 11 16,0 0-9,0-11 19,0 11-14,0 0 11,0 0-24,-11 5 5,11-5-21,-6 11-1,6-11-11,-3 16-16,3-16 0,-3 18 3,3-18-19,0 21-3,0-21 1,6 19-3,-2-11 8,3 0-21,-1-2-3,3 2-13,1-4-14,4 1-13,3-2-53,-2-1 1,4-2-25,-2 0 42,3-2-9,1-3 34,-1-1-18,2-3 32,-3 1 2,3-4 15,-4-2-15,0-4 22,-5 2-13,1 2 71,-3-1-5,-2 0 47,-3 3-8,2 2 23,-4 1 0,2-1 7,-6 10-22,7-14-7,-7 14 8,0 0 13,2-12 8,-2 12 2,0 0-2,0 0-10,-9 5-11,9-5-15,-6 11-23,2-1-2,1-2-5,1 3-9,-3 2-6,3-1-22,0 1-64,-1-2-65,3 1-76,-1 0-83,1-12-40,1 22-76,0-12-109,3 0 25,3 2-20,2-3-105,0 0-768,3-3-977</inkml:trace>
  <inkml:trace contextRef="#ctx0" brushRef="#br2" timeOffset="121249.808">27948 9521 827,'11'-11'737,"-2"2"-65,-1 0-102,-4 3-52,-4 6-81,2-15-29,-2 15-46,-6-11-9,6 11-40,-16-10-11,16 10-61,-21-2-15,8 3-24,0 0-6,-2 3-27,1 2-17,-2 0-23,2 2-18,-2 4-18,3-1-23,-1 3-8,1 1-14,7-2-10,-4 2-6,6-1-11,1-1-7,3 0 4,0 0-12,7-1-27,-1 1-31,6-2-29,4 0-29,2-2-1,4-1-38,0-2-10,3-1-53,2-2 11,3-3-25,1 0-19,5-3-27,2-3-12,4-2 10,1-4-11,-1-2 4,-3-4 24,1-1 18,-2-4 47,-1 0 33,-3-4 45,-5-1 48,0-1 58,-3-1 56,-5 0 35,-5 5 61,-3 0 61,-1-1 33,-4 6-15,-3-1 21,-1 4-19,-3 0 14,1 2-23,-4 4 24,0-1-39,-3 3 17,5 9-11,-8-14-12,8 14-10,-13-2-2,13 2 2,-15 7-1,10 0-32,-6 5-3,3 5-5,0 3-14,0-1-23,-2 8-15,2 1-17,1-1-15,-2 1-12,2 0-9,0 0-10,1-5-9,3 2-38,-4-2-60,5-1-56,0-3-57,1-2-24,0-1-63,1-3-22,1-1-45,2 1-40,2-4-43,-1 0-27,-4-9-32,7 10-24,-7-10-144,11 5-458,-11-5-730</inkml:trace>
  <inkml:trace contextRef="#ctx0" brushRef="#br2" timeOffset="121566.284">28300 9508 10,'-19'-5'901,"1"-1"-160,2 1-53,-2 1-110,4 0-72,1 2-114,13 2-47,-16-5-57,16 5-27,0 0-61,0 0-36,0 0-37,16-2-22,2-1-23,4 3-14,6-1-12,11-1-17,7-1-3,5-1-13,-1-1-5,3 1 3,0-1-3,-2 0-6,-2-3-8,-3 1 2,-8 3 0,-4-2 0,-8 2 4,-3 1 14,-5 1 9,-4-1 11,-14 3 19,15 0 52,-15 0-14,0 0 33,3 9-23,-3-9 12,-7 16-21,0-4 2,1 0-35,-2 2-1,2 1-28,-1 0 5,2 0-18,1 1 1,2-2-27,0-1-24,2-1-40,2 0-17,2 0-51,1-3-16,4 0-53,1-1-20,1-2-40,4 0-52,0-3-33,0-1-23,2 1-38,3-3-22,1-3-4,3-1-117,1-3-385,2-2-510</inkml:trace>
  <inkml:trace contextRef="#ctx0" brushRef="#br2" timeOffset="121851.498">29131 9261 132,'-19'-6'860,"0"0"-173,3 4-51,0-2-88,3 3-98,-1-2-55,14 3-67,-19 0-13,19 0-47,-13 1-5,13-1-58,0 0-23,0 0-38,0 0-1,10 7-38,-10-7 16,18 2-23,-18-2 26,26-2-21,-12 2 49,4-3-46,-2 1 25,-1-2 1,1 1 9,-3-2-16,-2 0-19,-2-2-25,-1 0-10,-1-1-7,-2-2-14,-1 3-10,-1-5-13,-3 12-2,-2-20-7,0 10-17,-3 2 36,-1 0-38,-1-1-37,-2 4-74,-1 1-47,0 1-70,-2 2-52,-1 2-104,1 3-142,-1 1-108,1 3-173,2 0-537,1 3-948</inkml:trace>
  <inkml:trace contextRef="#ctx0" brushRef="#br2" timeOffset="122186.395">29533 9486 718,'12'0'874,"-12"0"-104,15-5-143,-15 5-109,0 0-86,3-12-49,-3 12-75,-13-7-41,13 7-30,-20-4-21,4 3-28,3 1-22,-2 1-23,0 2-30,-2 2-24,4-2-20,-1 3-8,3 1-10,3-1-3,-1 0-2,6 3-4,3-9-7,-2 15-7,6-6-7,4 1-8,2 0 0,5-2 2,2-2-8,4 2-2,0-1 1,3-2-2,2-1-1,-1-3 5,-2 0-3,2-1 3,-2-4 1,0 2 2,-2-5 15,-3-2 21,-1-1 16,-3-2 18,-1-3-7,-6 0 8,0-1 8,-5-2 6,1 1-4,-3-1-18,-3 0-15,-2 3-14,-1-2-7,-1 5-5,-4 0-18,-1 2-25,1 3-66,-6 4-82,3 2-71,-5 2-115,1 3-113,-2 3-141,-1 4-131,4-1-815,0 5-1182</inkml:trace>
  <inkml:trace contextRef="#ctx0" brushRef="#br2" timeOffset="122599.526">29960 9643 843,'22'-4'906,"-4"1"-155,-2 0-106,0 1-108,-4-2-106,-12 4-91,20-1-76,-20 1-53,14 5-37,-14-5-23,9 8-29,-9-8-2,1 14-20,-1-14-14,-3 18-11,3-18-16,-5 21-2,3-12-12,-2 1-6,0 0-10,-1 0 15,1-1-24,4-9 11,-7 14-12,7-14 14,-8 10-25,8-10 21,-12 5-28,12-5 1,0 0 3,-14-3 2,14 3 2,-7-11 2,7 11-3,-3-20 5,3 6 5,1-2 11,3-2 25,3-4 0,3-6 20,6-4 16,1 1 18,5 0 20,1 1 27,3 3 8,1 2 7,4 4 13,1 4 2,-3 5 16,2 2 22,-2 6-92,1 4-131,-1 2 0,4 5 0,-1 1 0,-1 4 0,1 6 0,-3 3 0,-3 0 0,-3 4 0,-3 2 0,-3-1 0,-5 3 0,-3-1 0,-4 1 0,-3-2 0,-7 3 0,-3 3 0,-5 2 0,-11 1 0,-12 5-440,-8 0-611,-7-5-1059,-11 2-1879</inkml:trace>
  <inkml:trace contextRef="#ctx0" brushRef="#br2" timeOffset="123301.304">13973 10476 900,'8'-7'1013,"-8"7"-149,8-10-136,-8 10-48,7-8-97,-7 8-102,0 0-55,0 0-23,0 0 7,8 8-96,-8-8-6,-4 19-75,2-4-8,-3 6-64,-1 0 7,0 3-63,-4 2 9,1 3-51,0 1-51,-1-2-12,0 1 0,1 0 0,0-2 0,0-1-91,0-4-153,2-2-67,0-1-77,0-3-22,1-3-72,2 1-74,2-4-59,-3-2-76,5-8-709,-5 9-1002</inkml:trace>
  <inkml:trace contextRef="#ctx0" brushRef="#br2" timeOffset="123624.218">13843 10689 478,'-2'-24'650,"4"-2"-83,0 1-31,7-2-64,2 0-8,2 0-56,6-1-14,6 1-41,1 1-11,8 4-30,0 3-1,0 1-45,4 6-7,-3 2-29,-3 3-37,3 3-36,-7 1-29,-3 4-26,-1 2-19,-3 2-13,-4 1-13,-4 3-5,-3-1-10,-8 3-9,-2 2-7,-6 1 45,-3 3-61,-7 3 40,-4 2-50,-3 2 44,-5-2-57,1-1 51,-3-2-55,5-2 49,1 0-60,0-3 61,3 2-52,2-4 39,2 1-41,5-2 3,-1 2 4,5 0 6,2-3 10,2 0-4,2 2 5,4-2-1,2-1 7,6 3-3,-1-1 0,4-2-2,1 3 5,5-3-8,0 0-3,5-2-36,-1 1-57,8 0-75,-3 0-78,3-1-61,2-3-83,-5-1-67,0 1-75,4-1-88,-5 1-749,2-4-973</inkml:trace>
  <inkml:trace contextRef="#ctx0" brushRef="#br2" timeOffset="124357.258">14596 10818 137,'-3'-8'927,"3"8"-211,0 0-86,7-14-93,-1 6-53,2 1-59,3-2-59,2-2-45,4 1-48,-2-2-27,3 0-39,-1-1-34,-1 0-20,0 1-9,-2-2-7,1 3-12,-5 0-12,2 1 2,-5-2-14,-1 4-20,-2-1-11,-1 0-14,-3 9-10,-1-13-10,1 13-2,-10-12-3,10 12-3,-17-8 10,17 8 2,-23-2 8,23 2 4,-26 2 42,10 2-58,2 0 50,-2 1-49,1 3 40,2 0-40,-1 2 30,1 2-42,3 0 31,-1 0-52,6 1 40,-1 1-49,2-1 40,3 1-47,2-1 26,3 0-98,2 0-47,3 1-61,1-3-59,3 2-39,6-3-54,-3-1-78,6-1-18,6 4 58,4-3 87,3-2 45,9-1 1,2 1 11,3-3 38,2-3 40,1 1 41,2-4 32,0 1 45,-1-5 27,1-1 29,0-1 25,-2-4 31,-3 0 5,-2-3 19,-5-1 20,-5-1 22,-4-2 78,-11-1 4,-3 3-11,-7 0-23,-7 4 23,-1-1-19,-8 2 13,-4 2-21,-2 1 21,-9-2-7,-2 6-6,-7 1-1,3 4 36,-5 1-65,-3 3 28,-2 2-26,0 3-24,-3 2-29,8 1-55,2 0 30,1-1-57,4 3 34,3-1-53,4-2 41,4 1-57,2 1 45,5-4-50,5-9 38,0 20-60,3-12 26,7 1-71,3-2-13,4-1 6,6-1 2,-1-1 3,4-2 12,1-2 10,1-1 12,1-1 11,0-3 8,1-2 8,0 0 4,-6 0 5,-1-2 5,-2 1 59,-2-2-14,-4 4 75,-1-2-34,-2 0 55,-2 2-33,-1 2 34,-2-2-48,-7 6 17,12-5-40,-12 5 37,0 0-27,11 5 44,-11-5-27,4 16 43,-3-5-30,-1 3-83,0 4-19,0 8 0,0 2 0,-2 7 0,1 0 0,-3 9 0,-1 2 0,0 0 0,0 0 0,-2 0 0,2 0 0,0-3 0,-3 1 0,4-2 0,1-6 0,-1-2 0,1-2 0,2-6 0,-1-1-450,1-4-46,0-4-79,0 0-119,1-5-152,1-1-778,-1-11-1281</inkml:trace>
  <inkml:trace contextRef="#ctx0" brushRef="#br2" timeOffset="124974.605">16096 10805 1397,'0'-19'1053,"0"2"-182,0 4-103,-1-1-72,-2 2-178,-1 3-53,-1-2-131,-1 4-10,-3 3-81,9 4 3,-17-6-35,6 9-26,1 1-30,-2 1-55,-1 3 18,2 1-56,2 1 5,-1 2-38,5 3 26,-1-4-38,4 2 17,2 0-34,2 1 33,4-3-41,1 1 25,5-1-67,3 0-4,4-1-45,3-3 13,0-1-74,3-2 0,1-1-5,1-3 9,1-3 10,-2-1 22,6-3 18,-4-1 26,1-2 12,-5-1 14,-1-3 16,-4 1 10,-2 0 18,-2-3 45,-3 3 5,-2 0 51,-3 0-30,-1 4 44,-3 1-43,-3 8 53,3-12-49,-3 12 48,0 0-6,0 0-13,-6-7-54,6 7 40,-7 7-44,7-7 37,-5 14-62,5-14 36,-4 19-38,4-19 36,3 21-52,1-12 26,-1 3-44,3-1 3,1 1-37,5-2-1,2 1-45,4 1-43,1-3-38,3-2-36,1-1 15,2-1-36,-3-4 20,5 0-3,0-1 22,-1-2 15,1-3 25,-1 1 8,-3-4 32,0 0 26,-3-1 22,-3-2 23,-2-2 57,-2 0 29,-4 1 19,-1-3 4,-5 4 40,-1 0 7,-2 11 27,0-21 13,0 21 7,-5-17 12,5 17-25,-8-9 17,8 9-35,-10-5 33,10 5-53,0 0 28,-12 7-63,12-7 32,-4 11-58,4-11 24,2 15-43,-2-15 29,5 18-42,0-9 41,0 0-60,5-1 4,0 1 28,1-1-77,4-2-32,-1 0-59,3-2-66,-2-1-22,3-3-35,-3 0-59,4-1-28,-1-3-51,-2 2-31,1-5-59,-1-2-95,-1 0-455,1-3-668</inkml:trace>
  <inkml:trace contextRef="#ctx0" brushRef="#br2" timeOffset="125244.193">16853 10495 919,'-17'4'781,"3"1"-68,2 1-97,1 1-54,2-2-75,2 4-84,1-1-80,6-8-41,-6 14-34,6-14-54,2 14-1,-2-14-39,12 10 9,-4-5-40,3-2 27,-1 0-50,3-2 39,1-1-23,-14 0 46,25-2-14,-13 0 6,-2-1-46,0-2 13,-2 0-50,-8 5 17,9-12-35,-9 12 17,1-14-48,-4 5 39,-3 0-51,-3 0 30,-2 0-40,-1 1 40,1 0-47,-3 2 26,0 1-68,-1 2-8,2 1-85,-1 2-75,1 0-66,-1 4-82,2 0-85,2 3-110,-1 2-29,4-1-75,2 1-751,3 1-1019</inkml:trace>
  <inkml:trace contextRef="#ctx0" brushRef="#br2" timeOffset="125575.998">16973 10709 508,'21'1'776,"-21"-1"-134,18-2-43,-18 2-68,19-5-57,-19 5-40,21-4-40,-11-1-63,0 3-51,3 2-26,0-3-45,2 3-19,-1 3-41,5-2-7,-2 4-35,2-2-15,2 4-7,-2 2-15,-1-1-12,-2-1-9,0 3-15,-3-3-4,-2 4-5,-1-2-4,-1 0-2,-3 0-3,0-2-1,-6-7-4,3 13 18,-3-13-24,-2 11-6,2-11 1,-8 7 4,8-7-2,-11 3 4,11-3 12,-14-2 12,14 2 4,-16-7 2,9 3-20,-1-4 7,0 1 34,2-4-50,1 0 35,1-3-45,1-1 31,2-2-44,1 3 35,3-1-60,1-1-30,2 1-10,4-2-27,0 5-31,2-3-35,2 2-53,0 3-44,3-1-45,-2 4-61,1 2-27,0-1-83,0 3-140,0 1-487,-2 1-729</inkml:trace>
  <inkml:trace contextRef="#ctx0" brushRef="#br2" timeOffset="125892.493">17704 10742 606,'0'0'653,"15"5"-53,-15-5-55,14 2-72,-14-2-46,22-2-71,-11-1-75,3 2-7,0-3-39,2 0-28,-1-1-20,1-2-23,0 1-11,-1-1-27,1 0 10,-2-2-16,0 1 0,-2 1-26,0 0 6,-2-1-6,-1 1 0,-3 2-9,1-2-17,-7 7-15,4-9-11,-4 9-10,-5-8-4,5 8-6,-15-5 17,3 4-21,-1 1 24,-4 1-20,-1 2 43,-1-1-38,-4 3 50,4 1-48,-1 0 44,1 3-52,4-2 36,0 3-57,4 0 45,0 1-50,1 0 39,4 1-48,2-1-18,3 1-89,2-1-53,3 0-65,4 1-43,4 1-89,4-1-64,3-2 43,6 2 19,5 1-19,8-3 8,4-1-98,5 1-58,2-3-308,4 0-391</inkml:trace>
  <inkml:trace contextRef="#ctx0" brushRef="#br2" timeOffset="126331.366">18387 10882 1087,'49'-5'271,"-2"-4"-34,-5 0 27,-1-2-9,-5-4 14,-8 1-44,-6-2 28,-2-1-16,-5 0 20,-4 0 4,-4-3-18,-4 5 4,-2-2-22,-3 1-22,-5 1-8,0 1-15,-5 3-12,-1 2-15,-3 2-20,-1 2-21,-2 2-19,0 3-12,-3 4-7,-1 0-15,0 5-3,3 1-8,0 0-6,1 2-8,3 3-7,0 0-8,4-1-1,0 1 2,2-1-18,3 0 10,2-1-1,3-1-19,2-12 19,1 21-26,2-12 9,2-1-39,2-1 9,3-1-46,2-2-6,0-3-39,4 1 27,2-4-15,1-1 20,4-2 10,5-6-14,0-2-4,-1 1 2,4-7 7,-2-1-14,-2-4-6,-4-2 5,2-3 24,-5-2-7,-2-2 15,-3-2 5,-2-2 11,-2-2 12,-3 0 11,-4 4 8,-3 0 59,-1 6 4,-2 2 45,-1 2 27,-1 2 41,-1 3-11,-2 4 18,0 2-19,-1 5 47,1 3-13,7 6 21,-14 0-10,14 0-6,-11 11-9,8-2-25,1 3-9,1 2-2,2 6-24,2 3-11,1 2-8,2 4-10,1 2 30,0 1-61,1 1 38,0-1-60,-1-1 36,2 0-83,0-1-53,0-1-92,1-3-94,0 0-121,-1-5-135,2 0-97,-1-3-183,1-4-506,2 0-908</inkml:trace>
  <inkml:trace contextRef="#ctx0" brushRef="#br2" timeOffset="126563.205">19542 10515 801,'7'-7'1138,"-7"7"-131,10-8-83,-10 8-16,9-7-122,-9 7-56,8-6-103,-8 6-7,0 0-63,7-7-464,-7 7-93,0 0 0,7-6 0,-7 6 0,0 0 0,0 0 0,0 0 0,7-9 0,-7 9 0,0 0 0,0 0 0,0 0 0,0 0 0,5-6 0,-5 6 0,0 0 0,0 0 0,0 0 0,0 0 0,0 0 0,0 0 0,0 0-254,0 0-1017,0 0-827,-11 2-1869</inkml:trace>
  <inkml:trace contextRef="#ctx0" brushRef="#br0" timeOffset="132626.876">17472 15937 283,'0'0'583,"0"0"-65,0 0-34,0 0-26,0 0-62,0 0-22,0 0-3,-7 7-62,7-7 2,0 0-41,0 0-14,0 0-24,0 0 9,0 0-15,0 0 7,0 0-8,0 0-13,0 0-4,0 0-11,0 0-4,0 0-8,0 0-14,10-4-23,-10 4-24,0 0-28,0 0-16,0 0-16,-6-13-14,6 13-7,-7-7-4,7 7-10,-8-9-7,8 9-1,-10-14-4,10 14-4,-13-12-3,7 4 6,0 3-10,-1-1 3,0-1-3,0 2 0,7 5 4,-10-9-4,10 9-2,-10-9 5,10 9-3,-8-7-2,8 7-2,-6-6 6,6 6-13,0 0 2,0 0 8,0 0 11,0 0 12,0 0 16,10-4-11,-10 4-7,23 2-5,-8 1-3,3-1 9,1 1-14,3-1-2,2 0-2,3-1-1,1 2-2,2-2-3,-1-1-2,2 0 2,-2 0 4,2 0-7,-2-1 2,-1 0-6,0-1 4,-1 1 3,-4 1-4,-1 0 1,-2-2-3,1 2 5,-6 0-4,0 0 2,0 0-2,-15 0 3,24 0 0,-24 0-1,17-2 5,-17 2-2,13 0 1,-13 0-2,0 0-1,0 0-1,0 0 1,0 0 1,0 0-4,0 0 0,-7-6 1,7 6 3,-14-3-2,14 3 0,-17-1-2,17 1 3,-19 1-4,19-1 10,-23 4-7,13-1 0,-4 3 3,1 2-1,0 1-3,-3 3 5,1 3-8,-1 3-1,-1 3 5,2 3 7,-3 6-1,3 3 5,-2 1 6,4-1-2,-2 4-7,3 1 9,0-3-10,0 1 6,3-5-8,0 0 2,0-2-1,2 0-3,0-2-3,1-3 0,0-2 0,-1 2 0,3-3 0,-1-1 0,1-3-71,0-2-54,2-3-57,-1 0-46,3-12-25,-5 19-60,5-19-83,-3 12-93,3-12-92,0 0-36,-7 8-171,7-8-526,0 0-919</inkml:trace>
  <inkml:trace contextRef="#ctx0" brushRef="#br0" timeOffset="132880.809">17449 16162 659,'0'0'810,"0"0"-96,-12-3-66,12 3-87,0 0-40,0 0-41,0 0-44,0 0-33,0 0-39,0 0-31,19-4-54,-19 4-36,25-2-34,-7 1-38,1-1-29,2 2-30,2 0-26,-3-2-19,3 2-12,0 0-9,-1 2-39,2-2-73,-1 0-53,0 0-64,-1 3-66,4-2-81,-2 0-61,-1 2-104,0 1-71,0-1-84,-3-1-715,3 3-966</inkml:trace>
  <inkml:trace contextRef="#ctx0" brushRef="#br0" timeOffset="133197.246">18491 16219 688,'-17'0'874,"0"0"-96,5-1-84,-2-1-63,2 1-57,12 1-94,-19-1-74,19 1-43,-13-3-52,13 3-8,0 0-52,-6-5-21,6 5-10,10-7-9,-10 7-10,22-4-12,-6 0-4,3 2-5,2 0-4,6-2-4,1 3-98,3 0-74,6 0 0,1 0 0,-1 1 0,1 0 0,0 0 0,-4 0 0,-2 0 0,0 0 0,-2 0 0,0 1 0,-2-1 0,-5 1 0,0-1 0,-3 0-310,-2 0-93,-1 0-68,-4-1-69,1 1-125,-14 0-49,18-1-897,-18 1-1265</inkml:trace>
  <inkml:trace contextRef="#ctx0" brushRef="#br0" timeOffset="133466.848">18841 15978 109,'-13'-9'1055,"3"2"-125,2 1-98,-1 0-52,2 0-54,7 6-95,-13-11-63,13 11-49,-10-7-49,10 7-37,-8-7-47,8 7-18,0 0-35,-8-5-282,8 5-51,0 0 0,1 11 0,-1-11 0,3 19 0,-2-6 0,1 5 0,-2 1 0,1 2 0,-2 2 0,1 4 0,-2 1 0,1 4 0,-2 1 0,0 0 0,0-4 0,0 5 0,-1-5 0,1 0 0,-1-3 0,2 0 0,-1 0 0,0-2 0,2-2 0,0-3-597,1 0-245,0-2-113,1-2-875,2-5-1536</inkml:trace>
  <inkml:trace contextRef="#ctx0" brushRef="#br0" timeOffset="133798.924">19503 16026 757,'-4'-13'884,"4"13"-100,-4-20-59,2 10-75,-1 1-60,3 9-72,-4-16-45,4 16-34,-4-13-51,4 13-55,-2-11-41,2 11-46,0 0-42,-3-12 7,3 12 27,0 0-5,0 0-7,3 11-226,-3-11 0,1 21 0,0-6 0,1 2 0,-2 2 0,0 2 0,0 0 0,0 2 0,-2 6 0,0-3 0,-2 6 0,-1-2 0,0-1 0,1-4 0,0 0 0,0 0 0,0-1 0,0-2 0,-2-1 0,2-4-381,2-5-300,-1 5-110,1-5-113,-1-2-814,0 1-1397</inkml:trace>
  <inkml:trace contextRef="#ctx0" brushRef="#br0" timeOffset="134416.021">19859 16220 411,'14'-14'1024,"-1"-1"-200,0-1-85,-2-2-71,0-1-83,-1 1-90,-3 0-62,1-2-42,-3 2-35,-1-1-38,1 3-25,-4 0-53,1 3-36,-4-1-40,-1-2-26,-2 3-18,-2 1-19,-1 0-21,-3 4-14,1-2-9,-3 4-8,-1 0-9,1 2-5,-1 2-4,1 1-6,-1 1-8,1 2 1,-1 2-8,-1 0 10,3 4-3,-3 0-3,2 4 2,0 2 0,0 0-5,2 2 3,0 1 4,5 1 3,-1 0 8,3 0 2,3 2 1,3-2-12,2 4-20,3 0 0,4 2 0,5 0 0,0-1 0,3 0 0,3-3 0,-1 1 0,0-1 0,1-3 0,-2 1 0,0-2 0,-4-4 0,-2 2 0,-1-4 0,-3-1 0,-1 1 0,-2-3 0,-2 1 0,-5-8 0,0 14 0,0-14 0,-10 15-2,2-9-64,-2 0-1,-4 0 3,-2-1-3,-2-2 21,0 0-12,-2-2 18,1 0 4,1-2 11,0 0 9,0-2-4,3-2-7,3-2 0,0-1 6,4-1-2,3-4-3,2-1 19,3 0-10,5-3 0,3-2 4,6-6 2,3 3-1,7-6 1,3 3-5,2-1 8,4 1 2,2-1 11,-1 1 14,2 0-16,-1 2 2,-2-1 5,-3 3 14,-1-2 19,-8 4-1,0 0 6,-3-1 4,-3 1-5,-5 1 1,-1 0-4,-6 1-9,-2 0 0,-4 1-3,-3-1-4,-3-1-10,-2 2 1,-6 0-8,2 2-3,-4 2-2,1 0-9,0 3-57,-1 1-95,5 3-119,-3 1-138,5 1-95,0 5-192,0 0-153,3 1-751,0 4-1255</inkml:trace>
  <inkml:trace contextRef="#ctx0" brushRef="#br0" timeOffset="134832.775">21315 16177 644,'0'0'888,"0"0"-80,-11-3-86,11 3-35,0 0-57,0 0-89,0 0-49,0 0-51,0 0-47,8-11-57,-8 11-53,18-3-45,-6 2-48,0 0-37,2 0-31,2-1-25,2 1-24,-2 1-51,2-1-82,-1 1-103,-2 0-94,2 0-85,-3-1-99,0 1-100,-3 1-83,1 0-16,-12-1-855,19 5-1121</inkml:trace>
  <inkml:trace contextRef="#ctx0" brushRef="#br0" timeOffset="135017.683">21228 16411 1011,'0'0'843,"-7"9"-89,7-9-61,0 0-77,6 9-80,-6-9-74,12 4-33,-12-4-69,22 3-60,-4-1-71,1-2-36,2 2-50,2-1-27,1-2-81,3 1-116,-2-2-120,2 0-115,0-1-115,1 3-114,-2-2-133,0-1-742,1 0-1027</inkml:trace>
  <inkml:trace contextRef="#ctx0" brushRef="#br0" timeOffset="135572.464">22360 16049 632,'0'0'708,"-9"-11"-92,9 11-14,-4-9-80,4 9-25,2-12-58,-2 12-37,6-13-46,1 7 0,2 0-36,0 1-18,5-1 8,1 1-31,0 1-31,2 1-8,-1 0-24,2 3-18,-1 0-20,-1 3-15,3-1-18,-2 3-7,-2 2-22,2 0-19,-4 1-20,-1 2-43,-3 1-34,0 0 0,-2 3 0,-2 0 0,-1 1 0,-4-1 0,-3 1 0,-2-1 0,-3 3 0,-1 0 0,-3-1 0,-1 0 0,-4 0 0,3 0 0,-2-3 0,0 1 0,0-1 0,2-3 0,0 0 0,2-1 0,0 0 0,2-1 0,1-1 0,2-2 0,0 0 0,7-5 0,-12 9 0,12-9 0,-7 6 0,7-6 0,0 0 0,0 0 0,3 11 0,-3-11 0,11 3 0,-11-3 0,21 0 0,-7 0 0,0 0 0,5-1 0,-1 0 0,2 0 0,3-1 0,-2 0 0,4 0-127,1-1-255,1-1-51,-1 3-47,0-3-34,2 0-17,-2 0-37,2 2 0,-1-3-38,1 2-652,2-4-865</inkml:trace>
  <inkml:trace contextRef="#ctx0" brushRef="#br0" timeOffset="136004.803">23288 16024 560,'4'-12'603,"-4"12"-86,3-20-24,-3 20-47,4-17-18,-4 17-24,-2-17-17,2 17-35,-4-14-2,4 14-19,-7-13-17,7 13-25,-10-11-21,1 7-9,9 4-21,-16-4 2,16 4-37,-21-1-18,21 1-12,-24 2-13,12 1-21,-2 1-14,0 3-14,0 0-15,-4 4 0,4 0-8,-1 2-14,2 1-13,-1 0-4,4 2-6,1 1-9,0 0-7,3-1-19,2 1-16,2 1 0,2-1 0,4 1 0,2 1 0,2-2 0,4 3 0,2-1 0,4 1 0,2 0 0,1-2 0,2-1 0,0-2 0,0-1 0,-5-1 0,2-2 0,-2-1 0,0 0 0,-3-2 0,-2-2 0,-1 1 0,-2-1 0,-1-2 0,-2 2 0,-7-6 0,14 7 0,-14-7 0,11 6 0,-11-6 0,0 0 0,0 0 0,0 0 0,-11 6 0,11-6 0,-24 0 0,6 0 0,-1-1 0,-4-1 0,-4 0 0,-1-1 0,-5-1 0,-2-1 0,1 2 0,1-2 0,-1 0 0,4-2 0,4 1-218,2-2-258,1 2-102,3-4-91,4 2-82,3-2-154,3-1-553,5-2-1077</inkml:trace>
  <inkml:trace contextRef="#ctx0" brushRef="#br0" timeOffset="136320.959">23245 15963 871,'0'0'904,"4"-9"-61,-4 9-96,5-6-78,-5 6-83,9-8-89,-9 8-44,18-8-50,-4 3-46,6 3-57,2-5-47,4 1-28,6 0-32,2-1-23,2 1-9,5-3-17,1 1 2,1-1-1,-1 1-21,-8 1-124,1-2 0,-1 2 0,-2 0 0,0-1 0,-3 0 0,-4 3 0,-1-1 0,-5 1 0,-1 0 0,-2 0 0,-1 0 0,-5 1 0,1 2 0,0-1 0,-11 3 0,15-5 0,-15 5 0,14-5 0,-14 5 0,10-5 0,-10 5 0,9-3 0,-9 3 0,0 0 0,12-7 0,-12 7 0,0 0 0,0 0 0,0 0 0,0 0-469,-9-5-484,9 5-221,-21 2-593,6 0-1460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7:20.82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7595 10802 488,'6'-14'446,"-6"14"-24,9-14-61,-4 5-17,-5 9-20,8-14-25,-3 5-30,-1-1 12,1 0-29,-1-1 30,-2 1-21,2-2-4,0 1-28,-1-1 3,1 0-40,-3-2-11,1 2-13,0 1-3,-1-4-18,1 2 0,-2 0-2,0 0-19,-2 0-17,-1-3 8,2 1-4,-3 0 1,0 0-3,1 2-7,-4-2-4,1 1-13,-3-1 35,1 3-48,-2-3 22,-4 2-38,0 0 38,-1 1-69,-1 0 44,0 2-30,-1 0 33,0 1-40,1-1 18,-1 1-33,1 1 25,0 3-35,0-2 25,-1 1-29,-1 1 24,3-1-30,-3 1 35,1 3-36,-1-2 36,1 1-37,-1 3 36,-2 0-33,2 0 34,-1 4-34,-1 0 34,-1 2-36,0 1 3,-1 3 1,-1 2 35,1 3-37,-1 2 35,2 1-34,1 2 39,1 0-38,0 4 37,2 0-39,0 0 32,2 2-5,0 1 1,2 1 0,1 0-28,3 1 0,0 0 0,1 3 0,2-3 0,1 4 0,1 0 0,2 0 0,1 1 0,0-1 0,2 1 0,0 1 0,3-2 0,-1 2 0,1-4 0,3 3 0,1-1 0,0-4 0,2 3 0,3-3 0,-2-2 0,4 1 0,1-3 0,2-2 0,2-1 0,1-2 0,2-1 0,1-2 0,1-2 0,1-3 0,4 0 0,-2-2 0,4-4 0,0 0 0,-3-6 0,3 3 0,6-6 0,-1-1 0,7-3 0,0-3 0,0-1 0,0-1 0,-1-2 0,1 0 0,-3-3 0,-1 1 0,-1-3 0,-4 2 0,1-3 0,-4-1 0,-2 1 0,-2-3 0,-1 2 0,-3-4 0,-2 0 0,-3 2 0,-3-2 0,2-6 0,-3-1 0,-2-2 0,-4 2 0,-3-2 0,0-1 0,-3-1 0,-2-1 0,-2 2 0,-3 0 0,-5-4 0,-1 1 0,-3 4 0,-3 2 0,-3 3 0,-2 1 0,-2 3 0,-2 2 0,0 6 0,0-1 0,0 3 0,-1 1 0,-1 0 0,-1 4 0,3 1 0,2 2 0,2 3 0,-2-2 0,2 3 0,3 3 0,-2 0 0,2 0 0,1 3-64,2 1-221,1 2-56,1 1-56,2 2-65,2 0-77,0 1-86,3 0-40,2 0-147,1-1-452,3-9-872</inkml:trace>
  <inkml:trace contextRef="#ctx0" brushRef="#br0" timeOffset="316.48">7925 10630 193,'0'0'898,"0"0"-201,14 3-110,-14-3-64,0 0-46,15 2-50,-15-2-58,13-3-57,-13 3-40,20-6-38,-5 2-30,0-3-32,5-1-26,1 0-11,8-3-23,9-4-4,4 0-17,7-1-11,11-5-18,6 0-12,3-1-7,7 1-8,-1 1-7,3 0-6,0-3-2,3 3-3,0 1-5,0-1-2,-1-1-3,0 1-5,-1 2 7,-4 0-5,-3-1-4,-4 1 1,-4 1-2,-13 3-1,-3 0 3,-6 2 1,-5 0-1,-6 4 2,-7-1-7,-3 2 9,-6 1-51,0-1-36,-3 1-28,-12 6-46,13-10-55,-13 10-96,6-10-75,-6 10-70,0 0-47,-7-10-107,7 10-492,-12-7-716</inkml:trace>
  <inkml:trace contextRef="#ctx0" brushRef="#br0" timeOffset="548.257">9669 9988 677,'0'0'614,"-10"-7"-78,10 7-50,-8-8-61,8 8-46,0 0-41,-5-9-22,5 9-48,0 0 36,8-6-33,-8 6-10,17-2-10,-5 0-25,2 4 17,5-2-35,1 3 29,2 1-69,3 1 41,-2 2-72,1-1 60,-1 1-41,-3 2 5,2 0 13,-3 1-34,-2 2-15,-2 0-48,-3 2 15,-3-1-44,-3 2 21,-4 1-41,-2-1 23,-2 3-44,-7 2-37,-1 0-117,-5 2-77,-3 1-127,-7 2-147,-3 1-198,-2-4-214,-4-1-680,2-3-1242</inkml:trace>
  <inkml:trace contextRef="#ctx0" brushRef="#br0" timeOffset="1196.674">10537 9822 699,'2'-9'778,"-2"9"-62,3-17-60,-3 17-82,0-14-20,0 14-58,-2-13-78,2 13-60,-3-12-52,3 12-35,-8-10-31,8 10-37,-14-7-23,14 7-22,-18 3 31,5-1-48,2 3 3,-5 3-45,2 3 31,1 3-29,-2 3 42,2 1 2,-1 3 0,5 0-3,0 0-7,2 0-65,2-1-70,2 0 0,2-1 0,2 0 0,3-2 0,1 0 0,4 0 0,1 0 0,2-3 0,3-2 0,3-2 0,-1-1 0,3-1 0,2-3 0,1-2 0,2-2-251,2 0-107,1-1-26,0-1-8,0-3-7,0 1-39,4-2 28,-2-4-4,-2 1 56,-2-2 27,-3 1 33,-2 0 41,1-1 96,-5 0 56,0 1 103,-4 0 84,0 1 85,-1 0 26,-2 2 83,-1 0-6,-2 1 1,-7 5-8,13-10-37,-13 10-5,12-4-8,-12 4 74,0 0-13,12 2-15,-12-2 2,9 7-4,-9-7 4,9 17-4,-6-7-21,-2 1-30,0 2-128,1 2-78,-1-1 0,-1 3 0,-1 1 0,-1 0 0,0 2 0,-1-3 0,1 1 0,-3 0 0,0-1 0,2 0 0,-1-2-336,-2-1-77,1-2-47,1-2-127,-3-2-106,7-8-115,-6 12-743,6-12-1191</inkml:trace>
  <inkml:trace contextRef="#ctx0" brushRef="#br0" timeOffset="1450.612">11265 9792 1058,'9'-10'922,"-4"0"-157,-5 10-99,9-11-72,-9 11-87,8-8-68,-8 8-20,0 0 20,0 0-92,13 4 6,-13-4-70,4 10 10,-4-10-43,4 16-31,-3-6-32,1 1-28,0 3-26,0 0 6,2 3-120,-3-1-19,1 0 0,1 0 0,0-2 0,0 1 0,0-2 0,-1-1 0,1 0 0,-1-3-171,-2-9-139,3 18-39,-3-18-20,3 14-31,-3-14-98,0 0-56,3 7-48,-3-7-3,0 0-79,0 0-461,0 0-758</inkml:trace>
  <inkml:trace contextRef="#ctx0" brushRef="#br0" timeOffset="1735.796">11241 9726 604,'-8'-12'666,"3"2"-82,-2 0-14,3 3-58,4 7-51,-6-15-90,6 15-32,-2-11-33,2 11 7,6-8-15,-6 8-16,18-7-32,-6 5-7,4 2-20,4 2-14,4 1 30,2 1-67,0 2 30,5 2-51,-1 0 65,2 2-23,5 2 36,0 2-19,-7-2-13,-1 0-46,0 0-151,-3-1 0,-6 0 0,1-1 0,-4 0 0,-2-1 0,-4-1 0,1 1 0,-4-1 0,-5 1 0,-3-9 0,-1 23 0,-5-12 0,-7 5 0,-4 2 0,-6 1 0,-5 1 0,-4 0 0,-4-1 0,1 0 0,-5 0 0,2-2 0,-1 0 0,2-1 0,-1-1 0,4-3-310,3-1-458,5-1-169,6-2-1009,-2 0-1683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290.03943" units="1/cm"/>
          <inkml:channelProperty channel="Y" name="resolution" value="2064.713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4-14T06:20:58.3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20031 15587 52 0,'0'0'433'0,"0"0"-98"0,0 0-27 16,0 0-45-16,0 0 6 0,0 0-13 0,-6 4 7 15,6-4-1-15,0 0-3 0,0 0 8 16,0 0-13-16,0 0 8 0,0 0-28 0,0 0 20 16,-4 5-34-16,4-5-3 0,0 0-20 0,0 0-9 15,0 0-9-15,0 0-19 0,0 0-18 0,0 0-16 16,0 0-14-16,0 0 16 0,0 0-4 0,6-3-9 16,2-3-11-16,-2-1 5 0,3-3-33 0,0 0-2 15,5-4-35-15,2-3 13 0,4-4-29 0,3-6 19 16,6-2-8-16,-1-4 3 0,8-6 0 15,0 1-9-15,1-4-10 0,3 0-12 0,2-1 19 16,-1 0-23-16,0 0 23 0,2 0-21 0,-1 0 21 16,0-2-20-16,1 4 18 0,-4-3-15 0,0 4 22 15,-1 3-1-15,-9 6-1 0,1 2 6 0,-6 1 2 16,2 1 33-16,-7 6-29 0,-1 0 52 16,-2 1-37-16,-4 4 50 0,2-1-55 0,-4 2 47 15,-1 1-41-15,0 3 39 0,-1-2-31 0,-2 5 25 16,-1-2-46-16,1 2 26 0,-2 0-47 0,3 2 30 15,-5 0-43-15,2-1 29 0,-4 7-38 0,7-8 32 16,-7 8-39-16,2-8 27 0,-2 8-41 0,6-5-3 16,-6 5-87-16,0 0-26 0,2-6-98 0,-2 6-60 15,0 0-70-15,0 0-39 0,-8 5-87 0,8-5-82 16,-5 9-60-16,0-5-121 0,1 1-469 16,-1-1-832-16</inkml:trace>
  <inkml:trace contextRef="#ctx0" brushRef="#br0" timeOffset="831.666">21117 14157 838 0,'0'-11'706'0,"-1"3"-105"0,-2 0-54 16,2 0-38-16,-4 1-64 0,3-3 1 0,-2 6-55 15,0-3-41-15,0 2-64 0,4 5-20 0,-10-5-49 16,10 5 12-16,-14 1-25 0,7 1 0 0,1 7-32 15,-3 0-11-15,1 4-21 0,2-1 9 0,1 4-12 16,1 1 25-16,1 1-63 0,2 0 12 0,2 2-53 16,1-2 24-16,3 3-56 0,0 0 32 0,4-5-43 15,2 1 37-15,2-3-50 0,5-3 33 0,1-3-48 16,2-3-1-16,-1 0-91 0,-1-4-22 16,2-1-16-16,-2-2-8 0,5-3 8 0,-1-1-27 15,0-4 27-15,-2 3-31 0,-1-3 15 0,-1-1-21 16,-3-1 39-16,-1 1-7 0,-2-2 35 0,-3-1 2 15,-1 2 26-15,-3 1 9 0,1-4 31 0,-5 4-11 16,1-1 32-16,-2 0-12 0,-1 3 26 0,0-2-11 16,-1 3 25-16,0-2-12 0,-2 5 17 0,-1-1-8 15,4 6 19-15,-2-7-26 0,2 7 37 16,0 0-1-16,0 0 21 0,-7 7-9 0,7-7 11 16,0 11-23-16,4-4 16 0,-1 1-26 0,-1 1 17 15,3-2-29-15,2 0 19 0,0 2-26 0,0-3 18 16,-1-2-24-16,3 2 26 0,1-1-23 15,-1-2 17-15,3-2-17 0,-12-1 17 0,20-1-22 0,-11-2 19 16,5 0-20-16,-1-6 23 0,2 2-20 0,-1-5 17 16,3 1-17-16,-3-2 21 0,0-1-27 15,-4-2 30-15,1 4-22 0,-3-1 17 0,-1-2-20 16,-2 2 18-16,-4 0-14 0,2 1 27 0,-3 0 7 16,-3 0 22-16,1 0-29 0,-2 4 20 0,-3-3-35 15,0 5 21-15,-1-2-31 0,-2 3 19 0,-3 1-20 16,4 1 20-16,-1 1-26 0,-3 2 18 0,13 0-20 15,-22 4 24-15,10-1-32 0,3 1-13 0,-2 2-96 16,1 2-58-16,1 1-124 0,3-1-106 16,-3 3-68-16,4-3-110 0,1 1-650 0,0-1-851 15</inkml:trace>
  <inkml:trace contextRef="#ctx0" brushRef="#br0" timeOffset="1208.443">21746 13846 290 0,'5'-11'637'16,"-1"1"-119"-16,0 1-36 0,-3 1-41 0,-1 1-42 16,-1-1-35-16,-3 1-38 0,3 2-34 0,-3 0-38 15,0 0-35-15,4 5-29 0,-10-4-26 0,10 4-12 16,-14 0-15-16,14 0-13 0,-14 7-38 0,6-2 1 16,-1 1-34-16,0 1 3 0,4 2-24 15,0-2 9-15,1 3-28 0,-1-1 18 0,5 2-24 16,0-3 17-16,5 4-21 0,0-2 16 0,0-2-20 15,6-1 17-15,0 3-24 0,2-3 23 0,0 1-23 16,2 0 17-16,-1-3-16 0,5 1 20 0,-2 0-21 16,-2-3 22-16,2 1-22 0,-3 0 29 0,-4-1 1 15,3 1 47-15,-3-1-4 0,-1-2 42 16,1 3-1-16,-10-4 28 0,12 7-29 0,-12-7 5 16,5 7-40-16,-5-7 4 0,-3 14-35 0,-2-8 13 15,3 3-29-15,-5 1 15 0,-3-1-29 0,0 0 12 16,1 3-20-16,-4-4 12 15,3 3-74-15,-2-4-32 0,0 4-82 0,-1-4-20 0,1 0-69 0,2 0-70 16,0-4-60-16,1-1-54 0,9-2-98 0,-17 0-146 16,12-3-351-16,0-3-658 0</inkml:trace>
  <inkml:trace contextRef="#ctx0" brushRef="#br0" timeOffset="1491.149">21837 13740 137 0,'4'-13'661'0,"-2"-1"-111"15,0 4-22-15,-1 0-2 0,0-1-24 0,-1 0-44 16,0 1-24-16,0 2-44 0,0-1-20 0,0 1-67 16,3 3-44-16,-3 5-43 0,0-12-33 0,0 12-22 15,3-5 14-15,-3 5 29 0,0 0-17 0,8 7 33 16,-3-1-54-16,-1 3 45 16,1 4-22-16,4 0-69 0,-1 2 37 0,1 2-50 0,-3 1 16 0,7 1-53 15,-4-1 28-15,4 1-56 0,2 3 22 16,-2-5-33-16,3 2 14 0,0-2-38 0,0-2 0 15,0-1-4-15,0-3 3 0,2 2-3 0,-4-7 0 16,0 1-19-16,2-1-63 0,-1-4 0 0,0-1-96 16,-2-2-42-16,5-1-65 0,-4-5-17 15,3 0-62-15,-3 0-88 0,-2-4-70 0,0 3-77 0,-2-4-103 16,-2 0-614-16,-3 0-918 0</inkml:trace>
  <inkml:trace contextRef="#ctx0" brushRef="#br0" timeOffset="1695.165">21814 13843 769 0,'-14'8'743'0,"1"-2"-139"16,3-1-85-16,2-3-42 0,2 3-78 0,6-5-54 16,0 0-66-16,0 0-27 0,0 0-71 0,0 0-11 15,6-8-48-15,3 0-7 0,4-1-26 0,2-1-18 16,7-2-13-16,0-5-25 0,3 1-58 15,5-5-81-15,0 2-88 0,0 0-45 0,-1-3-50 0,2-1-99 16,-1 0-101-16,0 0-604 0,-1 1-709 16</inkml:trace>
  <inkml:trace contextRef="#ctx0" brushRef="#br0" timeOffset="1961.589">22418 13294 208 0,'0'0'777'0,"-9"-4"-125"15,9 4-42-15,-12-2-43 0,12 2-66 0,-16 2-19 16,16-2-78-16,-14 6-18 0,5-2-68 0,4 3 0 16,0 1-30-16,-1 2 17 0,3 1-31 0,2 2-33 15,1 0-13-15,1 3-30 0,2 1 6 0,2 0-67 16,0 3 3 0,1-1-62-16,3 2 16 0,4 4-43 0,-3-3 18 0,3 2-40 0,1-4 43 15,0 0-63-15,1-3 35 0,0 0-47 0,0-2 28 16,0-3-85-16,4-1-30 0,-2-1-102 0,1-4-59 15,0-2-52-15,0-2-36 0,1-3-88 0,0 0-56 16,0-3-55-16,3-3-13 0,-3-2-71 0,0 1-77 16,-1-3-286-16,-4-3-580 0</inkml:trace>
  <inkml:trace contextRef="#ctx0" brushRef="#br0" timeOffset="2479.976">22794 13439 819 0,'-4'-13'604'0,"2"0"-41"0,-2 3-14 15,1 0-29-15,-1 0-35 0,-2 0 2 0,5 3-68 16,0-1-58-16,-2 3-81 0,3 5-27 0,-1-9-4 15,1 9 17-15,0 0-23 0,0 0-10 0,9 3-25 16,-9-3-10-16,11 8 10 0,-3 2-48 0,-2-2 4 16,4 3-63-16,-1 0 11 0,0 3-67 15,-1-1 37-15,-2-1-44 0,3 3 21 0,-1-1-48 16,0-1 28-16,-1-2-40 0,-2 2-12 0,-1-2-99 16,3-1 0-16,-5-3-80 0,2 1-31 0,1-1-42 15,-5-7-36-15,0 10-52 0,0-10-57 0,0 0-33 16,-5 9 6-16,5-9 0 15,0 0 4-15,-13-3 3 0,8-1 30 0,0-1 83 0,-4-2 36 16,3-2 92-16,-2-2 37 0,0-3 96 0,1 1 29 16,0-7 89-16,2 1 3 0,0-1 34 0,1-3 26 15,3 4 12-15,1 0 30 0,1-2 8 0,4 0 2 16,-1 3 11-16,1 0 31 0,3-1 23 0,2 1 11 16,-1 4-12-16,0 3 4 0,4-1-8 15,-3 4-12-15,-1-2-31 0,1 7-12 0,-1-2-1 0,-9 5-12 16,13-2-18-16,-13 2-22 0,9 4-18 15,-9-4-22-15,0 12-15 0,-3-3-17 0,2 2-12 16,-5-1-7-16,-2 6-8 0,-1-1-11 0,-5 2-3 16,4 0 0-16,-3 0-3 0,-1-1-2 0,2-1-5 15,0-1-2-15,4 0 1 0,-1-4-4 0,1 1-1 16,1-3-2 0,2 1 1-16,1 0-3 0,1-2 0 0,3-7 5 0,0 10 2 0,0-10 7 15,8 8 11 1,1-5 9-16,0 0 5 0,1-1 7 0,4-1 4 0,0 0-1 0,0 1-7 0,0-2-6 15,7-2-4-15,-5 1-7 0,2-1-12 0,0-1 5 16,0 0-1-16,0-2-15 0,-3 3-69 0,2-3-86 16,-2 0-48-16,-2-1-56 0,2 0-88 15,-2 0-115-15,0-1-89 0,-2 1-99 0,-3-1-691 0,1 0-946 16</inkml:trace>
  <inkml:trace contextRef="#ctx0" brushRef="#br0" timeOffset="2730.993">22927 12982 585 0,'-1'-9'850'0,"2"-2"-127"0,4 6-59 0,1-5-61 16,5 3 6-16,4-1-33 0,4-1-34 0,11 1 4 16,2-1-72-16,0 6-1 0,-3 0-77 0,3 3 53 15,4 1-60-15,-1 3-77 0,0 3-312 0,-3 4 0 16,4 3 0-16,-6 4 0 15,-2 4 0-15,-2 2 0 16,-8 5 0-16,-4-2 0 0,-5 6 0 0,-5 2 0 16,-4 1 0-16,-4 8 0 0,-5 4 0 0,-4-1 0 15,-5 8 0-15,-5 4-260 0,-5 2-625 16,-6 1-290-16,-5-1-677 0,-3-2-1566 0</inkml:trace>
  <inkml:trace contextRef="#ctx0" brushRef="#br0" timeOffset="3735.596">18033 15739 672 0,'0'0'573'0,"-16"-1"-137"15,16 1-53-15,-13 0-8 0,13 0 4 0,-14 0-13 16,14 0 10-16,-13 0-51 0,13 0-30 0,0 0-40 16,-14 0-30-16,14 0-14 0,0 0-2 0,0 0-4 15,-9-5 0-15,9 5-12 0,0-10-18 0,4 1-11 16,0-5 5-16,0-3-42 0,5-4-2 0,0-7-30 15,2-8-14-15,6-4-2 0,4-12-11 0,4-6 10 16,2-3-9-16,3-2-5 0,2-4 0 16,3-3-4-16,8-12 0 0,-6 13-7 0,0 0 22 15,-1 2 9-15,2 2-47 0,-3 4 30 0,-3 3-49 16,-3 7 38-16,-1 3-43 0,-8 11 35 0,-4 3-33 16,-2 6 50-16,-1 5-30 0,-5 3 43 0,-2 2-19 15,2 4 23-15,-3-2-46 0,-3 7 27 0,2-4-45 16,-1 6 29-16,-2-2-46 0,-1 9 33 15,3-10-43-15,-3 10 32 0,-2-10-37 0,2 10 32 16,0 0-79-16,0 0-22 0,0 0-101 0,-10-1-39 16,10 1-93-16,-6 9-69 0,6-9-76 0,-5 9-96 15,1-3-85-15,1 0-59 0,-2 1-744 0,1 3-1059 16</inkml:trace>
  <inkml:trace contextRef="#ctx0" brushRef="#br0" timeOffset="4002.467">18444 14415 360 0,'-7'-7'801'16,"7"7"-149"-16,-7-8-55 0,7 8-51 0,-7-11-47 15,5 6-61-15,-1-1-42 0,3-3-79 0,4 4-16 16,0-4-50-16,0 1-3 0,6-2-49 0,0 0 11 16,5 1-28-16,2-1 0 0,5 2 5 15,-3 1-28-15,5 1-26 0,-1 2 1 0,-1 3-5 16,0-1-10-16,1 2 66 0,2 3-49 0,-2 2-11 15,3 0-12-15,-4 3-6 0,-1 0-28 0,0 5 23 16,-6-2-50-16,3 6 23 0,-4 3-47 0,-3 2 28 16,-3 0-43-16,-3 2 24 0,-1 0-95 0,-4 4-50 15,0-2-130-15,-1 1-115 0,-3-1-98 0,0-2-143 16,-4 5-143-16,-3-4-202 0,2-5-543 0,-1-1-1105 16</inkml:trace>
  <inkml:trace contextRef="#ctx0" brushRef="#br0" timeOffset="5792.001">18767 13490 300 0,'0'-8'650'0,"0"0"-121"0,-1-2-44 0,0-2-20 0,-1 4-28 0,0-3-13 0,-1 3-26 16,-1-2-36-16,2 3-41 0,-2-1-45 0,-1 1-31 15,-3 1-21-15,3 2-42 0,-4 1-36 16,9 3-18-16,-19 0-7 0,9 4-17 0,-3 3-21 15,-1 2-13-15,2 1-12 0,-2 3-24 0,3 3 7 16,-2 0-6-16,4-2-1 0,1 3-21 16,3-3 12-16,1 1-18 0,3-4 13 0,0 2-14 0,3-2 8 15,1 0-13-15,3-3 11 0,2-1-12 0,1-3 12 16,6-1-11-16,1 1 5 0,0-3-6 0,6-2 11 16,-3 0-11-16,3-3 0 0,2 2 0 15,2-1 8-15,-3-1-22 0,1 1 9 0,-5 1 1 16,2-2 1-16,-2 2 5 0,-3 2 0 0,-3 0 2 15,0 1 1-15,0 1 0 0,-4 3-1 0,-3 0 1 16,2 1-1-16,-6 4 13 0,1-1-16 0,-3 3 16 16,-3 0-16-16,-3 0 15 0,0 3-22 0,-1 0 20 15,-3 1-21-15,-3-3 8 0,3 4-5 16,-2-4 3-16,-3 0 11 0,2-1-11 0,2-1-4 16,-1-3 1-16,1 0-20 0,-2 0-60 0,3-3-48 15,1-1-47-15,-1-1-72 16,10-3-96-16,-13-1-28 0,13 1-68 0,-10-9-50 0,7 5-72 0,3-4-512 15,0-1-694-15</inkml:trace>
  <inkml:trace contextRef="#ctx0" brushRef="#br0" timeOffset="6200.186">18942 13444 446 0,'7'-13'504'0,"-5"3"-78"16,2 1-27-16,0 2-20 0,-4 7-44 0,1-12-45 0,-1 12-23 15,-3-7-16-15,3 7-18 0,0 0-15 0,0 0 8 16,-15 4-23-16,15-4 2 0,-6 13-39 0,-1-4 5 15,5 1-8-15,-3 1-19 0,1 3-17 0,0 1-22 16,3-3-22-16,-2 0-14 0,3 1-19 16,0-1-8-16,0-1-7 0,4 0-5 0,0-1-7 15,0-1-4 1,3-2-1-16,0-2-8 0,-1 1-20 0,2-4-35 0,-8-2-59 0,18-1-66 0,-8-1-29 31,0-4-58-31,-1 1-10 0,-1-1-15 0,1-3 8 16,-2-1 16-16,1 0 42 0,-3-2 42 0,2 0 39 0,-5 0 4 0,2 1 69 0,-2-2 46 0,-2 0 53 15,0 1 48-15,-2 0 36 0,-2-1 69 16,4 2 35-16,-2 0 19 0,0 0-11 16,0 2 20-1,-1 0-24-15,3 1-25 0,0 8-43 0,-2-13-32 16,2 13 3-16,1-9 20 0,-1 9 5 0,5-6 8 16,-5 6-37-16,0 0-9 0,18 0-19 0,-18 0-11 15,15 6-17-15,-5-2-16 0,1-1-10 0,-1 4-14 16,1-3-2-16,0 1-4 0,0 2-7 0,2 0-7 15,-3-3-56-15,-1 3-80 0,0-2-79 0,0-1-90 16,-1 0-85-16,-2-1-65 0,2 2-29 16,-8-5-78-16,9 3-145 0,-9-3-328 0,0 0-634 15</inkml:trace>
  <inkml:trace contextRef="#ctx0" brushRef="#br0" timeOffset="6514.278">19198 13241 503 0,'-3'-8'635'0,"1"-1"-127"0,-1 4-38 15,3 5-61-15,-1-10-30 0,1 10-11 0,4-9-32 16,-4 9-37-16,10-9-31 0,-4 5-28 0,3 3-29 16,0-2-15-16,5 1-25 0,-1 2-16 0,1-1-16 15,-1 2-41-15,2-1 0 0,-1 2-13 0,4 1-19 16,-4-2-5-16,4 2 16 0,-1 1 23 0,-1 0-11 16,0 1-18-16,-1-3-10 0,-2 1-12 0,-1 0-9 15,0 0-6-15,-2-2-6 0,0 1 24 0,-10-2 48 16,13 1-38-16,-13-1 31 0,13-3-47 15,-13 3 32-15,9-7-54 0,-9 7 37 0,4-10-52 16,-4 10 37-16,0-15-50 0,-3 6 40 0,1-1-47 16,-1-1 42-16,-3-3-8 0,2 1-5 0,-1-1-14 15,0 2-49-15,-2-3-60 0,3 1-49 0,-2-2-55 16,1 2-31-16,1 1-112 0,0-2-7 0,2 2-42 16,-1 2-64-16,2 0-48 0,-2 2-98 0,3-1-469 15,-1 2-697-15</inkml:trace>
  <inkml:trace contextRef="#ctx0" brushRef="#br0" timeOffset="6922.716">19526 12914 141 0,'0'0'597'0,"17"-2"-92"0,-17 2-73 0,11-6-17 16,-11 6-40-16,12-8-47 0,-5-1-58 0,0 3-23 16,-1-6-33-16,3 3-22 0,-1-5-12 15,-2 4-1-15,-1-2-8 0,-1-3 0 0,0 5-33 16,0-2-6-16,-3 1-3 0,-1 1-16 0,3-1-17 15,-6 4-13-15,3 0-1 0,0 0-13 16,0 7-18-16,-2-11-6 0,2 11-13 0,-7-6-5 0,7 6-6 16,0 0-6-16,-9 9-2 0,7-4-2 0,-2 1-1 15,0 6-4-15,3-1-20 0,-2 1 17 0,2 3-15 16,1-2 19-16,1 3-28 0,3-2 27 16,0 1-2-16,0 1 23 0,1-1-9 0,1-4 8 15,1 3-5-15,-1-2 14 0,4-4-10 0,2 3 5 16,-2-4-4-16,3-2 8 0,-2 0 21 0,3-2 1 15,-1-2 55-15,2-2-28 0,2-2 11 0,-2-2-28 16,3 0 26-16,0-4-28 0,0-1 32 0,0-4-16 16,0 4 37-16,-3-4-53 0,2 0 51 0,-6 3-53 15,2-1 55-15,0 2-44 0,-4 0 36 0,0 1-48 16,-2 1 37-16,0 1-48 0,-2 0 22 16,0 2-55-16,-1-1 31 0,-4 6-50 0,5-10 32 15,-5 10-99-15,5-7-25 0,-5 7-109 0,0 0-60 16,1-10-60-16,-1 10-108 0,0 0-112 0,-7-3-136 15,7 3-172-15,0 0-440 0,-16 0-894 16</inkml:trace>
  <inkml:trace contextRef="#ctx0" brushRef="#br0" timeOffset="8303.382">20068 12325 507 0,'-5'-8'948'0,"0"-3"-217"0,1 1-56 16,-1-1-67-16,0 1-17 0,-2-1 0 0,1 0-105 16,1 3 8-16,0-2-47 0,1 3-70 0,0-2-61 15,0 2-63-15,0 3-49 0,4 4-39 0,-3-9-32 16,3 9 37-16,6-5-14 0,-6 5-14 0,15 5-3 15,-7-1-81-15,6 2-58 0,-1 0 0 0,2 2 0 16,1 2 0-16,1 2 0 0,-1-2 0 0,-1 1 0 16,-1 3 0-16,3-4 0 0,-3 4 0 15,0-3 0-15,-4 0 0 0,3 2 0 0,-4-3 0 16,0 0 0-16,-3 0-257 0,2-1-8 0,-6 0-44 16,1 0-36-16,-3-3 14 0,-3 3 9 0,3-9-18 15,-6 9 1-15,6-9 25 0,-8 7 10 0,8-7 51 16,-14 0 41-16,4-5 51 0,1 1 21 0,-1-2 27 15,-3-5 26-15,4 1 53 0,-4-4 26 0,3-2 55 16,0-1 40-16,1 2-25 0,-1-1 67 16,2 0-51-16,4 2 67 0,-1-3-30 0,4 3 26 15,-2 2-37-15,3 0 20 0,4-1-8 16,1 5-1-16,3-5 4 0,1 6 3 0,2-2-4 0,-2 4-19 16,5 3 11-16,-2-1-22 0,3 3 14 0,-1 0-34 15,-1 1 9-15,4 3-35 0,-2-1 18 0,2 3-41 16,-3 2 24-16,0-2-13 0,-1 3 4 15,-1-2-36-15,0 2 30 0,-2-1-31 0,0 2 26 16,-3-3-26-16,-1-1 23 0,-1 1-11 0,3-1 0 16,-8-6-27-16,6 7-14 0,-6-7-37 0,3 8 8 15,-3-8-1-15,0 0 6 0,0 0 0 0,0 0 8 16,-8-5 1-16,2-4 12 0,2 2 6 0,-4-4 3 16,3-3 11-16,-3 1 3 0,-2-7 2 0,1 1 3 15,3-1 0-15,-2-3 6 0,-2 2 4 16,2 1-1-16,2 0 42 0,-1 0 9 0,1 3-5 15,4-1 32-15,-2 3-15 16,1 3 18-16,2 1-42 0,1 1 31 0,1 0-24 0,2 2 34 0,1 1-27 16,2 3 71-16,3 0-54 0,-9 4 47 0,18 0-61 15,-7 2 42-15,5 2-66 0,-2 1 50 0,1 3-12 16,0 1-13-16,3 3-14 0,-1-3-6 0,-2 5-8 16,2 0-9-16,-3-1-2 0,1-1-4 0,-2 4-21 15,0-3-86-15,-3-2-102 0,0 2-93 16,-1 0-89-16,-1-3-72 0,-2 3-137 0,-1-2-114 15,-1-1-835-15,0-2-1168 0</inkml:trace>
  <inkml:trace contextRef="#ctx0" brushRef="#br0" timeOffset="8617.276">20605 11737 738 0,'-12'-16'720'15,"2"0"-85"-15,0 0-37 0,-2 3-66 0,2-1-31 16,0 3-56-16,0 1-45 0,-2-1-33 16,3 4-74-16,0 0-25 0,4 1-71 0,-2 2-6 15,7 4-51-15,-12-3 46 0,12 3-40 16,-9 5 47-16,5 1-4 0,2 3-19 0,-1 1-21 0,3 4-20 16,3 0-4-16,2 3-18 0,-3 3 22 0,6 0-44 15,0 0 16-15,1 2-44 0,5 1 34 0,-3 1-46 16,3-2 22-16,2 0-45 0,0-1 29 0,1-1-10 15,1-2-12-15,-3-3-6 0,0 0-1 0,1-4-13 16,2 2-9-16,-3-2 0 0,3-1-21 16,-3-5-91-16,-2 2-52 0,0 0-94 0,-2-5-44 15,3 0-49-15,-1 2-73 0,-1-4-146 0,-12 0-77 16,21-4-164-16,-8 1-629 0,-4 1-1050 0</inkml:trace>
  <inkml:trace contextRef="#ctx0" brushRef="#br0" timeOffset="9339.183">20804 11676 193 0,'-5'-6'964'0,"1"2"-235"15,-1-2-85-15,3 0-105 0,2 6 7 0,-7-8-35 16,7 8-72-16,-4-9-74 0,4 9-85 15,-5-7-44-15,5 7-44 0,0 0 71 0,0 0-72 16,0 0 24-16,13 4-73 0,-5 3 46 0,-2-1-66 16,3 0 40-16,0 5-71 0,0-3 28 0,1 3-61 15,-1 0 41-15,-1 0-71 0,1-1 35 0,1 0-51 16,-2 1 33-16,-2-4-36 0,-1 3 24 0,3-3-38 16,-3-2 42-16,0 2-45 0,-1-1 38 0,-4-6-37 15,6 6 41-15,-6-6-47 0,0 0 41 16,0 0-47-16,0 0 35 0,0 0-52 0,0 0 45 15,-5-9-51-15,1 0 40 16,-1 1 8-16,0-4-8 0,-4-1-14 0,3-1-24 0,-3-4 54 0,1-1-2 16,-2-1-5-16,2 1-3 0,-1 0 22 0,5 2-26 15,-2 2 25-15,5-2-29 0,-2 3-1 0,3 1-3 16,0 0 3-16,4 4 12 0,4-2 6 16,-1 0 9-16,4 4 7 0,1 1-27 0,1-1 25 15,0 4 2-15,2 1 19 0,-2 2-30 0,6 1 21 16,0 2-31-16,-2 1 20 0,1 1-27 0,-1 1 29 15,-1 0-28-15,-2 1-56 0,4 0-75 0,-4 4-97 16,0-2-52-16,-5 3-50 0,0-4-122 0,0 5-35 16,-5-1-57-16,-2-1-82 0,-2 2-74 15,-2 1-567-15,-2-3-872 0</inkml:trace>
  <inkml:trace contextRef="#ctx0" brushRef="#br0" timeOffset="9496.324">20989 11744 105 0,'0'0'762'0,"-19"0"-177"0,19 0-62 0,-15-2-30 16,15 2-22-16,-9-7-43 0,5 0-57 0,2 1-59 15,-1-2-61-15,2-1-58 0,2-1-42 0,2-1-57 16,-1-3 15-16,6 1-52 0,-3-1 18 0,5 0-47 16,2-1 23-16,-3 2-83 0,1 0-51 15,0 0-136-15,-1 2-16 0,1 0-83 16,-1 0-65 0,3 2-66-16,-2-2-84 0,0 3-349 0,-1-3-442 15</inkml:trace>
  <inkml:trace contextRef="#ctx0" brushRef="#br0" timeOffset="9675.672">21165 11431 348 0,'5'-5'634'0,"-5"5"-121"0,7-5-52 16,-7 5-46-16,8-3-25 0,-8 3-7 16,0 0-58-16,12-1 33 0,-12 1-56 0,10 3-3 15,-10-3-29-15,10 6-19 0,-5 0-6 0,2 0-39 16,0 0-28-16,-2 3-34 0,3-2-7 0,-2 2-48 16,-2 1 5-16,5 1-36 0,-4-2 7 0,2 3-30 15,-5-3 9-15,5 3-62 0,-5-4-96 0,4 3-58 16,-2-2-100-16,0 0-108 0,-1-2-77 15,-2 2-118-15,0-2-165 0,-1-7-359 0,3 9-717 16</inkml:trace>
  <inkml:trace contextRef="#ctx0" brushRef="#br0" timeOffset="9982.973">21402 11253 431 0,'-5'-6'659'0,"1"-1"-74"0,4 7-36 16,-6-7-61-16,6 7-69 0,-6-7-56 16,6 7-43-16,-8-5-51 0,8 5-18 0,0 0-16 15,-10 1-25-15,10-1-14 0,-8 10 21 0,4-6-10 16,4-4-7-16,-2 15 3 0,0-6-51 0,1 1 26 16,1-1-59-16,0 2 52 0,1 0-73 0,2-1 28 15,-2 2-35-15,3-4-2 0,4 4-13 0,-3-5-13 16,1 4-18-16,1-4 3 0,0 2-8 15,2-3-7-15,0-2-10 0,0 3 4 0,4-4-6 16,-3 0-2-16,4-3-3 0,-1 0-2 0,-3-3-15 16,7 0-53-16,-3-4-25 0,0 3-81 0,-1-6-48 15,-1 3-50-15,0-1-51 0,-2-2-120 0,-1 1-94 16,0-2-73-16,-4-1-110 0,0 1-533 0,-1-2-849 16</inkml:trace>
  <inkml:trace contextRef="#ctx0" brushRef="#br0" timeOffset="10233.533">21433 10960 168 0,'-9'-6'764'0,"0"3"-121"0,3-2-41 0,6 5-70 16,-9-10-63-16,9 10-65 0,-3-6-16 0,3 6-27 16,8-8-15-16,1 4-19 0,6 1-14 0,2-1 28 15,3 3-50-15,3-1 40 0,3 2-74 0,1 1 24 16,-2 1-54-16,3 2-11 0,-2-1-72 0,-2 5 27 15,-1-1-58-15,0 0 7 0,-2 5-51 0,-2-1 23 16,-4 2-48-16,4 5 19 0,-2 1-40 16,-2 3 22-16,-2 3-53 0,-2 0-65 0,-3 3-147 15,-3 1-138-15,-1 2-116 0,-1-5-241 0,-3 3-179 16,-3-2-814-16,-1 1-1386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AF3277A7-721A-45F0-AA18-C86683A63784}" emma:medium="tactile" emma:mode="ink">
          <msink:context xmlns:msink="http://schemas.microsoft.com/ink/2010/main" type="inkDrawing" rotatedBoundingBox="1576,1494 26726,2426 26338,12891 1188,11959" semanticType="callout" shapeName="Other">
            <msink:sourceLink direction="with" ref="{B2F754F9-6AE9-4C0E-9DDC-2AAB9F86E655}"/>
          </msink:context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  <inkml:trace contextRef="#ctx0" brushRef="#br1" timeOffset="112946.281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  <inkml:trace contextRef="#ctx0" brushRef="#br1" timeOffset="114929.685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  <inkml:trace contextRef="#ctx0" brushRef="#br1" timeOffset="-195282.933">12510 9704 130,'0'0'539,"-22"0"-133,22 0-53,-16 0-32,16 0-47,0 0 15,-20 0-6,20 0-16,0 0 7,-15-2-6,15 2 5,0 0 0,-13-3-13,13 3-12,0 0-18,0 0-7,-13 0-12,13 0-7,0 0-13,0 0-15,0 0-9,0 0-7,-13-2-2,13 2-6,0 0 20,0 0-52,0 0 46,0 0-32,0 0 21,13 4-58,-13-4 25,12 1-49,-12-1 44,20 0-54,-20 0 31,25 2-53,-10-4 24,1 2-39,2 0 25,3-1-33,1 1 19,0-2-34,5 2 25,0 0-37,2 0 31,2-2-30,3 2 36,3 0-36,3 0 26,0-3-31,1 3 26,0 0-29,1 0 35,1 0-35,-1 0 33,10 0-31,-3 0 30,3 0-32,0 0 38,2 0-40,-1 0 37,2 3-35,-1-3 34,2 0-39,0 2 41,-2-2-41,2 2 35,-2-1-30,2-1 34,1 2-35,-1-2 34,2-2-33,-2 2 33,2-1-37,3-1 34,-1 2-32,-1-2 29,4 2-31,-2-3 35,0 3-40,-1-2 38,1 2-41,2-2 35,0 0-24,-3 1 8,4-1-27,1 2 33,-2-3-33,2 3 45,-1 0-57,-1-1 50,3 0-38,-1-1 43,1 1-55,8 0 34,-8 1 0,-1-1 4,10-1-47,-11 2 42,0-1-43,0 0 44,-3 1-42,0-1 62,0 1-45,-4 0-2,-1 0 7,-1 0 14,-2 1 0,0-1 5,0 1 50,-2-1-55,-8 1 52,1-1-53,-1 0 47,1 0-50,-1-1 46,0 1-36,1 0 37,-5 0-46,2-1 45,-1 0-47,-2-1 9,-2 1 2,0-2 5,-7 2 5,1-2 0,-4 1-1,1 0 3,-3-1 5,0-1 0,-4 1 3,-1-1 21,-2 1-10,-1 0-1,1-1-8,-2-1 2,-2 2-1,0 1 5,-2-1 2,0-1 37,0 0-43,-11 4 37,17-6-43,-17 6 34,15-6-39,-15 6 35,12-6-42,-12 6 37,10-3-43,-10 3 43,0 0-47,10-7 33,-10 7-61,0 0-23,0 0-16,0 0-24,0 0-42,0 0-57,0 0-80,-4-9-34,4 9-98,0 0-92,-15-1-49,15 1-102,-12-3-666,12 3-931</inkml:trace>
    <inkml:trace contextRef="#ctx0" brushRef="#br1" timeOffset="-185356.872">19084 7118 4,'15'-3'717,"-1"-1"-156,-1 1-84,-2 1-29,1-1-41,-2 0-34,-10 3-4,19-3-17,-19 3-40,14-4 2,-14 4-48,12-4 5,-12 4-33,10-3 2,-10 3-1,0 0-20,12 0-14,-12 0-4,0 0-15,0 0-11,11-3-15,-11 3 25,0 0-56,0 0 31,0 0-65,0 0 16,0 0-56,0 0 26,0 0-38,0 0 27,-10-9-44,10 9 25,-14-3-42,14 3 27,-18-2-36,18 2 35,-23-2-42,7 2 36,2 0-37,-5 0 36,-1 0-43,-1 1 44,0-1-50,-2 1 38,-2 1-34,1 1 38,0 0-32,-1-2 31,1 4-38,0-2 30,1 0-34,2 1 40,1 0-38,2 1 34,-1-1-31,-4 0 35,5 1-37,0-2 30,-1 2-27,4-1 34,-2 1-35,3-3 37,0 4-35,1-2 32,3-1-32,-1-1 28,2 2-25,9-4 32,-16 6-30,16-6 37,-13 4-32,13-4 35,-11 3-15,11-3-18,-10 4 44,10-4-29,-8 5 13,8-5 10,-8 6 6,8-6 6,-6 4-2,6-4-29,-5 10-16,5-10 0,-8 8 0,8-8 0,-4 11 0,4-11 0,-3 14 0,3-14 0,-4 19 0,4-19 0,-3 20 0,2-8 0,0 0 0,-1 1 0,1 4 0,-2 0 0,0 1 0,0 0 0,1 1 0,-1 3 0,0 2 0,1 1 0,-2-2 0,1 4 0,0-2 0,0 1 0,-2 5 0,1 4 0,0-4 0,0 3 0,1-1 0,-1 1 0,0 1 0,1-1 0,0-1 0,0 2 0,-1 1 0,3-1 0,-2-3 0,2 4 0,0-2 0,0 0 0,-1-1 0,1 2 0,2-2 0,-1 2 0,2-2 0,-1 1 0,0 0 0,2-2 0,-1 2 0,1-2 0,1-1 0,1 0 0,0 1 0,0-2 0,0 0 0,2-1 0,0-1 0,-1 2 0,0-1 0,0 1 0,-1 0 0,1 0 0,0 0 0,-1 1 0,-1-1 0,-1 3 0,0 0 0,1 1 0,-2-3 0,3 4 0,-1 0 0,-3-1 0,2 3 0,0-1 0,-2 1 0,0 1 0,0 0 0,1 1 0,-1-2 0,-2 1 0,2 3 0,-2-4 0,1 1 0,0 0 0,-2 1 0,2-1 0,-1 7 0,0-6 0,-2 4 0,3-6 0,-1 1 0,1 3 0,-1-4 0,-1 2 0,2 1 0,-1-3 0,1 1 0,0-1 0,0-1 0,0 1 0,0-1 0,1-2 0,-1 2 0,0-2 0,0-1 0,2-4 0,-2 5 0,1 0 0,-1-5 0,0 1 0,1 1 0,1-2 0,-2 1 0,1-2 0,-1 1 0,1 0 0,-1-2 0,1 2 0,-1 0 0,0-3 0,0 3 0,-1-4 0,0 1 0,1 1 0,-1-1 0,1-3 0,-2 1 0,1-2 0,1-3 0,-1 2 0,1-1 0,-2 1 0,1-1 0,0 0 0,0-1 0,1 0 0,-2-1 0,1 1 0,1-3 0,0 1 0,0-2 0,0-1 0,1-1 0,1 0 0,0 0 0,1-1 0,-1 0 0,2-2 0,3 2 0,0 0 0,5-5 0,-1 3 0,3-3 0,6 0 0,1 0 0,6-2 0,5-2 0,5 0 0,4-1 0,2-2 0,12-2 0,1-1 0,3 2-527,13-4-170,1 3-116,3-5-174,1 1-648,2-1-1296</inkml:trace>
    <inkml:trace contextRef="#ctx0" brushRef="#br1" timeOffset="-183050.658">25020 7070 78,'0'0'524,"0"0"-99,-9-2-74,9 2-28,0 0-26,-10-4-15,10 4-36,0 0-22,0 0-3,-11-2-15,11 2-1,0 0-15,0 0-17,-12-5-11,12 5 6,0 0 6,0 0-27,-12-3 7,12 3-21,0 0 18,0 0-26,0 0 31,-12-3-30,12 3 27,0 0-17,0 0 20,0 0-22,0 0 10,0 0-15,0 0 12,0 0-25,0 0 7,0 0-6,0 0-11,0 0-12,15-2-17,-15 2 1,26 1-6,-10-1-12,7 1-7,-2 1 0,7-1-3,1 2-20,1-3-7,1 2 2,0-1-7,-1 3 4,-1-4-10,2 3-2,-2-2 3,-2 1 0,-1-1-7,0 2-3,-3-2 10,-3-1-4,0 2-4,-2-2-3,0 1-4,-4-1 13,1-1-8,-2 1 4,1 0 4,-14 0 6,21 0 12,-21 0 0,17 0 23,-17 0-18,16 0 2,-16 0-5,13 0-3,-13 0-1,0 0 0,16 0-12,-16 0-9,0 0 3,13 0-7,-13 0-2,0 0 0,0 0 2,14 5 8,-14-5 7,8 4 10,-8-4 0,6 11-3,-6-11 9,6 13 24,-6-13-11,7 17-11,-4-8 28,1 2-22,-1 3-41,3-1 0,-2 2 0,1 2 0,4 1 0,-4 3 0,3-1 0,1 2 0,1 4 0,-2 1 0,3 0 0,1 1 0,-3 1 0,6 7 0,-1-1 0,1-1 0,0 2 0,-1 1 0,1-3 0,-2 5 0,1-2 0,-3 3 0,3-2 0,-3 3 0,0-2 0,2-1 0,-4 4 0,2-2 0,1 1 0,-3-3 0,1 4 0,0 0 0,-3 0 0,1-1 0,-1 1 0,2 2 0,-2-2 0,-3 1 0,3-1 0,0 1 0,-2 0 0,1-1 0,-1 2 0,1 0 0,-1 1 0,4-2 0,-2 1 0,-1-1 0,3 2 0,-1 1 0,2-1 0,-3 0 0,2-1 0,0 2 0,0 0 0,0 0 0,0 0 0,0-1 0,0 0 0,0 1 0,0-3 0,0 1 0,1 2 0,0-4 0,-1 0 0,1-1 0,-2 1 0,1 1 0,-2-2 0,2-1 0,-2 0 0,1 1 0,-3-9 0,1 4 0,0-1 0,-2-2 0,0 1 0,1-2 0,-1 2 0,-2-1 0,3-2 0,-2 0 0,-1-2 0,0-3 0,0 2 0,0-2 0,-2 1 0,3 0 0,-3-1 0,2-1 0,-2 1 0,2-1 0,0 0 0,-2 0 0,0-1 0,2 1 0,-2 0 0,1-2 0,-1 1 0,1-3 0,-1 1 0,0-1 0,0-2 0,0 2 0,-1-1 0,1-1 0,-1 0 0,1 1 0,-2-1 0,2-1 0,-2 0 0,0-1 0,2 2 0,-2-2 0,2 0 0,-3-2 0,3 0 0,-2 1 0,0 0 0,0-3 0,0-1 0,-1 1 0,0-1 0,3 0 0,-4 0 0,4 0 0,-2-2 0,-2 3 0,1-2 0,1-1 0,-2 2 0,0-2 0,-2 1 0,0 0 0,-1 0 0,1 1 0,-1-2 0,-2 1 0,2 0 0,0 0 0,-1-1 0,0 0 0,0 1 0,1 1 0,0 0 0,-2-3 0,4 4 0,-3-1 0,3 0 0,-4 0 0,4-1 0,-1 2 0,-1-2 0,3 0 0,-4-1 0,0 1 0,1-2 0,-5 0 0,-1-1 0,-2 0 0,-7-1 0,-1-2 0,-7-3 0,-8 1 0,-5-6 0,-10 3 0,-3-1-2585,-1-7-2420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4C68D868-EB34-41D5-A171-E377F88DD094}" emma:medium="tactile" emma:mode="ink">
          <msink:context xmlns:msink="http://schemas.microsoft.com/ink/2010/main" type="writingRegion" rotatedBoundingBox="885,495 28529,94 28636,7446 992,7847"/>
        </emma:interpretation>
      </emma:emma>
    </inkml:annotationXML>
    <inkml:traceGroup>
      <inkml:annotationXML>
        <emma:emma xmlns:emma="http://www.w3.org/2003/04/emma" version="1.0">
          <emma:interpretation id="{2B59B4EE-24A0-4561-B0C5-C92D10EA6916}" emma:medium="tactile" emma:mode="ink">
            <msink:context xmlns:msink="http://schemas.microsoft.com/ink/2010/main" type="paragraph" rotatedBoundingBox="1334,488 28529,94 28548,1385 1353,1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7ED0AE-2088-44D5-83BD-AA351B7D6098}" emma:medium="tactile" emma:mode="ink">
              <msink:context xmlns:msink="http://schemas.microsoft.com/ink/2010/main" type="line" rotatedBoundingBox="1334,488 28529,94 28548,1385 1353,1780"/>
            </emma:interpretation>
          </emma:emma>
        </inkml:annotationXML>
        <inkml:traceGroup>
          <inkml:annotationXML>
            <emma:emma xmlns:emma="http://www.w3.org/2003/04/emma" version="1.0">
              <emma:interpretation id="{B0D28154-8E2D-41B0-A0EA-20A8AE2DE4D1}" emma:medium="tactile" emma:mode="ink">
                <msink:context xmlns:msink="http://schemas.microsoft.com/ink/2010/main" type="inkWord" rotatedBoundingBox="1337,644 3388,614 3404,1750 1353,1780"/>
              </emma:interpretation>
              <emma:one-of disjunction-type="recognition" id="oneOf0">
                <emma:interpretation id="interp0" emma:lang="en-IN" emma:confidence="0">
                  <emma:literal>Step</emma:literal>
                </emma:interpretation>
                <emma:interpretation id="interp1" emma:lang="en-IN" emma:confidence="0">
                  <emma:literal>step</emma:literal>
                </emma:interpretation>
                <emma:interpretation id="interp2" emma:lang="en-IN" emma:confidence="0">
                  <emma:literal>Steps</emma:literal>
                </emma:interpretation>
                <emma:interpretation id="interp3" emma:lang="en-IN" emma:confidence="0">
                  <emma:literal>Stop</emma:literal>
                </emma:interpretation>
                <emma:interpretation id="interp4" emma:lang="en-IN" emma:confidence="0">
                  <emma:literal>Stys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</inkml:traceGroup>
        <inkml:traceGroup>
          <inkml:annotationXML>
            <emma:emma xmlns:emma="http://www.w3.org/2003/04/emma" version="1.0">
              <emma:interpretation id="{718E7274-5780-43DA-A0B9-0D171F8730AC}" emma:medium="tactile" emma:mode="ink">
                <msink:context xmlns:msink="http://schemas.microsoft.com/ink/2010/main" type="inkWord" rotatedBoundingBox="5150,837 5188,836 5192,1151 5155,1151"/>
              </emma:interpretation>
              <emma:one-of disjunction-type="recognition" id="oneOf1">
                <emma:interpretation id="interp5" emma:lang="en-IN" emma:confidence="0">
                  <emma:literal>;</emma:literal>
                </emma:interpretation>
                <emma:interpretation id="interp6" emma:lang="en-IN" emma:confidence="0">
                  <emma:literal>i</emma:literal>
                </emma:interpretation>
                <emma:interpretation id="interp7" emma:lang="en-IN" emma:confidence="0">
                  <emma:literal>:</emma:literal>
                </emma:interpretation>
                <emma:interpretation id="interp8" emma:lang="en-IN" emma:confidence="0">
                  <emma:literal>t</emma:literal>
                </emma:interpretation>
                <emma:interpretation id="interp9" emma:lang="en-IN" emma:confidence="0">
                  <emma:literal>f</emma:literal>
                </emma:interpretation>
              </emma:one-of>
            </emma:emma>
          </inkml:annotationXML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</inkml:traceGroup>
        <inkml:traceGroup>
          <inkml:annotationXML>
            <emma:emma xmlns:emma="http://www.w3.org/2003/04/emma" version="1.0">
              <emma:interpretation id="{F5FDD923-C41A-4C50-A6EA-23C9AC316E53}" emma:medium="tactile" emma:mode="ink">
                <msink:context xmlns:msink="http://schemas.microsoft.com/ink/2010/main" type="inkWord" rotatedBoundingBox="7380,695 10524,649 10532,1247 7388,1293"/>
              </emma:interpretation>
              <emma:one-of disjunction-type="recognition" id="oneOf2">
                <emma:interpretation id="interp10" emma:lang="en-IN" emma:confidence="0">
                  <emma:literal>select</emma:literal>
                </emma:interpretation>
                <emma:interpretation id="interp11" emma:lang="en-IN" emma:confidence="0">
                  <emma:literal>Select</emma:literal>
                </emma:interpretation>
                <emma:interpretation id="interp12" emma:lang="en-IN" emma:confidence="0">
                  <emma:literal>selects</emma:literal>
                </emma:interpretation>
                <emma:interpretation id="interp13" emma:lang="en-IN" emma:confidence="0">
                  <emma:literal>Seleet</emma:literal>
                </emma:interpretation>
                <emma:interpretation id="interp14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27A06539-0BBE-4F49-B971-12636A33E721}" emma:medium="tactile" emma:mode="ink">
                <msink:context xmlns:msink="http://schemas.microsoft.com/ink/2010/main" type="inkWord" rotatedBoundingBox="11613,735 14874,688 14882,1212 11621,1260"/>
              </emma:interpretation>
              <emma:one-of disjunction-type="recognition" id="oneOf3">
                <emma:interpretation id="interp15" emma:lang="en-IN" emma:confidence="0">
                  <emma:literal>Venter</emma:literal>
                </emma:interpretation>
                <emma:interpretation id="interp16" emma:lang="en-IN" emma:confidence="0">
                  <emma:literal>venter</emma:literal>
                </emma:interpretation>
                <emma:interpretation id="interp17" emma:lang="en-IN" emma:confidence="0">
                  <emma:literal>Yester</emma:literal>
                </emma:interpretation>
                <emma:interpretation id="interp18" emma:lang="en-IN" emma:confidence="0">
                  <emma:literal>Wester</emma:literal>
                </emma:interpretation>
                <emma:interpretation id="interp19" emma:lang="en-IN" emma:confidence="0">
                  <emma:literal>wester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</inkml:traceGroup>
        <inkml:traceGroup>
          <inkml:annotationXML>
            <emma:emma xmlns:emma="http://www.w3.org/2003/04/emma" version="1.0">
              <emma:interpretation id="{FB75F94E-BAC2-4E0D-A652-F8C2A5E574FF}" emma:medium="tactile" emma:mode="ink">
                <msink:context xmlns:msink="http://schemas.microsoft.com/ink/2010/main" type="inkWord" rotatedBoundingBox="18147,1056 18219,1055 18224,1398 18152,1399"/>
              </emma:interpretation>
              <emma:one-of disjunction-type="recognition" id="oneOf4">
                <emma:interpretation id="interp20" emma:lang="en-IN" emma:confidence="0">
                  <emma:literal>)</emma:literal>
                </emma:interpretation>
                <emma:interpretation id="interp21" emma:lang="en-IN" emma:confidence="0">
                  <emma:literal>,</emma:literal>
                </emma:interpretation>
                <emma:interpretation id="interp22" emma:lang="en-IN" emma:confidence="0">
                  <emma:literal>'</emma:literal>
                </emma:interpretation>
                <emma:interpretation id="interp23" emma:lang="en-IN" emma:confidence="0">
                  <emma:literal>`</emma:literal>
                </emma:interpretation>
                <emma:interpretation id="interp24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3DF76B64-EEC4-4D15-825F-820C6675DEE3}" emma:medium="tactile" emma:mode="ink">
                <msink:context xmlns:msink="http://schemas.microsoft.com/ink/2010/main" type="inkWord" rotatedBoundingBox="19186,229 23098,172 23115,1308 19202,1365"/>
              </emma:interpretation>
              <emma:one-of disjunction-type="recognition" id="oneOf5">
                <emma:interpretation id="interp25" emma:lang="en-IN" emma:confidence="0">
                  <emma:literal>Nodded</emma:literal>
                </emma:interpretation>
                <emma:interpretation id="interp26" emma:lang="en-IN" emma:confidence="0">
                  <emma:literal>Node O</emma:literal>
                </emma:interpretation>
                <emma:interpretation id="interp27" emma:lang="en-IN" emma:confidence="0">
                  <emma:literal>Node</emma:literal>
                </emma:interpretation>
                <emma:interpretation id="interp28" emma:lang="en-IN" emma:confidence="0">
                  <emma:literal>Nodes</emma:literal>
                </emma:interpretation>
                <emma:interpretation id="interp29" emma:lang="en-IN" emma:confidence="0">
                  <emma:literal>Node o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5F9E062B-C9A4-4482-A847-D7C80534EA5F}" emma:medium="tactile" emma:mode="ink">
                <msink:context xmlns:msink="http://schemas.microsoft.com/ink/2010/main" type="inkWord" rotatedBoundingBox="24937,352 28526,261 28549,1169 24960,1260"/>
              </emma:interpretation>
              <emma:one-of disjunction-type="recognition" id="oneOf6">
                <emma:interpretation id="interp30" emma:lang="en-IN" emma:confidence="0">
                  <emma:literal>(At)</emma:literal>
                </emma:interpretation>
                <emma:interpretation id="interp31" emma:lang="en-IN" emma:confidence="0">
                  <emma:literal>(A t)</emma:literal>
                </emma:interpretation>
                <emma:interpretation id="interp32" emma:lang="en-IN" emma:confidence="0">
                  <emma:literal>(At )</emma:literal>
                </emma:interpretation>
                <emma:interpretation id="interp33" emma:lang="en-IN" emma:confidence="0">
                  <emma:literal>(At ,</emma:literal>
                </emma:interpretation>
                <emma:interpretation id="interp34" emma:lang="en-IN" emma:confidence="0">
                  <emma:literal>(A 1)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DE9FE827-3080-4E75-B849-0331638DF004}" emma:medium="tactile" emma:mode="ink">
            <msink:context xmlns:msink="http://schemas.microsoft.com/ink/2010/main" type="paragraph" rotatedBoundingBox="1291,2210 11746,1778 11793,2910 1337,33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DE2FA-AE1F-4E3F-AF17-DD11E733C102}" emma:medium="tactile" emma:mode="ink">
              <msink:context xmlns:msink="http://schemas.microsoft.com/ink/2010/main" type="inkBullet" rotatedBoundingBox="1291,2213 1713,2196 1758,3295 1336,3312"/>
            </emma:interpretation>
            <emma:one-of disjunction-type="recognition" id="oneOf7">
              <emma:interpretation id="interp35" emma:lang="en-IN" emma:confidence="0">
                <emma:literal>i)</emma:literal>
              </emma:interpretation>
              <emma:interpretation id="interp36" emma:lang="en-IN" emma:confidence="0">
                <emma:literal>D)</emma:literal>
              </emma:interpretation>
              <emma:interpretation id="interp37" emma:lang="en-IN" emma:confidence="0">
                <emma:literal>I)</emma:literal>
              </emma:interpretation>
              <emma:interpretation id="interp38" emma:lang="en-IN" emma:confidence="0">
                <emma:literal>1)</emma:literal>
              </emma:interpretation>
              <emma:interpretation id="interp39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47FFECCC-4D3F-4FEB-A02C-4044AAC18BED}" emma:medium="tactile" emma:mode="ink">
              <msink:context xmlns:msink="http://schemas.microsoft.com/ink/2010/main" type="line" rotatedBoundingBox="2265,2170 11746,1778 11793,2910 2312,3302"/>
            </emma:interpretation>
          </emma:emma>
        </inkml:annotationXML>
        <inkml:traceGroup>
          <inkml:annotationXML>
            <emma:emma xmlns:emma="http://www.w3.org/2003/04/emma" version="1.0">
              <emma:interpretation id="{2B9FD3DA-B8BA-466B-9EEF-1E2FA7F637DE}" emma:medium="tactile" emma:mode="ink">
                <msink:context xmlns:msink="http://schemas.microsoft.com/ink/2010/main" type="inkWord" rotatedBoundingBox="2276,2422 4273,2339 4294,2844 2297,2927"/>
              </emma:interpretation>
              <emma:one-of disjunction-type="recognition" id="oneOf8">
                <emma:interpretation id="interp40" emma:lang="en-IN" emma:confidence="0">
                  <emma:literal>Save</emma:literal>
                </emma:interpretation>
                <emma:interpretation id="interp41" emma:lang="en-IN" emma:confidence="0">
                  <emma:literal>save</emma:literal>
                </emma:interpretation>
                <emma:interpretation id="interp42" emma:lang="en-IN" emma:confidence="0">
                  <emma:literal>same</emma:literal>
                </emma:interpretation>
                <emma:interpretation id="interp43" emma:lang="en-IN" emma:confidence="0">
                  <emma:literal>Same</emma:literal>
                </emma:interpretation>
                <emma:interpretation id="interp44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F42B9B85-8EBE-475D-B42F-2508F2E2245A}" emma:medium="tactile" emma:mode="ink">
                <msink:context xmlns:msink="http://schemas.microsoft.com/ink/2010/main" type="inkWord" rotatedBoundingBox="5382,2270 6290,2386 6221,2934 5312,2819"/>
              </emma:interpretation>
              <emma:one-of disjunction-type="recognition" id="oneOf9">
                <emma:interpretation id="interp45" emma:lang="en-IN" emma:confidence="0">
                  <emma:literal>in</emma:literal>
                </emma:interpretation>
                <emma:interpretation id="interp46" emma:lang="en-IN" emma:confidence="0">
                  <emma:literal>In</emma:literal>
                </emma:interpretation>
                <emma:interpretation id="interp47" emma:lang="en-IN" emma:confidence="0">
                  <emma:literal>m</emma:literal>
                </emma:interpretation>
                <emma:interpretation id="interp48" emma:lang="en-IN" emma:confidence="0">
                  <emma:literal>nn</emma:literal>
                </emma:interpretation>
                <emma:interpretation id="interp49" emma:lang="en-IN" emma:confidence="0">
                  <emma:literal>Inn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</inkml:traceGroup>
        <inkml:traceGroup>
          <inkml:annotationXML>
            <emma:emma xmlns:emma="http://www.w3.org/2003/04/emma" version="1.0">
              <emma:interpretation id="{8ABF5803-73C9-42EB-9189-59DA6BA0B356}" emma:medium="tactile" emma:mode="ink">
                <msink:context xmlns:msink="http://schemas.microsoft.com/ink/2010/main" type="inkWord" rotatedBoundingBox="6473,2017 7938,2416 7703,3281 6238,2883"/>
              </emma:interpretation>
              <emma:one-of disjunction-type="recognition" id="oneOf10">
                <emma:interpretation id="interp50" emma:lang="en-IN" emma:confidence="0">
                  <emma:literal>CAB</emma:literal>
                </emma:interpretation>
                <emma:interpretation id="interp51" emma:lang="en-IN" emma:confidence="0">
                  <emma:literal>[CAB</emma:literal>
                </emma:interpretation>
                <emma:interpretation id="interp52" emma:lang="en-IN" emma:confidence="0">
                  <emma:literal>[LAB</emma:literal>
                </emma:interpretation>
                <emma:interpretation id="interp53" emma:lang="en-IN" emma:confidence="0">
                  <emma:literal>[FAB</emma:literal>
                </emma:interpretation>
                <emma:interpretation id="interp54" emma:lang="en-IN" emma:confidence="0">
                  <emma:literal>GAB</emma:literal>
                </emma:interpretation>
              </emma:one-of>
            </emma:emma>
          </inkml:annotationXML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  <inkml:trace contextRef="#ctx0" brushRef="#br1" timeOffset="39914.023">7636 2619 208,'11'4'728,"-2"1"-124,-1-1-46,1 1-21,-9-5-43,13 9-46,-13-9-32,7 10-68,-7-10-29,10 12-17,-10-12-17,4 12-36,-4-12-31,2 12-24,-2-12-20,-4 12-3,4-12-24,-7 11-14,7-11-30,-11 12-17,11-12-20,-12 11 1,12-11-21,-11 5 0,11-5-19,-10 5 9,10-5-14,0 0 11,-14 2-22,14-2 17,0 0-23,-10-6 15,10 6-20,0 0 3,-4-11 30,4 11-43,2-10 1,-2 10 10,5-13-11,-5 13 13,10-11 5,-10 11-1,12-11 7,-12 11 5,15-8-17,-15 8 16,14-5 0,-14 5 9,17 0-14,-17 0 13,13 0-14,-13 0 22,14 5-20,-14-5 15,7 5-21,-7-5 21,6 9-11,-6-9 2,0 0-5,-3 12 14,3-12-11,-6 8-4,6-8-19,-10 7 11,10-7-14,-12 6-7,12-6-3,-12 5-23,12-5-25,-12 3-5,12-3 23,0 0 13,-17-2 0,17 2-13,-11-5-2,11 5 6,-11-5 13,11 5 10,-5-10-8,5 10 3,-2-11 19,2 11-8,1-10-9,-1 10 10,5-10 4,-5 10 7,10-7 5,-10 7 5,16-4 14,-16 4 6,18 0 3,-7 2 5,-1 2 9,1-1 1,1 5 32,0 0 12,-1 2 28,-1 5 0,1-1-31,-1 3 0,-3 1-6,0 1-9,-2 2-14,-2 1-10,-2-3-9,-2 5 3,-2-1-12,-2-2-44,-2 3-44,-3-4-30,1 1-100,-1-1-76,-3-3-103,1 0-89,-1-5-161,-1 1-131,-2-2-899,4-5-1314</inkml:trace>
        </inkml:traceGroup>
        <inkml:traceGroup>
          <inkml:annotationXML>
            <emma:emma xmlns:emma="http://www.w3.org/2003/04/emma" version="1.0">
              <emma:interpretation id="{DCE943B4-7FCA-41D8-9A32-92FC80B1EFC6}" emma:medium="tactile" emma:mode="ink">
                <msink:context xmlns:msink="http://schemas.microsoft.com/ink/2010/main" type="inkWord" rotatedBoundingBox="8486,1913 9022,1890 9066,2954 8530,2976"/>
              </emma:interpretation>
              <emma:one-of disjunction-type="recognition" id="oneOf11">
                <emma:interpretation id="interp55" emma:lang="en-IN" emma:confidence="0">
                  <emma:literal>]</emma:literal>
                </emma:interpretation>
                <emma:interpretation id="interp56" emma:lang="en-IN" emma:confidence="0">
                  <emma:literal>3</emma:literal>
                </emma:interpretation>
                <emma:interpretation id="interp57" emma:lang="en-IN" emma:confidence="0">
                  <emma:literal>2</emma:literal>
                </emma:interpretation>
                <emma:interpretation id="interp58" emma:lang="en-IN" emma:confidence="0">
                  <emma:literal>7</emma:literal>
                </emma:interpretation>
                <emma:interpretation id="interp59" emma:lang="en-IN" emma:confidence="0">
                  <emma:literal>)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60DFC1AD-01AF-4C5A-B980-97EFBEA96E72}" emma:medium="tactile" emma:mode="ink">
                <msink:context xmlns:msink="http://schemas.microsoft.com/ink/2010/main" type="inkWord" rotatedBoundingBox="10016,2033 11764,2039 11762,2560 10014,2553"/>
              </emma:interpretation>
              <emma:one-of disjunction-type="recognition" id="oneOf12">
                <emma:interpretation id="interp60" emma:lang="en-IN" emma:confidence="0">
                  <emma:literal>€0</emma:literal>
                </emma:interpretation>
                <emma:interpretation id="interp61" emma:lang="en-IN" emma:confidence="0">
                  <emma:literal>=0</emma:literal>
                </emma:interpretation>
                <emma:interpretation id="interp62" emma:lang="en-IN" emma:confidence="0">
                  <emma:literal>£0</emma:literal>
                </emma:interpretation>
                <emma:interpretation id="interp63" emma:lang="en-IN" emma:confidence="0">
                  <emma:literal>0</emma:literal>
                </emma:interpretation>
                <emma:interpretation id="interp64" emma:lang="en-IN" emma:confidence="0">
                  <emma:literal>00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D2C1EBF8-909E-4339-9CCF-E9FCEDA4BB84}" emma:medium="tactile" emma:mode="ink">
            <msink:context xmlns:msink="http://schemas.microsoft.com/ink/2010/main" type="paragraph" rotatedBoundingBox="1228,3446 28196,2895 28225,4325 1258,4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77E3CB-735D-4457-8AE2-A81354AA7349}" emma:medium="tactile" emma:mode="ink">
              <msink:context xmlns:msink="http://schemas.microsoft.com/ink/2010/main" type="inkBullet" rotatedBoundingBox="1234,3716 1884,3702 1908,4863 1258,4877"/>
            </emma:interpretation>
            <emma:one-of disjunction-type="recognition" id="oneOf13">
              <emma:interpretation id="interp65" emma:lang="en-IN" emma:confidence="0">
                <emma:literal>2)</emma:literal>
              </emma:interpretation>
              <emma:interpretation id="interp66" emma:lang="en-IN" emma:confidence="0">
                <emma:literal>23</emma:literal>
              </emma:interpretation>
              <emma:interpretation id="interp67" emma:lang="en-IN" emma:confidence="0">
                <emma:literal>2</emma:literal>
              </emma:interpretation>
              <emma:interpretation id="interp68" emma:lang="en-IN" emma:confidence="0">
                <emma:literal>2]</emma:literal>
              </emma:interpretation>
              <emma:interpretation id="interp69" emma:lang="en-IN" emma:confidence="0">
                <emma:literal>2}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113C4EC1-C7F7-4879-8E64-1A1ED9C28850}" emma:medium="tactile" emma:mode="ink">
              <msink:context xmlns:msink="http://schemas.microsoft.com/ink/2010/main" type="line" rotatedBoundingBox="2661,3417 28196,2895 28222,4197 2687,4720"/>
            </emma:interpretation>
          </emma:emma>
        </inkml:annotationXML>
        <inkml:traceGroup>
          <inkml:annotationXML>
            <emma:emma xmlns:emma="http://www.w3.org/2003/04/emma" version="1.0">
              <emma:interpretation id="{1C962B46-E1B0-4C1B-8CEF-39D33CF57864}" emma:medium="tactile" emma:mode="ink">
                <msink:context xmlns:msink="http://schemas.microsoft.com/ink/2010/main" type="inkWord" rotatedBoundingBox="2669,3805 4133,3775 4144,4307 2679,4337"/>
              </emma:interpretation>
              <emma:one-of disjunction-type="recognition" id="oneOf14">
                <emma:interpretation id="interp70" emma:lang="en-IN" emma:confidence="0">
                  <emma:literal>set</emma:literal>
                </emma:interpretation>
                <emma:interpretation id="interp71" emma:lang="en-IN" emma:confidence="0">
                  <emma:literal>Set</emma:literal>
                </emma:interpretation>
                <emma:interpretation id="interp72" emma:lang="en-IN" emma:confidence="0">
                  <emma:literal>sit</emma:literal>
                </emma:interpretation>
                <emma:interpretation id="interp73" emma:lang="en-IN" emma:confidence="0">
                  <emma:literal>get</emma:literal>
                </emma:interpretation>
                <emma:interpretation id="interp74" emma:lang="en-IN" emma:confidence="0">
                  <emma:literal>sot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4CD68655-78C3-48F8-9A63-F959D43B1C54}" emma:medium="tactile" emma:mode="ink">
                <msink:context xmlns:msink="http://schemas.microsoft.com/ink/2010/main" type="inkWord" rotatedBoundingBox="5337,3856 6972,3823 6978,4114 5343,4148"/>
              </emma:interpretation>
              <emma:one-of disjunction-type="recognition" id="oneOf15">
                <emma:interpretation id="interp75" emma:lang="en-IN" emma:confidence="0">
                  <emma:literal>now</emma:literal>
                </emma:interpretation>
                <emma:interpretation id="interp76" emma:lang="en-IN" emma:confidence="0">
                  <emma:literal>row</emma:literal>
                </emma:interpretation>
                <emma:interpretation id="interp77" emma:lang="en-IN" emma:confidence="0">
                  <emma:literal>How</emma:literal>
                </emma:interpretation>
                <emma:interpretation id="interp78" emma:lang="en-IN" emma:confidence="0">
                  <emma:literal>how</emma:literal>
                </emma:interpretation>
                <emma:interpretation id="interp79" emma:lang="en-IN" emma:confidence="0">
                  <emma:literal>mow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8CF38CD5-1424-44BA-98E8-EC53EEF1914B}" emma:medium="tactile" emma:mode="ink">
                <msink:context xmlns:msink="http://schemas.microsoft.com/ink/2010/main" type="inkWord" rotatedBoundingBox="9833,3270 10212,3263 10234,4357 9855,4365"/>
              </emma:interpretation>
              <emma:one-of disjunction-type="recognition" id="oneOf16">
                <emma:interpretation id="interp80" emma:lang="en-IN" emma:confidence="0">
                  <emma:literal>&amp;</emma:literal>
                </emma:interpretation>
                <emma:interpretation id="interp81" emma:lang="en-IN" emma:confidence="0">
                  <emma:literal>%</emma:literal>
                </emma:interpretation>
                <emma:interpretation id="interp82" emma:lang="en-IN" emma:confidence="0">
                  <emma:literal>£</emma:literal>
                </emma:interpretation>
                <emma:interpretation id="interp83" emma:lang="en-IN" emma:confidence="0">
                  <emma:literal>H</emma:literal>
                </emma:interpretation>
                <emma:interpretation id="interp84" emma:lang="en-IN" emma:confidence="0">
                  <emma:literal>G</emma:literal>
                </emma:interpretation>
              </emma:one-of>
            </emma:emma>
          </inkml:annotationXML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C45608EC-67EC-483C-8245-E9A5755A4D2F}" emma:medium="tactile" emma:mode="ink">
                <msink:context xmlns:msink="http://schemas.microsoft.com/ink/2010/main" type="inkWord" rotatedBoundingBox="11171,3553 12154,3533 12165,4087 11182,4108"/>
              </emma:interpretation>
              <emma:one-of disjunction-type="recognition" id="oneOf17">
                <emma:interpretation id="interp85" emma:lang="en-IN" emma:confidence="0">
                  <emma:literal>col</emma:literal>
                </emma:interpretation>
                <emma:interpretation id="interp86" emma:lang="en-IN" emma:confidence="0">
                  <emma:literal>cool</emma:literal>
                </emma:interpretation>
                <emma:interpretation id="interp87" emma:lang="en-IN" emma:confidence="0">
                  <emma:literal>cot</emma:literal>
                </emma:interpretation>
                <emma:interpretation id="interp88" emma:lang="en-IN" emma:confidence="0">
                  <emma:literal>cop</emma:literal>
                </emma:interpretation>
                <emma:interpretation id="interp89" emma:lang="en-IN" emma:confidence="0">
                  <emma:literal>Col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</inkml:traceGroup>
        <inkml:traceGroup>
          <inkml:annotationXML>
            <emma:emma xmlns:emma="http://www.w3.org/2003/04/emma" version="1.0">
              <emma:interpretation id="{D5540A59-2D80-427D-BBDF-A0151EAC447E}" emma:medium="tactile" emma:mode="ink">
                <msink:context xmlns:msink="http://schemas.microsoft.com/ink/2010/main" type="inkWord" rotatedBoundingBox="14615,3691 16592,3568 16614,3925 14638,4048"/>
              </emma:interpretation>
              <emma:one-of disjunction-type="recognition" id="oneOf18">
                <emma:interpretation id="interp90" emma:lang="en-IN" emma:confidence="0">
                  <emma:literal>£ 00</emma:literal>
                </emma:interpretation>
                <emma:interpretation id="interp91" emma:lang="en-IN" emma:confidence="0">
                  <emma:literal>£ 80</emma:literal>
                </emma:interpretation>
                <emma:interpretation id="interp92" emma:lang="en-IN" emma:confidence="0">
                  <emma:literal>IN</emma:literal>
                </emma:interpretation>
                <emma:interpretation id="interp93" emma:lang="en-IN" emma:confidence="0">
                  <emma:literal>£00</emma:literal>
                </emma:interpretation>
                <emma:interpretation id="interp94" emma:lang="en-IN" emma:confidence="0">
                  <emma:literal>=n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  <inkml:trace contextRef="#ctx0" brushRef="#br1" timeOffset="82438.382">16184 3656 197,'14'-7'872,"-4"-1"-146,-2 2-76,0-1-42,-1 2-58,-7 5-25,12-11-55,-12 11-33,8-8-21,-8 8-37,7-8-33,-7 8-42,0 0-37,5-7-36,-5 7-14,0 0-10,0 0 4,0 0-25,-15 7-17,6-2-7,-1 3-101,-4 1-61,0 1 0,-4 4 0,-4 0 0,0 3 0,-3-1 0,-4 4 0,-1-1 0,-1 0 0,5-3 0,0-2 0,-1 2 0,3-3 0,2 1 0,2-3 0,1-2 0,3 1 0,1-2 0,2-3 0,3 0 0,0-1 0,-2-1 0,12-3 0,-15 0 0,15 0 0,-10-3 0,10 3 0,-8-10 0,8 10 0,-1-16 0,2 7 0,2-4 0,2-1 0,0-2 0,2-2 0,1-2 0,1 3 0,1-1 0,0 0 0,1 2 0,-2 3 0,1 1 0,-1 5 0,-1-2 0,2 6 0,-10 3 0,16 0 0,-7 3 0,0 6 0,2 0 0,-2 4 0,3 2 0,0 3 0,3 2 0,0 0 0,3 1 0,-1-3 0,5 3 0,1-1 0,3 1 0,5-1 0,-4-4 0,6-1 0,-2-3 0,1-2 0,1-2 0,1-2 0,2-3 0,-5-3 0,1-2 0,1-2 0,-1-3 0,-2 0 0,-4-4 0,-3-2 0,-4 0 0,-4-1 0,-2-3 0,-5-2 0,-3-1 0,-2 2 0,-4-1 0,-5-2 0,0 2 0,-4-2 0,-2 4 0,-2-1 0,-2 0 0,-3 5 0,1 1 0,-1 0 0,-2 3 0,2 1 0,0 3 0,1 1 0,1 0 0,1 3-78,3 1-500,0 1-142,0 0-200,2 2-939,-1 1-1576</inkml:trace>
        </inkml:traceGroup>
        <inkml:traceGroup>
          <inkml:annotationXML>
            <emma:emma xmlns:emma="http://www.w3.org/2003/04/emma" version="1.0">
              <emma:interpretation id="{2367E300-57D1-42DC-967D-304105B4888A}" emma:medium="tactile" emma:mode="ink">
                <msink:context xmlns:msink="http://schemas.microsoft.com/ink/2010/main" type="inkWord" rotatedBoundingBox="19132,3268 19318,4334 18483,4480 18297,3413"/>
              </emma:interpretation>
              <emma:one-of disjunction-type="recognition" id="oneOf19">
                <emma:interpretation id="interp95" emma:lang="en-IN" emma:confidence="0">
                  <emma:literal>3)</emma:literal>
                </emma:interpretation>
                <emma:interpretation id="interp96" emma:lang="en-IN" emma:confidence="0">
                  <emma:literal>3</emma:literal>
                </emma:interpretation>
                <emma:interpretation id="interp97" emma:lang="en-IN" emma:confidence="0">
                  <emma:literal>3,</emma:literal>
                </emma:interpretation>
                <emma:interpretation id="interp98" emma:lang="en-IN" emma:confidence="0">
                  <emma:literal>31</emma:literal>
                </emma:interpretation>
                <emma:interpretation id="interp99" emma:lang="en-IN" emma:confidence="0">
                  <emma:literal>31)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13F6C50A-45A8-4A20-9A2D-752B0A68C0C9}" emma:medium="tactile" emma:mode="ink">
                <msink:context xmlns:msink="http://schemas.microsoft.com/ink/2010/main" type="inkWord" rotatedBoundingBox="19820,3600 21566,3306 21655,3838 19910,4132"/>
              </emma:interpretation>
              <emma:one-of disjunction-type="recognition" id="oneOf20">
                <emma:interpretation id="interp100" emma:lang="en-IN" emma:confidence="0">
                  <emma:literal>set</emma:literal>
                </emma:interpretation>
                <emma:interpretation id="interp101" emma:lang="en-IN" emma:confidence="0">
                  <emma:literal>Set</emma:literal>
                </emma:interpretation>
                <emma:interpretation id="interp102" emma:lang="en-IN" emma:confidence="0">
                  <emma:literal>Get</emma:literal>
                </emma:interpretation>
                <emma:interpretation id="interp103" emma:lang="en-IN" emma:confidence="0">
                  <emma:literal>get</emma:literal>
                </emma:interpretation>
                <emma:interpretation id="interp104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</inkml:traceGroup>
        <inkml:traceGroup>
          <inkml:annotationXML>
            <emma:emma xmlns:emma="http://www.w3.org/2003/04/emma" version="1.0">
              <emma:interpretation id="{7D5DCB8C-305B-4BA2-9AB7-30C77598916C}" emma:medium="tactile" emma:mode="ink">
                <msink:context xmlns:msink="http://schemas.microsoft.com/ink/2010/main" type="inkWord" rotatedBoundingBox="22206,3248 23312,3225 23331,4135 22225,4158"/>
              </emma:interpretation>
              <emma:one-of disjunction-type="recognition" id="oneOf21">
                <emma:interpretation id="interp105" emma:lang="en-IN" emma:confidence="0">
                  <emma:literal>M</emma:literal>
                </emma:interpretation>
                <emma:interpretation id="interp106" emma:lang="en-IN" emma:confidence="0">
                  <emma:literal>m</emma:literal>
                </emma:interpretation>
                <emma:interpretation id="interp107" emma:lang="en-IN" emma:confidence="0">
                  <emma:literal>N</emma:literal>
                </emma:interpretation>
                <emma:interpretation id="interp108" emma:lang="en-IN" emma:confidence="0">
                  <emma:literal>H</emma:literal>
                </emma:interpretation>
                <emma:interpretation id="interp109" emma:lang="en-IN" emma:confidence="0">
                  <emma:literal>R</emma:literal>
                </emma:interpretation>
              </emma:one-of>
            </emma:emma>
          </inkml:annotationXML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</inkml:traceGroup>
        <inkml:traceGroup>
          <inkml:annotationXML>
            <emma:emma xmlns:emma="http://www.w3.org/2003/04/emma" version="1.0">
              <emma:interpretation id="{39737FE5-8EB9-4225-9149-FF8AB828D9E6}" emma:medium="tactile" emma:mode="ink">
                <msink:context xmlns:msink="http://schemas.microsoft.com/ink/2010/main" type="inkWord" rotatedBoundingBox="22911,4122 22991,3203 23336,3233 23257,4152"/>
              </emma:interpretation>
              <emma:one-of disjunction-type="recognition" id="oneOf22">
                <emma:interpretation id="interp110" emma:lang="en-IN" emma:confidence="0">
                  <emma:literal>[</emma:literal>
                </emma:interpretation>
                <emma:interpretation id="interp111" emma:lang="en-IN" emma:confidence="0">
                  <emma:literal>]</emma:literal>
                </emma:interpretation>
                <emma:interpretation id="interp112" emma:lang="en-IN" emma:confidence="0">
                  <emma:literal>{</emma:literal>
                </emma:interpretation>
                <emma:interpretation id="interp113" emma:lang="en-IN" emma:confidence="0">
                  <emma:literal>C</emma:literal>
                </emma:interpretation>
                <emma:interpretation id="interp114" emma:lang="en-IN" emma:confidence="0">
                  <emma:literal>c</emma:literal>
                </emma:interpretation>
              </emma:one-of>
            </emma:emma>
          </inkml:annotationXML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</inkml:traceGroup>
        <inkml:traceGroup>
          <inkml:annotationXML>
            <emma:emma xmlns:emma="http://www.w3.org/2003/04/emma" version="1.0">
              <emma:interpretation id="{B7D8F0B5-3045-4825-BF39-9EE3D467725E}" emma:medium="tactile" emma:mode="ink">
                <msink:context xmlns:msink="http://schemas.microsoft.com/ink/2010/main" type="inkWord" rotatedBoundingBox="24269,3568 25381,2965 25912,3945 24801,4548"/>
              </emma:interpretation>
              <emma:one-of disjunction-type="recognition" id="oneOf23">
                <emma:interpretation id="interp115" emma:lang="en-IN" emma:confidence="0">
                  <emma:literal>A)</emma:literal>
                </emma:interpretation>
                <emma:interpretation id="interp116" emma:lang="en-IN" emma:confidence="0">
                  <emma:literal>A</emma:literal>
                </emma:interpretation>
                <emma:interpretation id="interp117" emma:lang="en-IN" emma:confidence="0">
                  <emma:literal>AT</emma:literal>
                </emma:interpretation>
                <emma:interpretation id="interp118" emma:lang="en-IN" emma:confidence="0">
                  <emma:literal>As</emma:literal>
                </emma:interpretation>
                <emma:interpretation id="interp119" emma:lang="en-IN" emma:confidence="0">
                  <emma:literal>Ay</emma:literal>
                </emma:interpretation>
              </emma:one-of>
            </emma:emma>
          </inkml:annotationXML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  <inkml:traceGroup>
          <inkml:annotationXML>
            <emma:emma xmlns:emma="http://www.w3.org/2003/04/emma" version="1.0">
              <emma:interpretation id="{E9B34363-87A3-4043-A08B-CCBA95338285}" emma:medium="tactile" emma:mode="ink">
                <msink:context xmlns:msink="http://schemas.microsoft.com/ink/2010/main" type="inkWord" rotatedBoundingBox="26278,3453 28206,3414 28214,3785 26285,3824"/>
              </emma:interpretation>
              <emma:one-of disjunction-type="recognition" id="oneOf24">
                <emma:interpretation id="interp120" emma:lang="en-IN" emma:confidence="0">
                  <emma:literal>=</emma:literal>
                </emma:interpretation>
                <emma:interpretation id="interp121" emma:lang="en-IN" emma:confidence="0">
                  <emma:literal>E</emma:literal>
                </emma:interpretation>
                <emma:interpretation id="interp122" emma:lang="en-IN" emma:confidence="0">
                  <emma:literal>e</emma:literal>
                </emma:interpretation>
                <emma:interpretation id="interp123" emma:lang="en-IN" emma:confidence="0">
                  <emma:literal>t</emma:literal>
                </emma:interpretation>
                <emma:interpretation id="interp124" emma:lang="en-IN" emma:confidence="0">
                  <emma:literal>c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</inkml:traceGroup>
        <inkml:traceGroup>
          <inkml:annotationXML>
            <emma:emma xmlns:emma="http://www.w3.org/2003/04/emma" version="1.0">
              <emma:interpretation id="{9B8C4451-AABD-4213-8B5B-E46542C3357F}" emma:medium="tactile" emma:mode="ink">
                <msink:context xmlns:msink="http://schemas.microsoft.com/ink/2010/main" type="inkWord" rotatedBoundingBox="27301,3561 28165,3362 28228,3633 27364,3833"/>
              </emma:interpretation>
              <emma:one-of disjunction-type="recognition" id="oneOf25">
                <emma:interpretation id="interp125" emma:lang="en-IN" emma:confidence="0">
                  <emma:literal>so</emma:literal>
                </emma:interpretation>
                <emma:interpretation id="interp126" emma:lang="en-IN" emma:confidence="0">
                  <emma:literal>to</emma:literal>
                </emma:interpretation>
                <emma:interpretation id="interp127" emma:lang="en-IN" emma:confidence="0">
                  <emma:literal>So</emma:literal>
                </emma:interpretation>
                <emma:interpretation id="interp128" emma:lang="en-IN" emma:confidence="0">
                  <emma:literal>o</emma:literal>
                </emma:interpretation>
                <emma:interpretation id="interp129" emma:lang="en-IN" emma:confidence="0">
                  <emma:literal>Do</emma:literal>
                </emma:interpretation>
              </emma:one-of>
            </emma:emma>
          </inkml:annotationXML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</inkml:traceGroup>
      </inkml:traceGroup>
    </inkml:traceGroup>
    <inkml:traceGroup>
      <inkml:annotationXML>
        <emma:emma xmlns:emma="http://www.w3.org/2003/04/emma" version="1.0">
          <emma:interpretation id="{124960C3-2E00-4B06-8795-CA3933A08910}" emma:medium="tactile" emma:mode="ink">
            <msink:context xmlns:msink="http://schemas.microsoft.com/ink/2010/main" type="paragraph" rotatedBoundingBox="975,6002 13259,6062 13250,7823 966,7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17FCF7-55FD-42B1-BBA8-E871F67CCB19}" emma:medium="tactile" emma:mode="ink">
              <msink:context xmlns:msink="http://schemas.microsoft.com/ink/2010/main" type="line" rotatedBoundingBox="975,6002 12147,6057 12138,7818 966,7763"/>
            </emma:interpretation>
          </emma:emma>
        </inkml:annotationXML>
        <inkml:traceGroup>
          <inkml:annotationXML>
            <emma:emma xmlns:emma="http://www.w3.org/2003/04/emma" version="1.0">
              <emma:interpretation id="{9B717F48-E9F9-49E5-BBF6-427E31365FDC}" emma:medium="tactile" emma:mode="ink">
                <msink:context xmlns:msink="http://schemas.microsoft.com/ink/2010/main" type="inkWord" rotatedBoundingBox="975,6002 5504,6024 5495,7785 966,7763"/>
              </emma:interpretation>
              <emma:one-of disjunction-type="recognition" id="oneOf26">
                <emma:interpretation id="interp130" emma:lang="en-IN" emma:confidence="0">
                  <emma:literal>Resulting</emma:literal>
                </emma:interpretation>
                <emma:interpretation id="interp131" emma:lang="en-IN" emma:confidence="0">
                  <emma:literal>Resitting</emma:literal>
                </emma:interpretation>
                <emma:interpretation id="interp132" emma:lang="en-IN" emma:confidence="0">
                  <emma:literal>Reswelling</emma:literal>
                </emma:interpretation>
                <emma:interpretation id="interp133" emma:lang="en-IN" emma:confidence="0">
                  <emma:literal>Resubbing</emma:literal>
                </emma:interpretation>
                <emma:interpretation id="interp134" emma:lang="en-IN" emma:confidence="0">
                  <emma:literal>Rebutting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</inkml:traceGroup>
        <inkml:traceGroup>
          <inkml:annotationXML>
            <emma:emma xmlns:emma="http://www.w3.org/2003/04/emma" version="1.0">
              <emma:interpretation id="{28FF1767-72EE-4F25-AA19-15F158485CB3}" emma:medium="tactile" emma:mode="ink">
                <msink:context xmlns:msink="http://schemas.microsoft.com/ink/2010/main" type="inkWord" rotatedBoundingBox="6737,6046 10139,6062 10136,6663 6734,6647"/>
              </emma:interpretation>
              <emma:one-of disjunction-type="recognition" id="oneOf27">
                <emma:interpretation id="interp135" emma:lang="en-IN" emma:confidence="0">
                  <emma:literal>matron</emma:literal>
                </emma:interpretation>
                <emma:interpretation id="interp136" emma:lang="en-IN" emma:confidence="0">
                  <emma:literal>mateine</emma:literal>
                </emma:interpretation>
                <emma:interpretation id="interp137" emma:lang="en-IN" emma:confidence="0">
                  <emma:literal>matins</emma:literal>
                </emma:interpretation>
                <emma:interpretation id="interp138" emma:lang="en-IN" emma:confidence="0">
                  <emma:literal>matrons</emma:literal>
                </emma:interpretation>
                <emma:interpretation id="interp13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</inkml:traceGroup>
        <inkml:traceGroup>
          <inkml:annotationXML>
            <emma:emma xmlns:emma="http://www.w3.org/2003/04/emma" version="1.0">
              <emma:interpretation id="{79DEAA00-9789-4C09-9F17-59C87124EF27}" emma:medium="tactile" emma:mode="ink">
                <msink:context xmlns:msink="http://schemas.microsoft.com/ink/2010/main" type="inkWord" rotatedBoundingBox="10746,6090 12147,6096 12142,7041 10741,7034"/>
              </emma:interpretation>
              <emma:one-of disjunction-type="recognition" id="oneOf28">
                <emma:interpretation id="interp140" emma:lang="en-IN" emma:confidence="0">
                  <emma:literal>is,</emma:literal>
                </emma:interpretation>
                <emma:interpretation id="interp141" emma:lang="en-IN" emma:confidence="0">
                  <emma:literal>is</emma:literal>
                </emma:interpretation>
                <emma:interpretation id="interp142" emma:lang="en-IN" emma:confidence="0">
                  <emma:literal>as,</emma:literal>
                </emma:interpretation>
                <emma:interpretation id="interp143" emma:lang="en-IN" emma:confidence="0">
                  <emma:literal>as</emma:literal>
                </emma:interpretation>
                <emma:interpretation id="interp144" emma:lang="en-IN" emma:confidence="0">
                  <emma:literal>ass,</emma:literal>
                </emma:interpretation>
              </emma:one-of>
            </emma:emma>
          </inkml:annotationXML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 timeOffset="112839.248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0-170,-10 7-208,-1-2-303,-3-1-486,-4-3-1176</inkml:trace>
        </inkml:traceGroup>
      </inkml:traceGroup>
      <inkml:traceGroup>
        <inkml:annotationXML>
          <emma:emma xmlns:emma="http://www.w3.org/2003/04/emma" version="1.0">
            <emma:interpretation id="{4E51AF49-EE88-4C5B-9BC3-32AEAD45BA24}" emma:medium="tactile" emma:mode="ink">
              <msink:context xmlns:msink="http://schemas.microsoft.com/ink/2010/main" type="line" rotatedBoundingBox="9814,6869 13257,6976 13236,7652 9793,7545"/>
            </emma:interpretation>
          </emma:emma>
        </inkml:annotationXML>
        <inkml:traceGroup>
          <inkml:annotationXML>
            <emma:emma xmlns:emma="http://www.w3.org/2003/04/emma" version="1.0">
              <emma:interpretation id="{155247A8-1133-48E9-B763-1866961E542F}" emma:medium="tactile" emma:mode="ink">
                <msink:context xmlns:msink="http://schemas.microsoft.com/ink/2010/main" type="inkWord" rotatedBoundingBox="9804,6950 12140,6955 12139,7397 9803,7392"/>
              </emma:interpretation>
              <emma:one-of disjunction-type="recognition" id="oneOf29">
                <emma:interpretation id="interp145" emma:lang="en-IN" emma:confidence="0">
                  <emma:literal>reduce</emma:literal>
                </emma:interpretation>
                <emma:interpretation id="interp146" emma:lang="en-IN" emma:confidence="0">
                  <emma:literal>Reduce</emma:literal>
                </emma:interpretation>
                <emma:interpretation id="interp147" emma:lang="en-IN" emma:confidence="0">
                  <emma:literal>reduced</emma:literal>
                </emma:interpretation>
                <emma:interpretation id="interp148" emma:lang="en-IN" emma:confidence="0">
                  <emma:literal>Seduce</emma:literal>
                </emma:interpretation>
                <emma:interpretation id="interp149" emma:lang="en-IN" emma:confidence="0">
                  <emma:literal>seduce</emma:literal>
                </emma:interpretation>
              </emma:one-of>
            </emma:emma>
          </inkml:annotationXML>
          <inkml:trace contextRef="#ctx0" brushRef="#br2" timeOffset="-164584.291">9830 7221 340,'-13'-1'806,"13"1"-131,0 0-48,0 0-78,-10-4-41,10 4-59,0 0-33,0 0-76,-3-10-15,3 10-33,0 0-19,5-11-27,-5 11-18,13-8-33,-4 3-10,0 1 5,2 0 25,2 0-60,2 1 30,0 1-49,-1 2 8,2 0-46,3 1 6,-3 0-46,2 3 18,-3 2-43,0-2 21,-2 3-35,-1 0 22,-1 1-32,-2 1 27,-1 0-39,-2-1 33,-3 2-36,-1 1 29,-2-11-34,0 15 34,0-15-34,-2 17 33,2-17-36,-5 13 36,5-13-34,-8 9 36,8-9-32,0 0 30,-8 7-35,8-7 33,0 0-30,0 0 25,0 0-34,-5-9 36,5 9-36,1-15 40,2 6-40,0-1 33,1-1-37,1-1 29,2-1-47,0-1 8,2-1-60,1 1 28,3 0-64,-2 0 19,3 2-84,-1-3-41,0 7-51,-2-1-37,2 0-61,0 4-97,-3 1-51,0 1-80,-10 3-224,17-3-341,-17 3-789</inkml:trace>
          <inkml:trace contextRef="#ctx0" brushRef="#br2" timeOffset="-163380.971">10351 7271 701,'0'0'742,"11"4"-91,-11-4-53,12-3-60,-12 3-65,14-5-25,-14 5-56,19-9-24,-7 4-49,1-2-34,0-1-30,-1 2-29,2-2-34,-1-2-14,0 2-22,-2 0-20,2-1-11,-4 1-12,-1 1 32,0-1-66,-1 1 24,-7 7-58,8-12 30,-8 12-56,0 0 15,1-13-24,-1 13 35,0 0-48,-15-2 39,15 2-47,-17 4 37,17-4-41,-22 8 40,12-3-40,-3 0 42,2 2-48,-1 1 36,1 1-32,2-2 41,0 3-26,0-2 28,4-1-43,-1 3 40,2-3-49,4-7 43,-5 16-29,5-16 39,1 14-64,-1-14 13,9 15-86,-3-8-34,4 0-28,1 1 19,3 0-20,4-2-53,3 4-53,1-3-16,2-1-13,3 0 12,1-3 33,4 2 9,1-1 56,-3-2 11,-1 0 29,2-2 4,-2 0 34,1-1 24,-2-1 21,-1-1 13,-3-1 22,-2-2 32,-2 0 33,-3 0 38,-3-1 20,-3-3 35,1 2 18,-5-1 25,-3 0 7,0 1-21,-1-2 21,-3 10-34,-2-18 16,-1 8-19,-3 2 5,-1 1-4,-2 2 6,-2-1-14,-1 2-18,-3 1 13,0 3-19,-2 0-14,-1 1-8,-2 2-3,1 3-13,0 2-11,-1-1-6,3 3-11,0 0-5,2 2 0,4-1-12,2 0-4,-1 1-2,2-2-4,4 1-4,0-1-6,3 1 8,1-11-1,1 16-13,3-7-12,1-1-19,2-3-17,3 1-11,-1-3-17,2 0-18,2-1-14,1-2-22,1-2 1,2-1-2,-1-2 3,4-1-24,-2 0 27,-1-4 33,0 1 4,1-5-1,-3 1 13,1-3 11,-5-1 17,2 0 6,-3-3 12,-2-1 5,1-1 13,-4 0-5,-1 0 25,-2-1 18,0 3 39,-1 0 15,-2 2-6,-1 0 5,0 0 21,0 3-15,-2-1 33,1 3-9,-2 2 14,1-1-7,0 3-5,4 9-13,-6-11-2,6 11 24,-8-6-5,8 6 16,0 0-11,-12 9 28,12-9-46,-6 17 54,2-5-66,2 4 49,-1 2-60,1 2 53,0 2-63,1 1 31,0 2-52,-1-4 37,4 2-60,-2 1 41,2 0-55,1-2 39,1 2-49,1-5 48,0 0-56,1-2 24,3 0-74,-2-4 49,2 0-65,2-2 31,-2-2-49,1-2 8,2 1-19,-2-3 4,0-3 15,2 0 7,-12-2 3,20 0 2,-9-2 10,-1-2 9,0-2 0,1-3 11,-3 1 11,1-5-24,1 2 38,-5-3-16,2-3 29,-2 3-12,0-1 23,0 0 16,-3 1 17,1 2 11,-2 0 8,-1 12 0,3-19 3,-3 19-12,0-11-7,0 11 4,0 0 16,0 0 15,0 0 5,0 0-12,-4 11-1,4-11-3,-1 14-7,1-14-5,-2 22-12,2-22-9,0 19-1,2-7-3,-2-12 43,2 20-64,-2-20 50,5 18-56,-5-18 44,4 17-47,-4-17 45,9 13-51,-9-13 35,14 8-63,-14-8-10,13 3-13,-13-3-4,19-3-5,-9 1-3,2-2-1,-1-3 19,0-1-7,1-1 6,-1-1 11,-1-3 6,0 2 7,1-2 2,-4 1 13,2 1 8,0-3 7,-4 4 19,1 2 7,-6 8 15,7-14 0,-7 14 1,7-7 2,-7 7 15,0 0 2,0 0 15,0 0-9,0 0 9,0 0-10,2 10-9,-2-10-11,0 11-7,0-11 3,0 14-8,0-14 7,1 15-16,-1-15-12,2 15 5,-2-15-4,3 13-9,-3-13-38,1 13-34,-1-13-40,4 12-50,-4-12-62,5 11-54,-5-11-82,9 7-97,-9-7-37,11 7-53,-11-7-132,13 3-460,-13-3-754</inkml:trace>
          <inkml:trace contextRef="#ctx0" brushRef="#br2" timeOffset="-163096.039">11660 7213 550,'5'-10'528,"-5"10"-81,5-15-46,-5 15-7,1-15-56,-1 15-18,0-14-30,0 14-3,-4-14 5,4 14-23,-4-13-44,4 13-22,-7-7-20,7 7-20,-6-8-12,6 8 4,0 0-7,-14-2-9,14 2-22,-11 5 22,11-5-1,-10 14-20,7-6 1,-3 2 12,2 1-20,0 3-19,1-3-14,0 1-19,2 1-12,-1-2-5,2 3-12,0-2-6,2 0-2,0 0-2,1-3 35,3 2-58,-1-3-14,4 1-26,0-4-22,0 1-18,3-1-25,-1-4-27,1 0-39,3 1-33,-2-4-33,5 1-55,-3-5-21,0 2-1,1-3-24,0 0-33,1-2-9,-2-1 5,-2 2-41,-1-1-499,-1-1-490</inkml:trace>
          <inkml:trace contextRef="#ctx0" brushRef="#br2" timeOffset="-162763.936">11880 7207 228,'-10'-4'616,"10"4"-125,0 0-71,0 0 4,0 0-33,0 0-40,0 0-21,0 0-26,8-8-39,-8 8-24,13-6-39,-13 6-13,14-8-45,-6 4 3,3-2-42,-2 0 18,2 0-42,0 0 12,0-1-38,-1 0 17,1 0-32,-5-2 14,1 1-29,0 1 17,-2 1-38,-5 6 27,7-14-22,-7 14 10,0 0-2,0-13-17,0 13 17,0 0-26,-12-5 20,12 5-19,-14 2 24,14-2-24,-17 7 29,9 0-4,0 0 37,-1 3 20,-1 0 12,1 3 11,1 0 12,2 1 0,-2 0 4,4 1 23,2-1-13,1 0-12,-1-3-10,2 3 28,3-3-45,-1-1 25,4 1-66,0-2 38,0-2-57,2 0 42,2-1-57,2-3 40,0 1-56,4-3-23,-3 1-34,2-2-30,0-2-38,3 0-53,-5-1-100,2 0-85,-1-2-154,-1 1-95,1-1-168,-1-1-538,2-3-929</inkml:trace>
        </inkml:traceGroup>
        <inkml:traceGroup>
          <inkml:annotationXML>
            <emma:emma xmlns:emma="http://www.w3.org/2003/04/emma" version="1.0">
              <emma:interpretation id="{3B2C838E-507A-4371-AD27-86749EDC572D}" emma:medium="tactile" emma:mode="ink">
                <msink:context xmlns:msink="http://schemas.microsoft.com/ink/2010/main" type="inkWord" rotatedBoundingBox="12539,6851 13398,7150 13188,7753 12329,7454"/>
              </emma:interpretation>
              <emma:one-of disjunction-type="recognition" id="oneOf30">
                <emma:interpretation id="interp150" emma:lang="en-IN" emma:confidence="0">
                  <emma:literal>by</emma:literal>
                </emma:interpretation>
                <emma:interpretation id="interp151" emma:lang="en-IN" emma:confidence="0">
                  <emma:literal>boy</emma:literal>
                </emma:interpretation>
                <emma:interpretation id="interp152" emma:lang="en-IN" emma:confidence="0">
                  <emma:literal>bay</emma:literal>
                </emma:interpretation>
                <emma:interpretation id="interp153" emma:lang="en-IN" emma:confidence="0">
                  <emma:literal>buy</emma:literal>
                </emma:interpretation>
                <emma:interpretation id="interp154" emma:lang="en-IN" emma:confidence="0">
                  <emma:literal>bye</emma:literal>
                </emma:interpretation>
              </emma:one-of>
            </emma:emma>
          </inkml:annotationXML>
          <inkml:trace contextRef="#ctx0" brushRef="#br2" timeOffset="-162115.435">12526 6994 801,'0'0'738,"-9"-12"-55,9 12-68,-5-12-35,5 12-54,-4-8-55,4 8-84,-4-9-66,4 9-25,0 0-41,0 0 44,0 0-82,0 0 39,0 0-74,0 19 18,4-7-48,-4 6 17,2-2-59,0 4 15,-1 2-45,3 4 27,-2-4-43,0 2 19,3 1-50,-4-1 25,3-2-22,-2-1 4,0-2-40,-2-1 26,2-1-29,-1-1 32,0-3-36,0-1 38,-1-12-42,1 21 33,-1-21-38,3 13 18,-3-13-40,2 10 26,-2-10-33,0 0 18,0 0-34,0 0 34,8-5-41,-8 5 25,8-13-12,-3 4 34,1-2-44,1-1 48,3-1-45,0 2 16,4-2 7,-1 1 6,0 1 8,1 1 1,0 2 6,1 0 6,-1 2 1,2 3 0,-3 1 6,-1 0 6,1 4 11,0-1 16,-1 2-1,-2 1 3,-3 0 10,3 2 3,-4-1 47,-6-5-52,7 14 30,-7-14-28,-4 14 25,4-14-34,-7 16 27,0-6-42,-2-3 29,0 4-41,-4-3 39,3 1-48,-1-3 36,-3 0-43,4 2 26,-1-4-64,1 1 3,3 0-92,7-5-40,-12 7-106,12-7-72,0 0-64,-7 3-69,7-3-54,0 0-18,0 0-51,0 0-96,17-5-386,-8 0-712</inkml:trace>
          <inkml:trace contextRef="#ctx0" brushRef="#br2" timeOffset="-161660.879">12893 7278 337,'9'-6'711,"-9"6"-93,13-10-39,-13 10-44,11-6-46,-11 6-73,0 0-37,9-6-62,-9 6 0,0 0-28,0 0-2,0 0-63,0 0-11,4 7-52,-4-7-6,0 0-26,5 11-18,-5-11-17,5 9-20,-5-9-16,6 8-9,-6-8-7,11 9-9,-11-9-7,14 5 12,-14-5-25,16 4-9,-16-4-11,20 1-5,-20-1-41,23-2 13,-12-1-20,2 0 14,3 0-10,-3-4 31,1 0-15,1-2 33,1-3-24,-2 1 26,2-2-18,-3-1 17,1-3-14,-5 3 35,1 0 14,-2 2 3,-1-2 1,-1 2 8,0 3 3,-1 1-6,-1-1-5,-4 9-4,5-11-6,-5 11 0,0 0 7,0 0 12,0 0 5,-5 17 6,3-5 13,2 3 7,-2 2 11,0 4 13,-1 1 43,1 3-30,0 2 29,0-1-37,0 3 25,0 0-20,2-2 25,0 1 5,0 0-39,0-2-98,2 0 0,0-2 0,-2-3 0,0-2 0,2 0 0,-2-4 0,0-1 0,0-2 0,0-12 0,-2 22 0,2-22 0,-4 14 0,4-14 0,-7 11 0,7-11 0,-12 6 0,12-6 0,-17-2 0,7-1 0,-5-1 0,-1-3 0,-4 2 0,-3-3 0,-8 0 0,0 0 0,-7 3-31,-1 2-688,-10 0-159,-3 6-245,-2 0-596,-3-1-1401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4:03.8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21D656F7-7023-4D5E-8950-F5FCCEA8E3DD}" emma:medium="tactile" emma:mode="ink">
          <msink:context xmlns:msink="http://schemas.microsoft.com/ink/2010/main" type="writingRegion" rotatedBoundingBox="12419,8765 17336,8464 17459,10462 12542,10764"/>
        </emma:interpretation>
      </emma:emma>
    </inkml:annotationXML>
    <inkml:traceGroup>
      <inkml:annotationXML>
        <emma:emma xmlns:emma="http://www.w3.org/2003/04/emma" version="1.0">
          <emma:interpretation id="{CBEF9193-87E1-4B45-9E33-20EF957DD85C}" emma:medium="tactile" emma:mode="ink">
            <msink:context xmlns:msink="http://schemas.microsoft.com/ink/2010/main" type="paragraph" rotatedBoundingBox="12880,8695 15256,8658 15265,9259 12890,9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01CF74-EF46-484C-9DE3-619BA9B1018C}" emma:medium="tactile" emma:mode="ink">
              <msink:context xmlns:msink="http://schemas.microsoft.com/ink/2010/main" type="line" rotatedBoundingBox="12880,8695 15256,8658 15265,9259 12890,9297"/>
            </emma:interpretation>
          </emma:emma>
        </inkml:annotationXML>
        <inkml:traceGroup>
          <inkml:annotationXML>
            <emma:emma xmlns:emma="http://www.w3.org/2003/04/emma" version="1.0">
              <emma:interpretation id="{0268EC18-6BC3-47B4-9D2A-0199F1FA7A20}" emma:medium="tactile" emma:mode="ink">
                <msink:context xmlns:msink="http://schemas.microsoft.com/ink/2010/main" type="inkWord" rotatedBoundingBox="12880,8695 15256,8658 15265,9259 12890,9297"/>
              </emma:interpretation>
              <emma:one-of disjunction-type="recognition" id="oneOf0">
                <emma:interpretation id="interp0" emma:lang="en-IN" emma:confidence="0">
                  <emma:literal>After</emma:literal>
                </emma:interpretation>
                <emma:interpretation id="interp1" emma:lang="en-IN" emma:confidence="0">
                  <emma:literal>I After</emma:literal>
                </emma:interpretation>
                <emma:interpretation id="interp2" emma:lang="en-IN" emma:confidence="0">
                  <emma:literal>A After</emma:literal>
                </emma:interpretation>
                <emma:interpretation id="interp3" emma:lang="en-IN" emma:confidence="0">
                  <emma:literal>/ After</emma:literal>
                </emma:interpretation>
                <emma:interpretation id="interp4" emma:lang="en-IN" emma:confidence="0">
                  <emma:literal>Alter</emma:literal>
                </emma:interpretation>
              </emma:one-of>
            </emma:emma>
          </inkml:annotationXML>
          <inkml:trace contextRef="#ctx0" brushRef="#br0">13073 8940 557,'0'0'736,"-3"-14"-130,3 14-2,0-16-51,0 16-68,3-14-8,-3 14-45,2-13-37,-2 13-20,2-12-23,-2 12-20,0 0 3,2-13-85,-2 13 18,0 0-37,0 0 16,0 0-37,-9 9 16,4-1-42,-4 6 12,-1 3-56,0 2-140,-3 5 0,0 1 0,-1 1 0,1 0 0,1 2 0,-1 0 0,1-1 0,1-1 0,2-1 0,-2-3 0,4-1 0,1-3 0,3-1 0,-1-3 0,0-2 0,3-2-213,1-10-89,0 14-68,0-14-33,3 9-45,-3-9-53,0 0-29,10-3 19,-10 3-35,12-12-15,-5 3-53,-1-3-384,1-2-595</inkml:trace>
          <inkml:trace contextRef="#ctx0" brushRef="#br0" timeOffset="200.248">13018 9003 648,'3'-20'543,"1"2"-81,0 2-31,-1-1-22,1 3-34,-1-1-3,1 3-10,-2 2-56,1 0-19,1 1-30,-4 9 15,7-10-4,-7 10-4,0 0-5,16 0-2,-16 0 6,17 9 33,-5 1-71,-1 1 15,2 3-43,1 1 20,4 5-35,-3 0-6,4 0-31,-4 2-34,1-1-13,-1 1-27,0-2-9,-2-1-5,-2-1-26,0-1-52,2-1-49,-3 1-43,-1-5-50,-1 2-102,1-4-69,-4 2-51,0-3-108,1 0-118,-6-9-151,5 13-799,-5-13-1203</inkml:trace>
          <inkml:trace contextRef="#ctx0" brushRef="#br0" timeOffset="400.779">12931 9118 792,'0'0'870,"-14"-7"-143,14 7-105,0 0-51,0 0-56,0 0-84,9-9-21,0 6-70,5 3 6,3-2-98,4-1 2,0 3-97,3-2 7,3 0-80,0 0-37,2-1-94,-2 0-75,0 2-97,0-3-164,0 2-77,-1-1-96,-1 1-172,0-3-537,-2 4-876</inkml:trace>
          <inkml:trace contextRef="#ctx0" brushRef="#br0" timeOffset="770.606">13638 8947 949,'10'-9'774,"-10"9"-106,9-10-97,-3 4-41,1-1-62,4 1-66,-2-3-68,4 0-57,-3 0-28,3-1-33,-1-1-28,1-2-30,0 1-25,-1-1-15,-1 1-16,-3 0-16,2 0-16,-1-2-16,-1 2-5,-2 2-10,-2-2-9,-2 2-4,-2 10-6,0-17-5,0 17-3,-6-15 7,6 15-4,-10-11-3,10 11 5,-11-5 11,11 5 15,-14 0 15,14 0 27,-15 9 48,10-2-21,-4 3 32,4 3-39,-1 3 29,2-1-32,-3 4 27,5 3-38,-3 0 21,3-1-49,1-1 17,-1-1-42,2 1 17,0 1-4,0-1-24,0 1-27,0-1 0,2-2 0,-1 3 0,-1-3-61,2 0-66,-2-4-42,5 3-102,-5-5-57,0 1-50,2-1-80,-2-12-94,-2 21-103,2-21-81,-2 17-681,2-17-1021</inkml:trace>
          <inkml:trace contextRef="#ctx0" brushRef="#br0" timeOffset="1171.675">13539 9143 519,'-6'-6'757,"6"6"-130,-10-9-48,10 9-61,0 0-91,4-14-23,-4 14-69,10-13-22,1 6-46,3 0-47,6 0-34,2-2-35,6-1-26,3 2-33,0-2-14,1 1-30,1 0-40,-1 1-36,-1-1-44,-1 1-33,-1 1-77,0-1-45,-4 1-55,-2 0 2,0 1-11,-2 0 4,-3-1 15,-4 2 19,2-2 42,-3-1 36,-1 2 43,-1-5 52,-3 4 49,0 0 51,-1-3 56,-3 2 39,0-1 39,-4 9 24,7-17 35,-7 17 34,4-17 36,-4 17-34,2-14 18,-2 14 0,0-11 2,0 11-12,3-10-28,-3 10-21,0 0-4,0 0 13,0 0 2,0 0 32,0 0-53,0 0 37,5 13-49,-5-13 17,2 25-48,-2-12 18,0 5-47,0-1 8,0 2-24,0 1-108,0-3-2,0 2 0,0 1 0,2-1 0,-2 0 0,0-1 0,0 0 0,0-1 0,2-1 0,0-2-168,-2-2-70,3 0-103,-2 0-71,0-2-108,1-1-84,-2-9-133,2 14-900,-2-14-1296</inkml:trace>
          <inkml:trace contextRef="#ctx0" brushRef="#br0" timeOffset="1403.466">13987 9116 603,'0'0'938,"-12"-2"-191,12 2-139,0 0-75,-4-9-69,4 9-61,0 0-73,10-12-57,-2 8-23,5 0-37,3-3-30,4 0-49,3 0-12,4-1-35,2-2-5,0 2-21,3-3-16,1 3-39,-1-3-61,-1 2-18,3 0-44,-3 0-47,-1-2-88,-6 5-29,-1-1-46,-2 1-22,-4 2-37,-3 0-21,-1 1-29,-13 3-45,13-3-386,-13 3-419</inkml:trace>
          <inkml:trace contextRef="#ctx0" brushRef="#br0" timeOffset="2143.147">14481 8931 501,'0'0'566,"0"0"-78,0 0-42,-11-3-40,11 3-18,0 0-25,0 0-21,-11-2-14,11 2-25,0 0-56,0 0-1,-13-4-22,13 4-15,0 0-17,0 0-9,-17 1-15,17-1-9,0 0-4,-13 4 20,13-4-42,-11 5 23,11-5-50,-10 6 31,10-6-57,-8 6 67,8-6-53,-2 12 35,2-12-15,0 12-7,0-12-9,4 14-7,-4-14-13,9 15-13,-2-9-10,0 1-10,2-2-9,1-1-7,2 1-7,1-3-3,1 1-14,3-1-20,0-2 34,0-4-33,4 3 34,-3-1-35,1-1 30,4-2-27,-5 0 34,-2 1-33,0-3 29,-2 2-29,-1 0 25,-2-3-38,-2 2 21,1 1-36,-4-1 39,1 1-38,-7 5 38,6-11-44,-6 11 38,0 0-34,-2-14 39,2 14-39,-9-7 46,9 7-44,-16-2 49,16 2-43,-18 1 39,6 2-35,0-1 47,-2 5-37,1-2 53,0 4-35,-1 2 49,2-2 8,-1 1-7,2 2 2,2 1 12,3 1-3,-2 0-12,4 0-9,0 0-7,3-1-4,0 0-7,2-1-1,3 0-5,-1-2-33,3-1 23,-1 1-57,6-1 18,0-3-63,-1 1 28,4-3-91,2 1 22,-3-5-80,2 1-36,5-1-31,-1-1 8,0-1 1,4-3-78,-2-1 45,-2-1 8,0-2 23,-1 0 5,-1-1 43,-2-1 28,-2-1 40,-3 1 18,0-3 53,-2 1 45,-1-1 34,1 2 54,-4-2 21,2 1 22,-2 3 21,1-2 22,-1 3 12,1 1-27,1-1 5,0 2-30,0 1 9,1-1-14,-7 7 27,14-5-1,-14 5-8,15 1 7,-15-1-8,14 7-1,-6-1 9,-3 2-4,2 1 25,0 2-28,-4-2 39,1 4-27,0-1 46,-2-1-49,0 2 47,-1 1-12,-1-3-19,2 0-12,-2-11-17,0 19-14,0-19 5,0 16 14,0-16 14,-2 11 6,2-11-15,0 0-16,-1 11-11,1-11-3,0 0-2,0 0-44,0 0-32,3-12 0,-3 12 0,4-18 0,3 5 0,-1-3 0,2-3 0,0-1 0,7-3 0,-3-1 0,4 1-106,0 1-27,0-1-93,1 3-92,1 2-78,-4 2-95,2 1-148,-1 3-80,-3 5-181,1-3-453,1 4-956</inkml:trace>
        </inkml:traceGroup>
      </inkml:traceGroup>
    </inkml:traceGroup>
    <inkml:traceGroup>
      <inkml:annotationXML>
        <emma:emma xmlns:emma="http://www.w3.org/2003/04/emma" version="1.0">
          <emma:interpretation id="{8036DD1F-C6FB-41CA-A49F-EC6371EBED4A}" emma:medium="tactile" emma:mode="ink">
            <msink:context xmlns:msink="http://schemas.microsoft.com/ink/2010/main" type="paragraph" rotatedBoundingBox="12477,9712 17394,9411 17459,10462 12542,10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43B8E3-5169-4010-91FC-FED01F6692C2}" emma:medium="tactile" emma:mode="ink">
              <msink:context xmlns:msink="http://schemas.microsoft.com/ink/2010/main" type="line" rotatedBoundingBox="12477,9712 17394,9411 17459,10462 12542,10764"/>
            </emma:interpretation>
          </emma:emma>
        </inkml:annotationXML>
        <inkml:traceGroup>
          <inkml:annotationXML>
            <emma:emma xmlns:emma="http://www.w3.org/2003/04/emma" version="1.0">
              <emma:interpretation id="{8F086091-49B2-4398-B05B-1FADD020BCB8}" emma:medium="tactile" emma:mode="ink">
                <msink:context xmlns:msink="http://schemas.microsoft.com/ink/2010/main" type="inkWord" rotatedBoundingBox="12500,10086 14033,9992 14064,10494 12531,10588"/>
              </emma:interpretation>
              <emma:one-of disjunction-type="recognition" id="oneOf1">
                <emma:interpretation id="interp5" emma:lang="en-IN" emma:confidence="0">
                  <emma:literal>Row</emma:literal>
                </emma:interpretation>
                <emma:interpretation id="interp6" emma:lang="en-IN" emma:confidence="0">
                  <emma:literal>slow</emma:literal>
                </emma:interpretation>
                <emma:interpretation id="interp7" emma:lang="en-IN" emma:confidence="0">
                  <emma:literal>Rows</emma:literal>
                </emma:interpretation>
                <emma:interpretation id="interp8" emma:lang="en-IN" emma:confidence="0">
                  <emma:literal>Raw</emma:literal>
                </emma:interpretation>
                <emma:interpretation id="interp9" emma:lang="en-IN" emma:confidence="0">
                  <emma:literal>Zow</emma:literal>
                </emma:interpretation>
              </emma:one-of>
            </emma:emma>
          </inkml:annotationXML>
          <inkml:trace contextRef="#ctx0" brushRef="#br0" timeOffset="2791.725">12553 10127 583,'5'-13'839,"-5"13"-89,4-11-103,-4 11-29,2-10-38,-2 10-78,0 0-36,3-11-101,-3 11-10,0 0-87,0 0 45,0 0-12,0 0-17,4 14-28,-4-14 12,2 25-50,-2-8 8,0 2-63,0 0 7,0 2-151,2 3-19,-2-3 0,0 4 0,2 0 0,-2-2 0,2 0 0,-4-3 0,2 1 0,0-1 0,0-2 0,-2-3 0,2 0-184,-2-2-169,2-1-95,0-12-76,0 18-138,0-18-106,-2 14-189,2-14-407,0 0-966</inkml:trace>
          <inkml:trace contextRef="#ctx0" brushRef="#br0" timeOffset="3177.169">12548 10253 412,'2'-14'797,"4"3"-132,0-1-47,3 0-51,2 1-42,3-1-62,-1-1-24,5 4-42,0-1 15,0 1-75,2 1 18,0 2-82,-1 1-16,-1 2-76,-1-1 17,-3 3-73,1 1 12,-15 0-66,23 2 30,-23-2-54,15 6 27,-15-6-46,8 11 30,-8-11-45,-2 15 29,-6-3-66,-3-2 23,-2 3-59,-3 2 10,-7 0-64,2-1 45,-2 2-37,-2-2 19,0 0 13,2-2 9,4 0 8,0-2 10,2-3 5,1 2 10,3-3 5,1 1 3,3-2 2,1 1 5,8-6 19,-12 11 31,12-11 57,0 0-49,2 17 57,5-10-54,-2 0 58,5 0-51,3 1 58,0 1 2,2-1-38,3 0 33,1 1-30,0-1 20,1 0-46,-1 0 16,-1 0-43,2-1 27,-3 1-40,4-1-8,-1-1-98,0 2-40,-1-3-56,3 2-73,1-1-45,-4-3-64,4 2-82,0-1-75,-4-2-47,4-1-12,-2 0-100,-2-1-468,2-2-772</inkml:trace>
          <inkml:trace contextRef="#ctx0" brushRef="#br0" timeOffset="3493.595">13194 10423 544,'0'-17'612,"0"17"-100,-6-13-29,6 13-32,-8-8-21,8 8-27,-11-4-16,11 4-34,-14 0 7,14 0-22,-17 5-39,7 0-37,1 3-32,1-2-28,1 3-24,-1-1-40,2 2-14,0-2 9,3 3-58,1-1 23,2-10-49,0 17 30,0-17-57,4 19 28,1-11-35,-1-1 34,6 0-48,-2-2 40,3 0-53,1-1 48,1-2-50,-2 0 50,3 0-54,-1-4 52,3 1-52,-2-2 46,2-2-50,-3-1 54,-2-1-52,-2-3 50,0 3-48,-2-4 48,0 2-51,-5-2 5,-2 11 0,2-20 1,-4 8 4,-2 3 0,-2 1 5,0-1-1,-3 1 2,1 3-1,-4 0-4,1 1 12,0 2-31,-3 1-23,1 1-35,-3 1-24,0 3-75,0-1-75,3 3-96,-3-1-135,3 1-104,1 2-264,1-2-360,3 1-828</inkml:trace>
          <inkml:trace contextRef="#ctx0" brushRef="#br0" timeOffset="4010.565">13434 10389 888,'9'-5'872,"-9"5"-159,11-8-116,-11 8-64,0 0-64,10-4-53,-10 4-70,0 0-40,0 0-27,2 17-25,-2-17-15,-2 14-86,2-14 6,0 18-65,0-18 11,0 19-53,0-19 31,2 20-54,-2-20 33,4 18-55,1-9 38,-1-1-47,4 0 41,0-3-48,-1 2 42,3-3-46,1-1 23,-1-1-38,3 0 16,-13-2-35,25-1 6,-11 0-11,-1-2 6,2-2 7,1-3 6,-5 2-3,3-2 7,-3-1 20,1 0-10,-3-2 4,0 2 5,-3 0-2,1 1 6,-7 8-5,5-13 3,-5 13-13,0 0 16,4-11 7,-4 11 1,0 0-22,0 0 23,-8 6-1,8-6-1,-6 11 0,6-11-2,-4 12-2,4-12 3,-2 15 1,2-15-4,2 13 4,-2-13-5,6 11 4,-6-11 0,12 10-1,-12-10 3,16 6-8,-5-3 3,-11-3 0,25 1 1,-12-2 8,3-2 1,0 1 0,4-2 9,2-3 15,1-1 13,0-1 10,3-1-7,-3-2 0,-1-3-6,-4 1 17,-1 0 19,-4-1-6,0 1 63,-4 1-44,-2 0 50,-5 2-68,0 1 22,-6-2-58,0 5 30,-4-3-52,-1 3 23,-4 0-72,-3 2 16,-2 1-90,-2 3-50,0-1-87,-6 5-99,0-1-206,-8 5-281,6 0-812,-5 0-1306</inkml:trace>
        </inkml:traceGroup>
        <inkml:traceGroup>
          <inkml:annotationXML>
            <emma:emma xmlns:emma="http://www.w3.org/2003/04/emma" version="1.0">
              <emma:interpretation id="{329F3508-0D92-4795-8427-DA87A026A003}" emma:medium="tactile" emma:mode="ink">
                <msink:context xmlns:msink="http://schemas.microsoft.com/ink/2010/main" type="inkWord" rotatedBoundingBox="14725,9574 17394,9411 17459,10462 14789,10626"/>
              </emma:interpretation>
              <emma:one-of disjunction-type="recognition" id="oneOf2">
                <emma:interpretation id="interp10" emma:lang="en-IN" emma:confidence="0">
                  <emma:literal>Reducers</emma:literal>
                </emma:interpretation>
                <emma:interpretation id="interp11" emma:lang="en-IN" emma:confidence="0">
                  <emma:literal>Reducer's</emma:literal>
                </emma:interpretation>
                <emma:interpretation id="interp12" emma:lang="en-IN" emma:confidence="0">
                  <emma:literal>Reducing</emma:literal>
                </emma:interpretation>
                <emma:interpretation id="interp13" emma:lang="en-IN" emma:confidence="0">
                  <emma:literal>Redness's</emma:literal>
                </emma:interpretation>
                <emma:interpretation id="interp14" emma:lang="en-IN" emma:confidence="0">
                  <emma:literal>Redner's</emma:literal>
                </emma:interpretation>
              </emma:one-of>
            </emma:emma>
          </inkml:annotationXML>
          <inkml:trace contextRef="#ctx0" brushRef="#br0" timeOffset="-902.575">17181 9467 618,'0'0'595,"-7"-7"-68,7 7-30,-6-6-66,6 6-14,-9-7 2,9 7-59,-7-7-6,7 7-52,-9-5 3,9 5-18,-9-4-11,9 4-52,0 0-24,-11-3-15,11 3-9,0 0-19,0 0-26,-10 3-16,10-3-13,0 0-1,-1 9-6,1-9-3,6 13-5,-1-5 43,2 0-58,3 4 31,0-1-45,2 3 26,0-2-24,3 2 29,0 3-30,-1-2 32,3-1-30,-2 1 35,5 2-41,-3-3 32,0-1-40,0 3-1,0-5-46,-2 2 0,0-1 0,-5-2 0,1 0 0,-2-1 0,-2-1 0,-1 1 0,-2-1 0,-4-8 0,0 14 0,0-14 0,-8 18 0,0-10 0,-2 1 0,-5 0 0,-2 0 0,-3-1 0,-3 2 0,0-1 0,-8 1-336,-1-2-438,-1 1-189,-1 0-966,-6 0-1659</inkml:trace>
          <inkml:trace contextRef="#ctx0" brushRef="#br0" timeOffset="4449.209">14848 10243 1196,'-3'-15'839,"3"15"-94,0-12-44,0 12-47,-2-11-91,2 11-102,0 0-68,0 0 29,-3-8-80,3 8-17,0 0-48,-3 14 3,3-14-70,0 21-2,0-10-66,2 4-5,-1 0-50,0 2 8,1 2-47,0-2 12,2 1-75,-3 0-18,3 2-89,-2-3-18,4 1-94,-3-3-38,0 0-59,1 2-45,-2-5-71,1-1-51,-2 0-23,-1-11-68,1 18-91,-1-18-559,-1 12-848</inkml:trace>
          <inkml:trace contextRef="#ctx0" brushRef="#br0" timeOffset="4796.932">14785 10432 78,'-5'-17'743,"1"2"-158,4-2-73,-1 0-58,2-1-51,3 0-17,1-1-36,3 0-40,2-1 1,3 4-37,1-1-23,1 2 5,5 2-11,0 1-7,1 3-11,1 1-27,1 2 11,-4 3-73,-2 0 13,0 3-64,-4 3 30,-1 0-62,-3 2-7,0 1-8,-9-6-18,5 15 6,-5-15-5,-3 20-10,-3-9-12,-4 0-22,-3 4-16,-1-2-4,-1 0-7,-3-1 5,1 2 8,1-3 6,-2-1 4,2 1 5,2-2 6,1-3 2,2 3 1,-1-2 1,4 0 3,1-1 16,1 0 20,6-6 9,-8 13 1,8-13 5,3 14 7,-3-14-10,9 15 2,-3-8 45,3 0-65,5 3 50,-1-2-63,1-1 47,4 2-58,1 1 48,-3-3-54,5 3 42,-3-3-51,2 1 19,1 0-81,0-2-23,-1 1-76,1 0-100,-2-4-76,0 2-132,1 1-89,-1-5-200,-1 2-555,2-2-932</inkml:trace>
          <inkml:trace contextRef="#ctx0" brushRef="#br0" timeOffset="5567.674">15362 10510 141,'7'-11'816,"0"5"-193,0-2-89,2-1-29,1 1-34,2-1-68,1-1-11,-1 0-61,0-1-20,-2 1-68,1 0-11,0 1-15,-2-1-6,-2 3-14,0-3-30,-2 4-35,-5 6-21,4-12-13,-4 12-13,0 0-7,-4-14-8,4 14-4,-11-4-7,11 4 7,-15 1-6,15-1 0,-20 3 0,12 1-2,-2 1-5,1 1 49,-2-1-72,3 2 51,-1 0-69,1 1 46,2-1-61,1 4 48,1-3-57,1 2 50,3-10-78,0 17 23,3-8-68,1-1 1,2 0-59,2-1-37,3 0-40,2 0-50,2-2-62,1 2-39,2-5-26,0 3 51,5-1 51,1-1 46,1 0 8,3-1 59,0-2 42,1-1 31,-1-2 36,-1 0 24,1 0 34,2-4 3,-1-1 16,-1-1 13,-5 0 4,-2-1 55,-1 0 25,-3-1 25,-1-1 21,-4 3 34,-3-2 13,-1 1-5,-2 3-25,-2-1-2,-4 8 9,0-14-7,0 14 20,-8-9-12,8 9-16,-19-4-3,19 4-18,-22 1 4,6 1 3,0 3-14,0 2-16,-4 0-12,1 2-29,1 2-12,-1-1-13,1 2-16,4 0 47,-3 2-57,8-2 39,0 0-56,1-2 37,1 2-55,2 0 27,3-3-51,2-9 27,0 18-44,0-18 14,7 15-35,-1-8-5,2-2-17,1-1-17,0 0-5,3-3-20,0 1-8,2-4-12,-1 1-24,2-4 14,-1 1-7,3-2 11,-3-1 3,2-4 15,-1-1-9,-3-3 11,4-1-14,-5-2 0,3-3 3,-2-3 3,-1-1 15,-2-3 25,-1 1 24,-2-2 28,-2 3 14,0 1 48,-2-1 33,-3 2 60,1-1 31,-3 3 46,-1 1 20,0-1 13,0 5-30,0 0 45,-1 1-4,1 3 18,0 0 2,-1 2-19,3 1-18,2 10-27,-7-10 43,7 10-56,0 0 45,0 0-56,0 0 48,-6 8-53,6-8 45,1 19-55,0-6 4,1 3-20,0 1 10,2 5-47,0 0 16,1 0-51,-3 2 22,2-2-42,0 1 18,0 1-83,-1-3-16,0 1-89,0-1-25,0-2-103,-1 0-62,2-2-75,-3-1-113,0 0-74,1-2-111,-1-1-756,-1-1-1085</inkml:trace>
          <inkml:trace contextRef="#ctx0" brushRef="#br0" timeOffset="5984.386">16152 10350 68,'0'-12'814,"0"12"-178,0 0-91,-4-10-36,4 10-37,0 0-49,-6-6-31,6 6-41,0 0-39,0 0-38,-13 4-42,13-4-37,-5 9-24,5-9-16,-4 10-18,4-10-21,-1 12-33,1-12 2,1 14-13,-1-14-9,7 15-10,-7-15-9,6 15-15,0-7-6,1-2 3,-1 1-5,2-1-4,1-2-6,0 1 0,0 0-2,-9-5-5,18 5-11,-18-5-4,16 0-13,-16 0-3,17-3-16,-17 3-5,15-7 4,-6 2-7,-1-2 16,0 0-1,-2-2 9,3 1 7,-3-1 2,1 1 4,-2-1 5,1 1 17,-1-1 13,-5 9 23,8-11 10,-8 11-3,6-10-5,-6 10 0,0 0 10,7-9 20,-7 9 12,0 0-11,0 0-16,5 12-6,-5-12-20,0 0-4,0 15-12,0-15-2,1 14 1,-1-14-35,1 16-45,-1-16-40,3 16-26,-3-16-53,4 16-48,-4-16-101,7 13-62,-7-13-66,9 14-16,-9-14-119,13 10-595,-13-10-799</inkml:trace>
          <inkml:trace contextRef="#ctx0" brushRef="#br0" timeOffset="6300.755">16596 10384 650,'9'-12'620,"-2"2"-91,0 0-24,2-2-42,-3 0-23,0 2-10,1-2-29,-1 3-18,-2-1-21,1 1-16,-1-1-25,0 2-31,-4 8 26,5-14-60,-5 14 14,4-12-65,-4 12 13,3-12-61,-3 12 16,0 0-35,-6-6 5,6 6-36,0 0 24,-14 6-30,8 1 19,-2 0-44,-1 5-36,1-2-40,1 4 0,-2 1 0,1 2 0,0-1 0,1 2 0,1-2 0,0-1 0,3 1 0,-1-1 0,1-1 0,2-1 0,1-1 0,1-2 0,-1-10 0,5 20-64,0-11-82,-5-9-88,13 11-21,-4-5-36,0-2-22,-9-4-26,22 4-28,-11-3-29,2-2 10,0 0-16,1-3 3,-1-1-42,2-1-1,0-1-9,2-4-37,-2 1 1,0-5-241,0 1-233</inkml:trace>
          <inkml:trace contextRef="#ctx0" brushRef="#br0" timeOffset="7002.646">16887 10282 1064,'8'-17'317,"-3"2"2,0-2-16,-1 0 22,-2 1-29,0-1 17,-1 2-21,-1 2 0,0 0 12,-1-1-41,-1 4 31,1-2-31,-2 2 1,3 10-25,-2-17-49,2 17-11,-3-10-32,3 10 16,0 0-15,0 0 20,0 0-49,-6 6 23,6-6-66,-1 21 16,1-8-45,0 4 28,0 1-53,0 2 39,0-2-56,0 3 40,0-2-53,-3 2 39,3 0-69,0-3 0,0 4-48,-1-3-13,1-2-22,0 0-29,-1-2-17,1-2-34,0 0-37,-2-2-46,2-11-14,0 19-1,0-19-38,0 15-1,0-15-31,0 0 41,-2 13-2,2-13 50,0 0 20,-8 5 28,8-5 29,0 0 72,-13-5 82,13 5 62,-14-7 44,7 2 40,0-1 6,-3-2 18,2 0 34,-1 0 20,2 0 7,-1 1 3,2-3-14,0 3 10,3-3-26,0 2-23,3 8-21,-1-20 4,2 9-22,2 2-8,2-4-21,1 1-4,3 0-16,1-2-10,2 0-4,3-1-2,-2 3-12,2-3 6,1 3-11,0 0 8,0-3 1,-1 3 8,2 2 22,-2-2 21,-2 5 8,1-2-8,-2 2 2,0 1-8,1 2 2,-4 1-8,-9 3-2,19-2 17,-19 2 1,17 4-10,-17-4 5,13 10-9,-7-3 4,-1 1-5,-1 1 0,-2 1 4,1 0-14,-2 0 13,0 1-15,-1-11-2,3 19-19,-3-19 20,-3 18-8,3-18-3,-1 15-5,1-15-3,-2 13 16,2-13-6,-4 9-3,4-9-8,0 0-8,-8 8-3,8-8-18,0 0 15,-7-7 0,7 7-4,-3-10-2,3 10-2,-3-18-3,1 7 1,2-3-14,0-3 9,2 1 16,1-3-18,2-4 22,-1 1-13,2 1 43,1-1-21,1 2 23,1 1-19,2 1 54,0 1-36,2 2 64,2 5-40,-2 1 56,1 4-29,1 2 56,-1 3 4,3 3 7,1 3 8,-4 2-6,5 2-33,-4 4 20,1-1-120,-2 2-36,0 1 0,-3 0 0,0 1 0,-1 1 0,-1-1 0,-2 1 0,0-1 0,-1-2 0,-2 0-126,0-1-255,-3 2-116,-1-3-183,1 0-270,-3-1-805,1 2-1446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3:33.2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76D6853E-976B-4505-98FD-E26A644F1144}" emma:medium="tactile" emma:mode="ink">
          <msink:context xmlns:msink="http://schemas.microsoft.com/ink/2010/main" type="writingRegion" rotatedBoundingBox="18062,4779 32466,4581 32497,6846 18093,7045"/>
        </emma:interpretation>
      </emma:emma>
    </inkml:annotationXML>
    <inkml:traceGroup>
      <inkml:annotationXML>
        <emma:emma xmlns:emma="http://www.w3.org/2003/04/emma" version="1.0">
          <emma:interpretation id="{29088802-49BC-4EE7-88D9-465E900D336F}" emma:medium="tactile" emma:mode="ink">
            <msink:context xmlns:msink="http://schemas.microsoft.com/ink/2010/main" type="paragraph" rotatedBoundingBox="18062,4779 32466,4581 32497,6846 18093,7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3BA06F-8A68-4278-A0C7-97B8521D3300}" emma:medium="tactile" emma:mode="ink">
              <msink:context xmlns:msink="http://schemas.microsoft.com/ink/2010/main" type="line" rotatedBoundingBox="18062,4779 32466,4581 32497,6846 18093,7045"/>
            </emma:interpretation>
          </emma:emma>
        </inkml:annotationXML>
        <inkml:traceGroup>
          <inkml:annotationXML>
            <emma:emma xmlns:emma="http://www.w3.org/2003/04/emma" version="1.0">
              <emma:interpretation id="{2D4034BF-59C8-445C-92FE-EB48174B887F}" emma:medium="tactile" emma:mode="ink">
                <msink:context xmlns:msink="http://schemas.microsoft.com/ink/2010/main" type="inkWord" rotatedBoundingBox="18062,4779 18818,4769 18831,5739 18075,5750"/>
              </emma:interpretation>
              <emma:one-of disjunction-type="recognition" id="oneOf0">
                <emma:interpretation id="interp0" emma:lang="en-IN" emma:confidence="0">
                  <emma:literal>us</emma:literal>
                </emma:interpretation>
                <emma:interpretation id="interp1" emma:lang="en-IN" emma:confidence="0">
                  <emma:literal>y</emma:literal>
                </emma:interpretation>
                <emma:interpretation id="interp2" emma:lang="en-IN" emma:confidence="0">
                  <emma:literal>is)</emma:literal>
                </emma:interpretation>
                <emma:interpretation id="interp3" emma:lang="en-IN" emma:confidence="0">
                  <emma:literal>yes</emma:literal>
                </emma:interpretation>
                <emma:interpretation id="interp4" emma:lang="en-IN" emma:confidence="0">
                  <emma:literal>y)</emma:literal>
                </emma:interpretation>
              </emma:one-of>
            </emma:emma>
          </inkml:annotationXML>
          <inkml:trace contextRef="#ctx0" brushRef="#br0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  <inkml:trace contextRef="#ctx0" brushRef="#br0" timeOffset="485.726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  </inkml:traceGroup>
        <inkml:traceGroup>
          <inkml:annotationXML>
            <emma:emma xmlns:emma="http://www.w3.org/2003/04/emma" version="1.0">
              <emma:interpretation id="{7F7FBF83-485D-4CB8-92CD-6649BE58930D}" emma:medium="tactile" emma:mode="ink">
                <msink:context xmlns:msink="http://schemas.microsoft.com/ink/2010/main" type="inkWord" rotatedBoundingBox="19552,4934 23423,5026 23407,5697 19535,5604"/>
              </emma:interpretation>
              <emma:one-of disjunction-type="recognition" id="oneOf1">
                <emma:interpretation id="interp5" emma:lang="en-IN" emma:confidence="0">
                  <emma:literal>Further,</emma:literal>
                </emma:interpretation>
                <emma:interpretation id="interp6" emma:lang="en-IN" emma:confidence="0">
                  <emma:literal>further,</emma:literal>
                </emma:interpretation>
                <emma:interpretation id="interp7" emma:lang="en-IN" emma:confidence="0">
                  <emma:literal>Fisher,</emma:literal>
                </emma:interpretation>
                <emma:interpretation id="interp8" emma:lang="en-IN" emma:confidence="0">
                  <emma:literal>Fusilier,</emma:literal>
                </emma:interpretation>
                <emma:interpretation id="interp9" emma:lang="en-IN" emma:confidence="0">
                  <emma:literal>Fustier,</emma:literal>
                </emma:interpretation>
              </emma:one-of>
            </emma:emma>
          </inkml:annotationXML>
          <inkml:trace contextRef="#ctx0" brushRef="#br0" timeOffset="1704.743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0" timeOffset="1920.901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0" timeOffset="2484.751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0" timeOffset="2607.197">20758 5135 245,'0'0'682,"0"-18"-121,0 18-37,-4-16-62,4 16-67,-7-13-74,7 13-45,-5-13-70,5 13-26,-6-12-57,6 12-26,-4-8-126,4 8-135,0 0-174,-10-6-279,10 6-301,0 0-487</inkml:trace>
          <inkml:trace contextRef="#ctx0" brushRef="#br0" timeOffset="3192.866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0" timeOffset="3725.537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0" timeOffset="4327.201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0" timeOffset="10358.178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B2F754F9-6AE9-4C0E-9DDC-2AAB9F86E655}" emma:medium="tactile" emma:mode="ink">
                <msink:context xmlns:msink="http://schemas.microsoft.com/ink/2010/main" type="inkWord" rotatedBoundingBox="24120,4919 27142,4737 27264,6780 24242,6961">
                  <msink:destinationLink direction="with" ref="{AF3277A7-721A-45F0-AA18-C86683A63784}"/>
                </msink:context>
              </emma:interpretation>
              <emma:one-of disjunction-type="recognition" id="oneOf2">
                <emma:interpretation id="interp10" emma:lang="en-IN" emma:confidence="0">
                  <emma:literal>reduce</emma:literal>
                </emma:interpretation>
                <emma:interpretation id="interp11" emma:lang="en-IN" emma:confidence="0">
                  <emma:literal>seduce</emma:literal>
                </emma:interpretation>
                <emma:interpretation id="interp12" emma:lang="en-IN" emma:confidence="0">
                  <emma:literal>rednce</emma:literal>
                </emma:interpretation>
                <emma:interpretation id="interp13" emma:lang="en-IN" emma:confidence="0">
                  <emma:literal>redne</emma:literal>
                </emma:interpretation>
                <emma:interpretation id="interp14" emma:lang="en-IN" emma:confidence="0">
                  <emma:literal>rednec</emma:literal>
                </emma:interpretation>
              </emma:one-of>
            </emma:emma>
          </inkml:annotationXML>
          <inkml:trace contextRef="#ctx0" brushRef="#br0" timeOffset="4990.977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0" timeOffset="5313.96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0" timeOffset="6163.009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0" timeOffset="6448.23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0" timeOffset="6767.543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  <inkml:trace contextRef="#ctx0" brushRef="#br0" timeOffset="40185.714">24249 6953 334,'0'0'462,"0"0"-103,0 0-84,0 0-62,0 0-37,0 0-32,0 0-39,0 0-16,0 0-12,0 0-16,0 0-16,0 0-11,0 0-11,7 6-20,-7-6-32,0 0-56,0 0-115,0 0-178,14 1-156,-14-1-39</inkml:trace>
        </inkml:traceGroup>
        <inkml:traceGroup>
          <inkml:annotationXML>
            <emma:emma xmlns:emma="http://www.w3.org/2003/04/emma" version="1.0">
              <emma:interpretation id="{408AA4C3-5E5A-4D55-94F2-D12D0B51EDD7}" emma:medium="tactile" emma:mode="ink">
                <msink:context xmlns:msink="http://schemas.microsoft.com/ink/2010/main" type="inkWord" rotatedBoundingBox="27784,4770 31219,4707 31229,5223 27794,5287"/>
              </emma:interpretation>
              <emma:one-of disjunction-type="recognition" id="oneOf3">
                <emma:interpretation id="interp15" emma:lang="en-IN" emma:confidence="0">
                  <emma:literal>martin.</emma:literal>
                </emma:interpretation>
                <emma:interpretation id="interp16" emma:lang="en-IN" emma:confidence="0">
                  <emma:literal>matron.</emma:literal>
                </emma:interpretation>
                <emma:interpretation id="interp17" emma:lang="en-IN" emma:confidence="0">
                  <emma:literal>mateine.</emma:literal>
                </emma:interpretation>
                <emma:interpretation id="interp18" emma:lang="en-IN" emma:confidence="0">
                  <emma:literal>matins.</emma:literal>
                </emma:interpretation>
                <emma:interpretation id="interp19" emma:lang="en-IN" emma:confidence="0">
                  <emma:literal>matrix.</emma:literal>
                </emma:interpretation>
              </emma:one-of>
            </emma:emma>
          </inkml:annotationXML>
          <inkml:trace contextRef="#ctx0" brushRef="#br0" timeOffset="7682.644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0" timeOffset="8384.559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0" timeOffset="8553.845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0" timeOffset="8969.886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0" timeOffset="9107.937">30054 4925 679,'0'0'621,"2"-16"-125,-2 16-85,5-10-99,-5 10-116,9-9-136,-9 9-169,12-6-341,-12 6-253,12-2-209</inkml:trace>
          <inkml:trace contextRef="#ctx0" brushRef="#br0" timeOffset="9587.194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  <inkml:trace contextRef="#ctx0" brushRef="#br0" timeOffset="11160.497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3:11.61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FA73EA70-5022-46E1-976F-6DBE5E2FD2D1}" emma:medium="tactile" emma:mode="ink">
          <msink:context xmlns:msink="http://schemas.microsoft.com/ink/2010/main" type="writingRegion" rotatedBoundingBox="14839,798 15227,798 15227,1226 14839,1226"/>
        </emma:interpretation>
      </emma:emma>
    </inkml:annotationXML>
    <inkml:traceGroup>
      <inkml:annotationXML>
        <emma:emma xmlns:emma="http://www.w3.org/2003/04/emma" version="1.0">
          <emma:interpretation id="{7F0B0147-B581-4802-81B0-194008407384}" emma:medium="tactile" emma:mode="ink">
            <msink:context xmlns:msink="http://schemas.microsoft.com/ink/2010/main" type="paragraph" rotatedBoundingBox="14839,798 15227,798 15227,1226 14839,1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BB5F7A-C21C-4182-8B5F-19D138B86049}" emma:medium="tactile" emma:mode="ink">
              <msink:context xmlns:msink="http://schemas.microsoft.com/ink/2010/main" type="line" rotatedBoundingBox="14839,798 15227,798 15227,1226 14839,1226"/>
            </emma:interpretation>
          </emma:emma>
        </inkml:annotationXML>
        <inkml:traceGroup>
          <inkml:annotationXML>
            <emma:emma xmlns:emma="http://www.w3.org/2003/04/emma" version="1.0">
              <emma:interpretation id="{831AFBA1-2992-4C0A-812D-F6A40A19DA60}" emma:medium="tactile" emma:mode="ink">
                <msink:context xmlns:msink="http://schemas.microsoft.com/ink/2010/main" type="inkWord" rotatedBoundingBox="14839,798 15227,798 15227,1226 14839,1226"/>
              </emma:interpretation>
              <emma:one-of disjunction-type="recognition" id="oneOf0">
                <emma:interpretation id="interp0" emma:lang="en-IN" emma:confidence="0">
                  <emma:literal>L</emma:literal>
                </emma:interpretation>
                <emma:interpretation id="interp1" emma:lang="en-IN" emma:confidence="0">
                  <emma:literal>l</emma:literal>
                </emma:interpretation>
                <emma:interpretation id="interp2" emma:lang="en-IN" emma:confidence="0">
                  <emma:literal>(</emma:literal>
                </emma:interpretation>
                <emma:interpretation id="interp3" emma:lang="en-IN" emma:confidence="0">
                  <emma:literal>`</emma:literal>
                </emma:interpretation>
                <emma:interpretation id="interp4" emma:lang="en-IN" emma:confidence="0">
                  <emma:literal>[</emma:literal>
                </emma:interpretation>
              </emma:one-of>
            </emma:emma>
          </inkml:annotationXML>
          <inkml:trace contextRef="#ctx0" brushRef="#br0">14925 831 461,'0'0'568,"0"-12"-72,0 12-29,0 0-21,-3-12-50,3 12-34,0 0-37,0 0-43,-5-9-43,5 9-48,0 0-26,0 0-32,0 0-13,-11 2 5,11-2-11,-7 11 1,3-2-9,-2 4 3,-2-1-5,4 2-5,-1 3 0,1-1-13,0 1 28,0 4-22,-2 0-19,2 0-3,2 2 2,-3-1 27,3-1-34,1-3 17,0 3-34,1-1 48,0-2-57,2-2 47,2 1-54,1-2 19,5-2-28,0-1 6,5-2-16,4-2 19,2 0-28,0-3 17,6-1-51,0-1-19,1-3-72,0 0-53,0-3-75,-1 1-77,1-3-129,-3 3-92,-3-2-143,-1 0-611,-1-1-905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8:22:48.086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1327 6401 212,'0'0'628,"0"0"-134,-12 7-72,12-7-19,0 0-22,-11 5-47,11-5-11,0 0-28,0 0-29,-9 4-12,9-4-18,0 0-21,0 0-13,0 0 4,0 0 6,-9 8-4,9-8-1,0 0-2,0 0-2,0 0-7,7 8-16,-7-8 2,9 5 6,-9-5-2,11 4-44,-11-4-10,18 5-6,-18-5-18,22 5-1,-11-3-11,2 1 6,4-1 4,2 0-8,0 3-8,5-2-6,2 0-3,1 1-11,2-1-59,7 1-11,0-1 0,1 0 0,3 1 0,6 1 0,3-1 0,1-1 0,4 0 0,3 0 0,2-1 0,1 2 0,3-1 0,10 1 0,3-1 0,-3-1 0,-1 3 0,-9-2 0,-1 0 0,-1 2 0,-1-1 0,-1-1 0,-2 3 0,-2-3 0,-1 1 0,-3-1 0,-1 2 0,-4-3 0,-8 3 0,-1-3 0,-2 1 0,-7 0 0,-2-1 0,-5 0 0,0 1 0,-3-2 0,-3 0 0,-2 1 0,-1-1 0,0 1 0,-12-2 0,19 2 0,-19-2 0,14 0 0,-14 0 0,14 2 0,-14-2 0,0 0 0,14 0 0,-14 0 0,0 0 0,0 0 0,0 0 0,0 0-222,0 0-324,0 0-99,0 0-134,0 0-207,0 0-601,0 0-1238</inkml:trace>
  <inkml:trace contextRef="#ctx0" brushRef="#br0" timeOffset="912.87">6082 6515 179,'-19'0'746,"19"0"-191,-15 2-77,15-2-38,-12 3-21,12-3-28,0 0-23,-15 2-55,15-2-21,0 0-51,-12 1-9,12-1-49,0 0 20,0 0-24,-9 6 35,9-6-19,0 0 20,0 0-29,0 0 7,8 8-38,-8-8-12,11 5-1,1-2-14,1-2-8,4 2 13,3 0-14,8-1-11,8-1 10,6 3-7,8-2-6,6-2-15,4 2-5,5-2-11,16-2-13,5 2-9,5 0-8,4 0-9,1-2-3,3 1-8,6-3 0,0 2-7,5-1-2,1 0 0,-1 2 1,21-2-13,-22 1-3,1 1 0,-3-2 0,-3 1 0,-1 0 0,-3 2 0,-4-3 0,-7 3 0,-6-4 0,-5 2 0,-17 1 0,-3-1 0,-9-1 0,-9 1 0,-9 0 0,-2 1 0,-3 0 0,-7 0 0,2 1 0,-7-2 0,1 2 0,-2 0 0,-13 0 0,22-1 0,-22 1 0,17-2 0,-17 2 0,12-2 0,-12 2 0,0 0 0,12-3 0,-12 3 0,0 0 0,0 0-174,0 0-374,0 0-94,0 0-120,0 0-114,0 0-766,-12-2-1304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3:09.53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6A8E4DB-1D2F-41D0-844E-65E2BD560BFA}" emma:medium="tactile" emma:mode="ink">
          <msink:context xmlns:msink="http://schemas.microsoft.com/ink/2010/main" type="writingRegion" rotatedBoundingBox="3920,640 4361,640 4361,1205 3920,1205"/>
        </emma:interpretation>
      </emma:emma>
    </inkml:annotationXML>
    <inkml:traceGroup>
      <inkml:annotationXML>
        <emma:emma xmlns:emma="http://www.w3.org/2003/04/emma" version="1.0">
          <emma:interpretation id="{91CF36D5-CB42-44B7-B136-28A34837035D}" emma:medium="tactile" emma:mode="ink">
            <msink:context xmlns:msink="http://schemas.microsoft.com/ink/2010/main" type="paragraph" rotatedBoundingBox="3920,640 4361,640 4361,1205 3920,1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13AE5B-570A-43D5-8BBF-BD92A6B2C6C9}" emma:medium="tactile" emma:mode="ink">
              <msink:context xmlns:msink="http://schemas.microsoft.com/ink/2010/main" type="line" rotatedBoundingBox="3920,640 4361,640 4361,1205 3920,1205"/>
            </emma:interpretation>
          </emma:emma>
        </inkml:annotationXML>
        <inkml:traceGroup>
          <inkml:annotationXML>
            <emma:emma xmlns:emma="http://www.w3.org/2003/04/emma" version="1.0">
              <emma:interpretation id="{9F568FD6-FE6B-42D5-8785-DE202B51B278}" emma:medium="tactile" emma:mode="ink">
                <msink:context xmlns:msink="http://schemas.microsoft.com/ink/2010/main" type="inkWord" rotatedBoundingBox="3920,640 4361,640 4361,1205 3920,1205"/>
              </emma:interpretation>
              <emma:one-of disjunction-type="recognition" id="oneOf0">
                <emma:interpretation id="interp0" emma:lang="en-IN" emma:confidence="0">
                  <emma:literal>H</emma:literal>
                </emma:interpretation>
                <emma:interpretation id="interp1" emma:lang="en-IN" emma:confidence="0">
                  <emma:literal>u</emma:literal>
                </emma:interpretation>
                <emma:interpretation id="interp2" emma:lang="en-IN" emma:confidence="0">
                  <emma:literal>h</emma:literal>
                </emma:interpretation>
                <emma:interpretation id="interp3" emma:lang="en-IN" emma:confidence="0">
                  <emma:literal>M</emma:literal>
                </emma:interpretation>
                <emma:interpretation id="interp4" emma:lang="en-IN" emma:confidence="0">
                  <emma:literal>U</emma:literal>
                </emma:interpretation>
              </emma:one-of>
            </emma:emma>
          </inkml:annotationXML>
          <inkml:trace contextRef="#ctx0" brushRef="#br0">3994 735 228,'0'0'586,"0"0"-74,1-10-63,-1 10-16,0 0-35,1-12-31,-1 12-17,0 0-21,-1-14-10,1 14-15,0 0-3,0-13-47,0 13-8,0 0-9,1-12-15,-1 12 11,0 0-42,0-12 26,0 12-58,0 0 10,2-10-6,-2 10 10,0 0-76,0 0 54,0-12-72,0 12 50,0 0-79,0 0 40,0 0-65,0 0 45,0 0-66,0 0 67,0 0-43,0 0 40,0 0-9,-3 9-6,3-9-5,-2 18-8,-1-7-14,1 0 5,-1 4-51,1 0 53,-2 1-52,0 1 50,1-1-49,-1 0 52,0 2-54,0-3 55,0 1-48,0-1 40,0 0-46,0-1 46,2-2-47,-1-1 48,0-2-56,1 1 55,2-10-43,-6 16 44,6-16-29,-3 12 50,3-12-43,-2 9 51,2-9-44,0 0-2,-3 10-11,3-10 0,0 0 0,0 0 0,0 0 0,0 0 0,0 0 0,13-4 0,-13 4 0,9-4 0,-9 4 0,12-6 0,-12 6 0,18-5 0,-9 1 0,4-1 0,-3 2 0,2-2 0,3 1 0,-1 1 0,1-1 0,-3 0 0,2 2 0,-1 0 0,0 0 0,1 1-21,-2-1 19,2 2-51,-1-1 50,1-1-64,0 2 47,0-1-44,-14 1 47,24-1-50,-24 1 62,24-1-48,-24 1 62,19-2-56,-19 2 58,17-1-45,-17 1 57,16-3-54,-16 3 55,13-4-56,-13 4 56,14-7-52,-14 7 55,10-6-52,-10 6 47,8-9-51,-8 9 56,5-11-58,-5 11 58,2-11-59,-2 11 60,2-13-47,-2 13 47,-3-16-8,3 16-10,-5-18-1,5 18 0,-4-17 3,0 8-11,4 9 3,-3-13-45,3 13 53,-6-12-5,6 12-4,-3-8-2,3 8 10,0 0 6,0 0 2,0 0 7,-10 6-4,10-6-43,-4 14 49,1-3-35,2 0 44,-1 1-48,1 3 59,0 0-44,-2 0 37,2 3-40,0 0 47,-1-1-49,2 0 39,-1 2-3,1 1 13,0-2-48,0 1 0,0-2 0,1 2 0,1-2 0,-2-3 0,1-1 0,-1 0 0,1-1 0,-1 0 0,2 0 0,-2-12 0,1 17 0,-1-17 0,1 15 0,-1-15 0,3 13 0,-3-13 0,1 11 0,-1-11 0,0 0 0,0 12 0,0-12 0,0 0 0,0 0 0,1 12 0,-1-12 0,0 0-153,0 0-238,0 0-86,0 0-104,-2 11-136,2-11-144,0 0-726,0 0-1236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9:01.6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A3368C3D-0F2A-4381-A2BD-9A3857724638}" emma:medium="tactile" emma:mode="ink">
          <msink:context xmlns:msink="http://schemas.microsoft.com/ink/2010/main" type="writingRegion" rotatedBoundingBox="25697,10888 25705,10888 25705,10905 25697,10905"/>
        </emma:interpretation>
      </emma:emma>
    </inkml:annotationXML>
    <inkml:traceGroup>
      <inkml:annotationXML>
        <emma:emma xmlns:emma="http://www.w3.org/2003/04/emma" version="1.0">
          <emma:interpretation id="{389F3C34-BDE3-4287-AD28-7C841B3FDAD6}" emma:medium="tactile" emma:mode="ink">
            <msink:context xmlns:msink="http://schemas.microsoft.com/ink/2010/main" type="paragraph" rotatedBoundingBox="25697,10888 25705,10888 25705,10905 25697,109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17E3FE-93D0-4080-8FB0-4478EAB363F6}" emma:medium="tactile" emma:mode="ink">
              <msink:context xmlns:msink="http://schemas.microsoft.com/ink/2010/main" type="line" rotatedBoundingBox="25697,10888 25705,10888 25705,10905 25697,10905"/>
            </emma:interpretation>
          </emma:emma>
        </inkml:annotationXML>
        <inkml:traceGroup>
          <inkml:annotationXML>
            <emma:emma xmlns:emma="http://www.w3.org/2003/04/emma" version="1.0">
              <emma:interpretation id="{242B746D-862D-4330-8EF5-1DA42DE49B07}" emma:medium="tactile" emma:mode="ink">
                <msink:context xmlns:msink="http://schemas.microsoft.com/ink/2010/main" type="inkWord" rotatedBoundingBox="25697,10888 25705,10888 25705,10905 25697,10905"/>
              </emma:interpretation>
              <emma:one-of disjunction-type="recognition" id="oneOf0">
                <emma:interpretation id="interp0" emma:lang="en-IN" emma:confidence="0">
                  <emma:literal>\</emma:literal>
                </emma:interpretation>
                <emma:interpretation id="interp1" emma:lang="en-IN" emma:confidence="0">
                  <emma:literal>`</emma:literal>
                </emma:interpretation>
                <emma:interpretation id="interp2" emma:lang="en-IN" emma:confidence="0">
                  <emma:literal>/</emma:literal>
                </emma:interpretation>
                <emma:interpretation id="interp3" emma:lang="en-IN" emma:confidence="0">
                  <emma:literal>H</emma:literal>
                </emma:interpretation>
                <emma:interpretation id="interp4" emma:lang="en-IN" emma:confidence="0">
                  <emma:literal>h</emma:literal>
                </emma:interpretation>
              </emma:one-of>
            </emma:emma>
          </inkml:annotationXML>
          <inkml:trace contextRef="#ctx0" brushRef="#br0">25697 10888 430,'4'9'586,"-4"-9"-153,0 0-96,0 0-76,4 8-110,-4-8-123,0 0-213,0 0-458,0 0-154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9:11.778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9C655231-CEC2-48B7-A465-F9BAC29FECE0}" emma:medium="tactile" emma:mode="ink">
          <msink:context xmlns:msink="http://schemas.microsoft.com/ink/2010/main" type="writingRegion" rotatedBoundingBox="4449,13441 8587,13503 8571,14525 4434,14463"/>
        </emma:interpretation>
      </emma:emma>
    </inkml:annotationXML>
    <inkml:traceGroup>
      <inkml:annotationXML>
        <emma:emma xmlns:emma="http://www.w3.org/2003/04/emma" version="1.0">
          <emma:interpretation id="{4662BC20-200B-4381-964D-2F048F8FD688}" emma:medium="tactile" emma:mode="ink">
            <msink:context xmlns:msink="http://schemas.microsoft.com/ink/2010/main" type="paragraph" rotatedBoundingBox="4449,13441 8587,13503 8571,14525 4434,144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809E0D-2F65-4B25-BAFF-2A7A2BFDD428}" emma:medium="tactile" emma:mode="ink">
              <msink:context xmlns:msink="http://schemas.microsoft.com/ink/2010/main" type="line" rotatedBoundingBox="4449,13441 8587,13503 8571,14525 4434,14463"/>
            </emma:interpretation>
          </emma:emma>
        </inkml:annotationXML>
        <inkml:traceGroup>
          <inkml:annotationXML>
            <emma:emma xmlns:emma="http://www.w3.org/2003/04/emma" version="1.0">
              <emma:interpretation id="{3B174EA2-AC79-4212-AED3-20A2734A06B6}" emma:medium="tactile" emma:mode="ink">
                <msink:context xmlns:msink="http://schemas.microsoft.com/ink/2010/main" type="inkWord" rotatedBoundingBox="4426,13788 6052,13733 6069,14232 4443,14286"/>
              </emma:interpretation>
              <emma:one-of disjunction-type="recognition" id="oneOf0">
                <emma:interpretation id="interp0" emma:lang="en-IN" emma:confidence="0">
                  <emma:literal>cost</emma:literal>
                </emma:interpretation>
                <emma:interpretation id="interp1" emma:lang="en-IN" emma:confidence="0">
                  <emma:literal>Cost</emma:literal>
                </emma:interpretation>
                <emma:interpretation id="interp2" emma:lang="en-IN" emma:confidence="0">
                  <emma:literal>lost</emma:literal>
                </emma:interpretation>
                <emma:interpretation id="interp3" emma:lang="en-IN" emma:confidence="0">
                  <emma:literal>post</emma:literal>
                </emma:interpretation>
                <emma:interpretation id="interp4" emma:lang="en-IN" emma:confidence="0">
                  <emma:literal>Most</emma:literal>
                </emma:interpretation>
              </emma:one-of>
            </emma:emma>
          </inkml:annotationXML>
          <inkml:trace contextRef="#ctx0" brushRef="#br0">4711 13876 248,'4'-10'806,"-4"10"-162,0 0-85,0 0-58,-2-11-51,2 11-63,0 0-57,-6-8-53,6 8-42,-10-2-36,10 2-9,-15-1-18,15 1-7,-20 6 0,6-2-17,0 3-9,0 3-9,-3 2-6,1 1-8,-3 3-16,1 5-13,-1 0-14,3 2-12,0 0-13,3 1-8,-1-1-7,5-2-9,0 1-2,1-2-6,3-2-5,3-1 0,2-2-1,1 0 4,0-1-10,4-2 11,3 1-10,1-5-3,3-1 1,1-3-3,3-1-4,0-3-20,5-1-19,1-5-9,3 1-4,2-5-2,1-3 3,-1 0 4,1-2 7,-2-2 7,-2 1 7,-1-2 6,0 1-2,-3 0 8,-4 2 5,-1 1 4,-3-1 1,-2 4 10,-1 2 4,-3 1 0,-1 0 3,-5 8-2,5-9-5,-5 9 3,0 0-2,0 0-7,0 0 9,-2 10-5,2-10 0,-2 15 5,2-15-3,-2 19-2,2-19 0,1 18 0,-1-18 2,4 18-2,-1-7 1,1-3-1,3-1 2,-1 0 0,2-2 10,0 0-11,3-2-2,1-1-2,-1-1 0,5-2 3,-2 0 7,4-3 2,-1 1 0,-1-4 10,2 0 5,-3 0 11,0 0 1,-2-2 2,1 0 5,-4-3 3,-2 1-7,-1 0 12,-1-1-2,-4 1-8,0-1-6,-4 0 0,0 1 18,-4-3-29,0 1 13,-1 0-24,-2 2 16,-1 2-28,-1-1 22,1 1-14,-3 3 5,2 0-18,-2 3 20,2 2-12,-1-1-1,-1 4-25,2 1-12,-2 1-50,3 0-36,-1 4-48,1-1-64,1 2-58,3-1-84,0 2-63,0-1-34,6-9-83,-5 18-176,5-18-298,2 16-638</inkml:trace>
          <inkml:trace contextRef="#ctx0" brushRef="#br0" timeOffset="372.881">5416 13909 312,'12'-11'745,"-3"2"-123,-3 3-58,-1-4-48,1 3-58,-6 7-47,6-16-62,-6 16-18,0-14-56,0 14-24,-3-11-44,3 11-10,-9-10-32,9 10-8,-13-4-45,13 4 7,-15 0-39,15 0 8,-20 6-40,9-1-6,0 2-12,1 1-6,1 4-4,0-2-2,2 2-4,2 1-3,1 0-5,3-1 3,1 2-2,3-1-3,1 2-3,1-3-7,1 0-9,3 2 0,0-2 6,3 3-2,0-1 4,0-4-1,1 4 4,1-3 1,-4 1-1,1-1 3,-2-2 1,0 1 2,-4-2 2,2-1 16,-4 3 6,-3-10 2,3 14 15,-3-14 40,-5 13-6,-1-6 3,1 0-12,-4-2-6,-1 1-9,-1-2 24,-3 1-57,-1-3-4,-2 1 2,2-1-1,-1-4-6,-3 1 0,2-2-40,0-3-51,-2-2-45,1-1-51,0 0-68,4-4-94,2 1-100,2 1-96,4 0-81,2 1-733,1-2-950</inkml:trace>
          <inkml:trace contextRef="#ctx0" brushRef="#br0" timeOffset="919.452">5627 14038 375,'-10'4'840,"10"-4"-159,-13 5-92,13-5-33,-11 3-54,11-3-44,0 0-33,0 0-59,0 0-41,0 0-42,0 0-35,12 7-24,-12-7-39,21-2-43,-6-2-12,2 0-18,6-1-23,0-2-15,2 0-41,3-3-35,2 1-82,-1 0-65,0-2-75,3 1-49,-1-1-107,0 0-102,1 0-76,-3 1-195,0 0-420,1-2-785</inkml:trace>
          <inkml:trace contextRef="#ctx0" brushRef="#br0" timeOffset="716.34">5648 13815 370,'10'-8'853,"0"0"-134,-4 0-51,2 1-82,-8 7-18,11-13-62,-11 13-34,8-10-43,-8 10-49,8-9-43,-8 9-41,5-7-50,-5 7-48,0 0-35,0 0 15,0 0-43,9 5 17,-9-5-18,0 16-2,0-3-11,1 1-15,-1 4-14,-1 1-7,2 2-11,-1 4-3,0 1-12,1 1-9,-1-1-39,2 2-11,-1-1 0,2 0 0,-1-2 0,1 1 0,1-3 0,-1-2 0,3-2 0,-2-1 0,2-3 0,0-1 0,1-1 0,0-3 0,1-2 0,1-2 0,-9-6-114,19 6-103,-19-6-30,18-1-54,-6-1-26,-1-3-11,-1-1-8,3 0-51,-3-1-18,-1-2-21,1-1-20,-5 0-74,2 1-103,-2-3-439,-3-1-689</inkml:trace>
        </inkml:traceGroup>
        <inkml:traceGroup>
          <inkml:annotationXML>
            <emma:emma xmlns:emma="http://www.w3.org/2003/04/emma" version="1.0">
              <emma:interpretation id="{CD469B15-DFB5-4DA2-B10E-405E5DB164E1}" emma:medium="tactile" emma:mode="ink">
                <msink:context xmlns:msink="http://schemas.microsoft.com/ink/2010/main" type="inkWord" rotatedBoundingBox="6469,13270 8670,13704 8484,14649 6283,14214"/>
              </emma:interpretation>
              <emma:one-of disjunction-type="recognition" id="oneOf1">
                <emma:interpretation id="interp5" emma:lang="en-IN" emma:confidence="0">
                  <emma:literal>(Here</emma:literal>
                </emma:interpretation>
                <emma:interpretation id="interp6" emma:lang="en-IN" emma:confidence="0">
                  <emma:literal>(He</emma:literal>
                </emma:interpretation>
                <emma:interpretation id="interp7" emma:lang="en-IN" emma:confidence="0">
                  <emma:literal>(net</emma:literal>
                </emma:interpretation>
                <emma:interpretation id="interp8" emma:lang="en-IN" emma:confidence="0">
                  <emma:literal>cut.</emma:literal>
                </emma:interpretation>
                <emma:interpretation id="interp9" emma:lang="en-IN" emma:confidence="0">
                  <emma:literal>(Hele</emma:literal>
                </emma:interpretation>
              </emma:one-of>
            </emma:emma>
          </inkml:annotationXML>
          <inkml:trace contextRef="#ctx0" brushRef="#br0" timeOffset="1193.59">6504 13632 74,'0'0'876,"4"-13"-167,-4 13-37,0 0-100,-2-14-80,2 14-37,0 0-49,-9-8-23,9 8-45,-10-2-23,10 2-40,-17 3 2,8 4-40,0 0 9,-2 3-22,-1 0-16,1 4 41,2 3-41,-1 2 2,2 0-1,-1 3-21,3 1-24,1 1-14,1-3-96,0 5-54,3-1 0,-3 1 0,4 1 0,1-1 0,2-3 0,1 1 0,-1-1 0,4-1 0,1-2 0,3 1 0,3 0 0,4-2 0,3 0-101,7 1-217,2-2-28,7-1-68,3-2-31,3-3-106,5 2-90,3-1-163,0-6-647,5 3-1068</inkml:trace>
          <inkml:trace contextRef="#ctx0" brushRef="#br0" timeOffset="2013.603">7016 13815 289,'0'0'682,"3"-14"-105,-3 14-21,4-12-35,-4 12-24,7-13-61,-7 13-13,6-12-52,-6 12-35,7-8-58,-7 8-1,0 0-32,8-6 16,-8 6-6,0 0-28,5 9-8,-5-9-20,-3 15-11,2-5-14,-3 5-15,-1-1-6,-2 5-35,1 0-16,-4 1-11,2-1-18,-2 0-15,0 2 1,1-2-13,-1-1-12,0-1-6,2 0-4,0-2-11,2-4 0,-2 1-3,3-1 0,5-11-1,-9 15 1,9-15-2,-7 12 7,7-12-7,0 0 0,0 0-8,0 0 0,0 0-2,0 0-3,0 0 1,16 0 2,-7-4-6,1-1-6,2-1-18,3 1 6,-1-1-14,2 2 3,3-1-19,-2 0 56,4 1-122,-2-1 54,1 3-2,1 0-7,-1-1 6,1 3-12,0-3 13,-1 3-21,-1 0 15,1-2-14,-2 2 19,1 0-22,-3 0 8,-1 0-17,-1-2 9,0 1 2,-1-2 9,0 2 4,-3-3 3,-10 4-35,19-5 40,-10 0 1,-9 5 0,12-11 11,-12 11 31,7-12-11,-7 12 27,4-13-16,-4 13 23,0-18-7,0 18 12,-4-15 5,4 15 30,-6-18-6,2 8 26,-1 4-14,0-2 30,5 8-20,-10-12 19,10 12-12,-11-6 21,11 6-16,0 0 19,-14-1 2,14 1 16,-9 7 1,9-7-6,-6 17 22,3-8 0,-1 5-2,2 3-10,1 0-5,-1 2-20,1-1-5,0 1-20,1 1-7,-2 1-13,4-2-2,-2 2-11,1-1-11,2-1-50,-2 1-54,1-3-67,1 0-33,1-1-87,0-2-61,3-4-111,-2 0-142,3-4-102,-1 1-850,-7-7-1184</inkml:trace>
          <inkml:trace contextRef="#ctx0" brushRef="#br0" timeOffset="2310.587">7572 13533 971,'-4'-11'802,"2"1"-115,2 10-102,-4-14-80,4 14-76,-2-10-4,2 10-53,0 0-3,13 0-54,-1 3 15,2 5-12,5 4-27,3 4-15,2 1-31,5 5-13,1 1-15,0 4 27,1 3-17,0 2-22,-2 1-59,3 7-146,-6-2 0,-3-2 0,-3 4 0,-5-3 0,1 2 0,-6 3 0,-2-1 0,-4-6 0,-2 2 0,-6 0 0,-1 5 0,-4-1 0,-1-2 0,-5-2 0,0 1 0,-2-6-144,-4 1-329,2-3-136,-4-1-193,0-4-265,4-7-547,-2-1-1267</inkml:trace>
          <inkml:trace contextRef="#ctx0" brushRef="#br0" timeOffset="2951.778">8291 14320 26,'0'0'1007,"-6"13"-192,6-13-80,0 0-59,-1 12-74,1-12-49,0 0-91,7 11-16,-7-11-38,12 6-64,-12-6-65,16 2-50,-16-2-42,22 1-38,-22-1-34,24 0-37,-24 0-66,25-1-77,-10-1-52,-1 2-109,3-3-96,-1 1-141,1 0-145,1-1-170,-1 1-665,0-3-1057</inkml:trace>
          <inkml:trace contextRef="#ctx0" brushRef="#br0" timeOffset="2748.659">8385 14151 298,'-12'9'958,"12"-9"-187,-9 6-103,9-6-58,-9 5-27,9-5-42,-6 6-65,6-6 25,0 0-108,-10 7-30,10-7-25,0 0-26,-7 9 3,7-9-14,0 0-7,0 0-14,4 14-91,-4-14-189,8 7 0,-8-7 0,14 7 0,-14-7 0,20 4 0,-20-4 0,22 2 0,-22-2 0,23 0 0,-9 0 0,-2-1 0,3-1 0,-2 0 0,2-2 0,-1 0-139,1-1-300,-2 0-66,0-1-83,-4 2-117,0-1-123,-9 5-751,12-9-1228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7:23.323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A422D100-5249-4DBC-B4B9-5868C4988DE5}" emma:medium="tactile" emma:mode="ink">
          <msink:context xmlns:msink="http://schemas.microsoft.com/ink/2010/main" type="writingRegion" rotatedBoundingBox="2136,11378 2999,11378 2999,11669 2136,11669"/>
        </emma:interpretation>
      </emma:emma>
    </inkml:annotationXML>
    <inkml:traceGroup>
      <inkml:annotationXML>
        <emma:emma xmlns:emma="http://www.w3.org/2003/04/emma" version="1.0">
          <emma:interpretation id="{D5BCB264-8D9B-4FF6-8B93-D917FEC565B9}" emma:medium="tactile" emma:mode="ink">
            <msink:context xmlns:msink="http://schemas.microsoft.com/ink/2010/main" type="paragraph" rotatedBoundingBox="2136,11378 2999,11378 2999,11669 2136,116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51BAEA-BC97-4CFC-B1C9-89CD23A02D44}" emma:medium="tactile" emma:mode="ink">
              <msink:context xmlns:msink="http://schemas.microsoft.com/ink/2010/main" type="line" rotatedBoundingBox="2136,11378 2999,11378 2999,11669 2136,11669"/>
            </emma:interpretation>
          </emma:emma>
        </inkml:annotationXML>
        <inkml:traceGroup>
          <inkml:annotationXML>
            <emma:emma xmlns:emma="http://www.w3.org/2003/04/emma" version="1.0">
              <emma:interpretation id="{62F5FA22-6813-477B-ACD3-277C05095615}" emma:medium="tactile" emma:mode="ink">
                <msink:context xmlns:msink="http://schemas.microsoft.com/ink/2010/main" type="inkWord" rotatedBoundingBox="2136,11378 2999,11378 2999,11669 2136,11669"/>
              </emma:interpretation>
              <emma:one-of disjunction-type="recognition" id="oneOf0">
                <emma:interpretation id="interp0" emma:lang="en-IN" emma:confidence="0">
                  <emma:literal>a</emma:literal>
                </emma:interpretation>
                <emma:interpretation id="interp1" emma:lang="en-IN" emma:confidence="0">
                  <emma:literal>d</emma:literal>
                </emma:interpretation>
                <emma:interpretation id="interp2" emma:lang="en-IN" emma:confidence="0">
                  <emma:literal>.</emma:literal>
                </emma:interpretation>
                <emma:interpretation id="interp3" emma:lang="en-IN" emma:confidence="0">
                  <emma:literal>O</emma:literal>
                </emma:interpretation>
                <emma:interpretation id="interp4" emma:lang="en-IN" emma:confidence="0">
                  <emma:literal>A</emma:literal>
                </emma:interpretation>
              </emma:one-of>
            </emma:emma>
          </inkml:annotationXML>
          <inkml:trace contextRef="#ctx0" brushRef="#br0">2774 11461 464,'-7'-13'518,"7"13"-77,-6-12-47,6 12 9,-5-11-28,5 11-15,-5-14-29,5 14 16,-5-12-24,5 12-21,-4-9-29,4 9-22,0 0-29,-4-12-31,4 12-26,0 0-29,0 0-9,0 0 8,-14 1-6,14-1-1,-15 11 15,4-2-41,0 2 25,-3 1-24,0 1-4,-3 2-24,-2 2-3,0-1-26,-2 2 6,1-1-19,-1-2-4,0 2-4,0-1-4,1 0-6,1-5-2,0 2-1,1-1 6,-2-2-4,4 0 10,-1-4-26,3 2 7,0-1 0,0-2-2,0-4 2,1 2-2,-1-2-2,3-1-3,-2-1 4,3-2-5,-2 0 5,-1-3-4,2 0-2,-1-2 2,1-1-2,1 1-4,2 0 6,-1-3-3,3 3-3,-1-1 3,2 0-5,1 1 3,0 0 0,4 8 14,-6-17-11,6 17-2,0-16-14,0 16-16,3-14 8,-3 14-2,8-12-8,-1 5-14,-7 7 6,14-6 6,-14 6 12,19-3 13,-19 3-30,23 3-2,-10-1 5,1 2 4,1 3 3,2-1-4,1 4 7,1-1 7,1 1 8,0 0 1,1 0 5,1 1 1,5 0 0,-3-1 2,3-1-5,1 0 2,-4-1-4,2-1 2,1-2-2,-2-2 6,0 1 0,2-2 2,-5-2 3,1 0-1,4-2 2,-2 0 2,0-5 0,1 1-1,-2-1 0,0-2 4,-1 0-4,-1 1 28,-2-2-5,-2 0 37,0 1-9,-6 0 24,0 1-28,-3-2 10,-1 3-4,-2-1 41,-6 8-24,6-16 0,-6 16-28,-3-15 9,3 15-16,-11-16 4,3 8-17,-4-1 7,0 2-20,-1-1 14,-4 1-19,3 0 13,-4 0-19,3 1 8,-3 1-24,1 2-49,0-1-13,2 1-44,-1-1-45,3 4-81,-1-3-119,1 3-129,-1 3-98,3 1-243,-2 0-422,3 0-872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37:20.23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24A1954A-8217-4D33-8D6F-5C546022F005}" emma:medium="tactile" emma:mode="ink">
          <msink:context xmlns:msink="http://schemas.microsoft.com/ink/2010/main" type="writingRegion" rotatedBoundingBox="8130,11676 2469,11590 2524,7944 8185,8031"/>
        </emma:interpretation>
      </emma:emma>
    </inkml:annotationXML>
    <inkml:traceGroup>
      <inkml:annotationXML>
        <emma:emma xmlns:emma="http://www.w3.org/2003/04/emma" version="1.0">
          <emma:interpretation id="{0E51AC4C-0523-409C-BD8D-0F3271A95C1D}" emma:medium="tactile" emma:mode="ink">
            <msink:context xmlns:msink="http://schemas.microsoft.com/ink/2010/main" type="paragraph" rotatedBoundingBox="7218,11658 7351,9259 8206,9306 8074,117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5C4667-58E1-471D-9C7A-6861B46FBDA1}" emma:medium="tactile" emma:mode="ink">
              <msink:context xmlns:msink="http://schemas.microsoft.com/ink/2010/main" type="line" rotatedBoundingBox="7218,11658 7351,9259 8206,9306 8074,11705"/>
            </emma:interpretation>
          </emma:emma>
        </inkml:annotationXML>
        <inkml:traceGroup>
          <inkml:annotationXML>
            <emma:emma xmlns:emma="http://www.w3.org/2003/04/emma" version="1.0">
              <emma:interpretation id="{2D3AD9D6-7685-44E1-8DA8-2732441B88B0}" emma:medium="tactile" emma:mode="ink">
                <msink:context xmlns:msink="http://schemas.microsoft.com/ink/2010/main" type="inkWord" rotatedBoundingBox="7218,11658 7351,9259 8206,9306 8074,11705"/>
              </emma:interpretation>
              <emma:one-of disjunction-type="recognition" id="oneOf0">
                <emma:interpretation id="interp0" emma:lang="en-IN" emma:confidence="0">
                  <emma:literal>=</emma:literal>
                </emma:interpretation>
                <emma:interpretation id="interp1" emma:lang="en-IN" emma:confidence="0">
                  <emma:literal>&amp; 88</emma:literal>
                </emma:interpretation>
                <emma:interpretation id="interp2" emma:lang="en-IN" emma:confidence="0">
                  <emma:literal>g &amp;</emma:literal>
                </emma:interpretation>
                <emma:interpretation id="interp3" emma:lang="en-IN" emma:confidence="0">
                  <emma:literal>&amp; &amp;</emma:literal>
                </emma:interpretation>
                <emma:interpretation id="interp4" emma:lang="en-IN" emma:confidence="0">
                  <emma:literal>&amp; 8</emma:literal>
                </emma:interpretation>
              </emma:one-of>
            </emma:emma>
          </inkml:annotationXML>
          <inkml:trace contextRef="#ctx0" brushRef="#br0">7868 9343 213,'0'0'589,"0"0"-101,-7 8-64,7-8-13,0 0-22,-8 12-18,8-12-13,-7 9-7,7-9-11,-10 15-40,4-8-29,-2 4-52,-3-1 8,1 3-32,-3-1 1,-4 1-48,1 0 23,0 0-46,-1 0 4,-2 1-37,0-2 8,1 1-22,-1-2 9,2-1-22,-2 2 11,2-3-27,-1-1 15,2-1-33,1-1 9,-2 0-18,3 1 11,-2-3-24,2 0 29,0 0-35,1-2 19,0-1-21,2 1 18,11-2-20,-23 0 15,23 0-16,-22-2 16,22 2-17,-18-5 14,18 5-17,-17-10 17,17 10-22,-9-10 20,9 10-23,-6-16 19,6 16-20,-3-20 16,3 20-26,4-19 20,0 8-23,1-2 23,0 3-20,4-2 13,-1 2-17,1-1 18,0 3 1,2-1 2,1 3-1,3-1-12,-1 2-24,2 1 28,0 1-24,2 2 20,-4 1-23,5 3 21,-2-1-16,2 4 10,2 0-16,-1 2 21,0 4-12,0-2 23,-1 3-18,3 1 26,-2 1-15,1 1 20,-4-2-21,2-1 23,-1-1-20,0 0 22,-1-1-17,1 0 21,-1-2-20,-2-2 19,0 0-19,0-3 27,1 0-29,-1-3 23,2-2-22,-1-1 6,2 0-2,-1-2 27,2-4-21,-1-1 23,1 0-18,0-4 36,-3 1-17,0-2 29,-3-3-27,0 1 15,-4-2-23,-2 0 29,-2-4-30,-2 5 22,-3 0-5,-1 0-4,-3-2 1,-3 1-1,-2 1-4,-4 1-3,-2 2-3,-1 1-3,-4 3-7,-1 1 2,-2 3-3,0 0-4,0 2-1,1 3-1,0 1-21,1 0-31,2 2-31,-3 5-71,0-2-52,3 5-79,0 0-108,2 4-65,-1 1-98,2 4-837,2-2-995</inkml:trace>
          <inkml:trace contextRef="#ctx0" brushRef="#br0" timeOffset="1782.053">7865 11284 230,'0'0'594,"0"0"-102,0 0-67,0 0-31,-2 10-37,2-10-38,-6 10-21,6-10-4,-11 14-10,4-6-8,-1 1-33,-1 3-9,-2 0-19,-2 1-17,-2 0-13,-1 2-5,-3 2-6,0 1-20,-3 1-12,-1-2-21,0 0-14,0 1-17,-2-1-7,1 0-8,-2-2-32,2 2 15,1-2-33,0-1 16,2-4-27,3 1 22,0-1-15,3-3 21,1 1-26,1-3 18,2 0-22,-1-1 29,1-1-25,11-3 16,-18 1-25,18-1 15,-18-3-4,18 3-6,-13-8-3,8 1-8,-1-1-12,2-1 2,1-3-5,1 2-15,1-1 1,1-1-1,1-1 0,0 1 0,2 0 9,1-1-1,2-1-3,-1 0-7,0 4 7,3-2 6,-2 2-8,3-1-5,-1 1-5,1 0-6,1 2-9,-1 2 1,0 1-2,1 2 10,-10 3 2,21-3 1,-9 5 5,1-1-2,1 2 1,1 2-1,1 2 1,2 0 0,-1 3 0,2 0-12,1-1-7,0 1 27,1 1-17,0 0 19,1-1-13,0 1 22,1-2-15,0-1 24,0-1-14,1 1 20,-2-2-25,1-2 31,0 3-25,0-4 18,-4 1-12,3-1 20,-2-1-11,-2 0 18,1 1-19,-1-3 23,-2 0-15,-2 0 39,0 0-16,-1-3 29,-1 0-21,-2 1 35,1-2 5,-3-1-1,0 1 17,-8 4 1,11-11-6,-11 11-12,2-16 16,-2 16-8,-4-18 0,-3 7-15,-1 0-9,-6-4-11,-2 1 2,-3-2-9,-2-1-16,0 0-1,-2 2-4,0-2-10,0 3 4,5 0-17,0 4-1,4-1-52,-1 2-18,3 1-74,-1 2-65,4 2-130,9 4-92,-20-2-97,20 2-174,-16 3-585,7 1-897</inkml:trace>
          <inkml:trace contextRef="#ctx0" brushRef="#br0" timeOffset="895.296">7788 10282 72,'0'0'609,"0"0"-137,0 0-83,7-5-44,-7 5-1,0 0-20,0 0-32,0 0-26,3 12-11,-3-12-12,-3 10-13,3-10-9,-6 15-7,0-6-41,-1 0 4,-2 2-33,2 0 11,-5 1-43,-1 3 22,-2-2-38,0 2 20,-6 2-23,1 1 17,-1-1-14,0 0-31,-1 0 13,2 0-5,-1-1-7,1-1-14,3-2-8,-1 1-3,1-2-11,0 0 0,3 0-9,-2-3 0,5 0-3,-3-2-3,4 0 2,-1-2 4,1 0-2,10-5-3,-15 5-4,15-5 0,-16 1-7,16-1 10,-10-4-17,10 4 0,-9-10-7,9 10-8,-6-12-8,6 12 6,-3-17-24,3 17 14,2-23-21,-1 11 26,3-4-19,-1 2 11,1 0-15,1-2 23,-1 0-12,3 2 24,-2 0-21,2-1 25,0 2-18,-1 1 20,1 1-19,0 3 7,0 0-27,-1 3 9,-6 5-5,13-8 23,-13 8-11,16-3 10,-16 3-13,18 5 17,-7 1-18,-2-1 24,2 3-19,1 0 17,-2 1-24,2 1 21,1-1-17,3 3 30,-2 0-17,4 1 21,-2-2-18,2 0 18,0 2-16,2-2 20,2-1-1,0-1 1,-2 0-2,3-1-1,0-1-2,-1-2 4,0 0-28,2-1 21,-4-1 4,0-2 15,1-1-20,0-1 31,-1-1-15,1-1 18,-2-2-24,1 0 36,1-2-14,-6 1 34,2-3-5,-4 2 27,1-2-27,-4-1 36,0 0-23,-4-4 5,-1 3-10,-3-1 10,-2-1-31,-3 1 24,-1-2-30,-3-1 13,-3 2-30,-2-1 16,-2 2-25,-1-1 11,-2 3-20,0 1 17,0 4-24,0-2 22,-1 5-28,0-3 1,0 4-51,3 0-20,0 2-56,-3 0-31,4 4-61,-2-1-103,5 3-101,-3 1-89,2 2-220,2 2-489,0 0-837</inkml:trace>
        </inkml:traceGroup>
      </inkml:traceGroup>
    </inkml:traceGroup>
    <inkml:traceGroup>
      <inkml:annotationXML>
        <emma:emma xmlns:emma="http://www.w3.org/2003/04/emma" version="1.0">
          <emma:interpretation id="{07C16177-A008-44DC-98F4-B1F09E3F1BA2}" emma:medium="tactile" emma:mode="ink">
            <msink:context xmlns:msink="http://schemas.microsoft.com/ink/2010/main" type="paragraph" rotatedBoundingBox="8179,8432 2518,8346 2524,7944 8185,80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4FA6B3-FA64-4A77-8B90-6C3B225579D4}" emma:medium="tactile" emma:mode="ink">
              <msink:context xmlns:msink="http://schemas.microsoft.com/ink/2010/main" type="line" rotatedBoundingBox="8179,8432 2518,8346 2524,7944 8185,8031"/>
            </emma:interpretation>
          </emma:emma>
        </inkml:annotationXML>
        <inkml:traceGroup>
          <inkml:annotationXML>
            <emma:emma xmlns:emma="http://www.w3.org/2003/04/emma" version="1.0">
              <emma:interpretation id="{6FE43E20-A4E3-4B4F-8917-AC2BEE081C5C}" emma:medium="tactile" emma:mode="ink">
                <msink:context xmlns:msink="http://schemas.microsoft.com/ink/2010/main" type="inkWord" rotatedBoundingBox="8180,8380 7355,8368 7360,8035 8185,8047"/>
              </emma:interpretation>
              <emma:one-of disjunction-type="recognition" id="oneOf1">
                <emma:interpretation id="interp5" emma:lang="en-IN" emma:confidence="0">
                  <emma:literal>E</emma:literal>
                </emma:interpretation>
                <emma:interpretation id="interp6" emma:lang="en-IN" emma:confidence="0">
                  <emma:literal>.</emma:literal>
                </emma:interpretation>
                <emma:interpretation id="interp7" emma:lang="en-IN" emma:confidence="0">
                  <emma:literal>{</emma:literal>
                </emma:interpretation>
                <emma:interpretation id="interp8" emma:lang="en-IN" emma:confidence="0">
                  <emma:literal>5</emma:literal>
                </emma:interpretation>
                <emma:interpretation id="interp9" emma:lang="en-IN" emma:confidence="0">
                  <emma:literal>s</emma:literal>
                </emma:interpretation>
              </emma:one-of>
            </emma:emma>
          </inkml:annotationXML>
          <inkml:trace contextRef="#ctx0" brushRef="#br0" timeOffset="-3577.163">3010 8090 138,'0'0'511,"8"-9"-91,-8 9-50,9-12-31,-9 12-15,6-9-16,-6 9-23,5-11-18,-5 11 6,5-6-6,-5 6 8,6-8-2,-6 8-21,0 0-6,6-10-17,-6 10-26,0 0-8,0 0-39,0 0-18,0 0-9,0 0 16,0 0 24,0 0-21,-10 13-6,2-2-15,0 1-17,-3 0-13,-1 2-15,1 2-1,-5-1-19,2 0 16,-2 3-5,-1-1-2,1-3-20,-2 1 0,2-1-2,-1 1 0,0-5-6,0 3 0,2-2-11,0-1 2,0-4-3,0 1 8,1-1 2,-2-3-5,3-1-9,-1 0-8,0-2-3,-2-2-1,2-1-10,-2-2-4,1 0-1,0-2 4,2-3 1,2 0-2,-3 1-9,4-2 15,-2 1-18,3-1 10,1 0-8,2 0 5,1 2-6,-1-1 9,2 1-8,1 0-13,3 9 17,-1-18-2,1 18-1,4-16 0,-4 16-8,8-13-2,-8 13-8,12-12 3,-4 7-11,-8 5-12,18-3 4,-18 3-10,20 1-5,-7 1-3,0 3-4,1 3 5,0-1 6,2 2 8,1 1-3,0 1 5,1 0 2,0 1 3,1 1 28,-1-2-22,2 1 23,-2-1-10,2-1 19,1 1-16,-2-4 19,1 0-21,-2 0 23,0-2-20,1-5 23,0 4-20,-1-3 22,3-2-22,-2-3 23,3 1-20,2-2 20,-2-4-23,1 1 25,0-1-19,0-4 11,0-2 0,-3 1 37,-2-2-4,-4 2 4,1-1 5,-4-2-6,-1 2 9,-5 0 19,-2 0-34,-2 2-3,-2 1 9,-5-2-5,-2 2-5,-3 2-9,-3-1-5,-4 1-2,-2 1-6,-2 5-3,0-1-2,1 3-4,0 2-8,0 0-18,-1 2-45,2 2-53,1-1-55,2 2-89,1 1-79,0 0-141,4 3-144,0-1-154,4 0-625,3 0-1012</inkml:trace>
        </inkml:traceGroup>
        <inkml:traceGroup>
          <inkml:annotationXML>
            <emma:emma xmlns:emma="http://www.w3.org/2003/04/emma" version="1.0">
              <emma:interpretation id="{00FA763C-A718-4325-AE7C-95ABA6C0D8A3}" emma:medium="tactile" emma:mode="ink">
                <msink:context xmlns:msink="http://schemas.microsoft.com/ink/2010/main" type="inkWord" rotatedBoundingBox="5610,8185 6419,8070 6455,8322 5646,8437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.</emma:literal>
                </emma:interpretation>
                <emma:interpretation id="interp12" emma:lang="en-IN" emma:confidence="0">
                  <emma:literal>*</emma:literal>
                </emma:interpretation>
                <emma:interpretation id="interp13" emma:lang="en-IN" emma:confidence="0">
                  <emma:literal>+</emma:literal>
                </emma:interpretation>
                <emma:interpretation id="interp1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-2592.711">4634 7977 8,'0'0'676,"0"0"-147,0 0-88,-7 6-57,7-6-45,0 0-67,0 0-36,0 0-46,0 0-26,-8 6-32,8-6-16,0 0-30,-10 3-23,10-3-8,0 0 7,-9 6-11,9-6 15,0 0 4,-12 9 19,12-9 7,-8 7-3,8-7 5,-7 8 0,1-1 19,6-7 4,-12 15 17,6-7-26,-2 4 15,-2-2-13,1 1 17,-2 0-33,-2 1 27,-2 2-27,0 0 11,0-2-9,-2 1 23,0 1-42,0-2 13,-2 0-35,1-1 19,-2-1-13,2 1-6,1-2-11,-1 0-6,2-1-9,-1-3-4,1 2-17,1-2 5,-1-2 3,0 3-5,2-3-2,-3 0 3,4-1 0,-1-1-1,0 0-5,2 0 1,12-1 0,-24-1-18,12 0 19,12 1-22,-19-6 20,19 6-17,-17-4 14,17 4-18,-10-8 17,10 8-23,-5-13 23,5 13-20,0-13 22,0 13-15,5-16 13,-1 8-21,2-1 21,0 2-23,3 0 17,-1 0-20,4 0 15,1-1-21,0 1 22,3 0-24,0 1 22,1 0-26,0 2 21,2 1-22,1 0 20,-1 1-17,2 2 22,-1 3-25,3 0 27,0 3-22,1-1 27,1 2-23,-2 1 22,4 1-22,-1 1 15,1 0-17,1 1 5,-2 0 4,-1 0 20,2 1-3,-6-2 2,6-2-2,-4 1 1,-1 0 2,0-3 3,1-2-1,-2 0 0,-2-1-2,1-3 0,-1-2-14,1 1 18,0-3 2,-1 0 3,-2-2-21,-2-1 38,1 1-10,-4-3 25,-1 0-17,-4-3 13,-2 3-11,-2-4 18,-1 1-21,-5 0 12,-2-1-16,-3-3 17,-1 5-11,-5-4 14,-2 2-16,-3 3 7,0-2-10,0 3 0,-3 1-23,-1 2 21,1 0-21,2 4 15,0 0-19,2 0 13,-1 4-36,0 0-24,2 0-61,-1 4-16,1-1-71,2 2-60,2 2-121,-1 1-109,4 2-104,0 2-866,0-3-1078</inkml:trace>
        </inkml:traceGroup>
        <inkml:traceGroup>
          <inkml:annotationXML>
            <emma:emma xmlns:emma="http://www.w3.org/2003/04/emma" version="1.0">
              <emma:interpretation id="{2EB1795D-0587-4F79-83A9-4302A1701D3B}" emma:medium="tactile" emma:mode="ink">
                <msink:context xmlns:msink="http://schemas.microsoft.com/ink/2010/main" type="inkWord" rotatedBoundingBox="4006,8026 4914,7954 4940,8286 4032,8358"/>
              </emma:interpretation>
              <emma:one-of disjunction-type="recognition" id="oneOf3">
                <emma:interpretation id="interp15" emma:lang="en-IN" emma:confidence="0">
                  <emma:literal>E</emma:literal>
                </emma:interpretation>
                <emma:interpretation id="interp16" emma:lang="en-IN" emma:confidence="0">
                  <emma:literal>.</emma:literal>
                </emma:interpretation>
                <emma:interpretation id="interp17" emma:lang="en-IN" emma:confidence="0">
                  <emma:literal>5</emma:literal>
                </emma:interpretation>
                <emma:interpretation id="interp18" emma:lang="en-IN" emma:confidence="0">
                  <emma:literal>{</emma:literal>
                </emma:interpretation>
                <emma:interpretation id="interp19" emma:lang="en-IN" emma:confidence="0">
                  <emma:literal>*</emma:literal>
                </emma:interpretation>
              </emma:one-of>
            </emma:emma>
          </inkml:annotationXML>
          <inkml:trace contextRef="#ctx0" brushRef="#br0" timeOffset="-1767.606">6146 8179 385,'0'0'583,"11"-9"-99,-11 9-57,9-8-40,-9 8-26,8-8-5,-8 8-39,6-10-24,-6 10 12,4-8-34,-4 8-1,3-10-45,-3 10 17,0 0-21,2-11 8,-2 11-47,0 0-10,0 0-48,0 0-4,-2-11-45,2 11 18,-12 7-22,5 0 16,-5 1-25,-3 5 16,-2-1 2,-5 2-17,-1 3-10,-1 0-12,-4 3 28,2-4-45,-3 3 37,3-1-50,1-1 50,1-3-60,-2 1 43,4-1-50,2-2 42,1-1-49,1-2 3,0 0 3,4-4 0,-1 2 5,1-2 43,1-3-56,1 1 39,12-3-51,-21 0 14,10-3-51,11 3 1,-16-9 6,9 2-10,1-1-13,1-2 14,1-1 5,1-1-22,0 0 25,3-1-7,0 1 26,0 0-16,3 0 34,0-1-18,1 2 14,1 1-4,0 1 21,2 1-15,1 1 16,1 2-18,0 2 24,-9 3-20,21-1 29,-21 1-22,24 4 19,-11 1-15,3 2 15,-1-2 1,2 5 2,1-1-9,1 1 7,0 0-1,2 0-8,1-1 0,-1 3 10,1-3-7,1-1 5,4 3 0,-3-5 0,0 2-1,0-1 2,1-3-8,-1 0 4,2-2-4,-4-1 0,0-1 10,2 0-5,0-2 0,1-3-10,0 1 4,-2-1 1,0-2 7,-2-2 1,-1-2 9,-1 2-21,-1-3 20,-4 1-18,-3 0 36,-1 0-27,-3-1 25,-3 1-23,-3 1 29,-2-2-33,-4 3 23,-4-1-21,-4 1 23,-1 0-15,-5 2 16,-3 0-23,0 3 18,-2 1-26,2 2 15,-1-2-17,1 3 22,0 0-25,0 2 19,1-1-22,1 1 10,0 0-54,1 2-21,2-1-75,1 2-63,0 0-52,4-1-95,0 3-92,4 1-143,8-8-718,-9 10-917</inkml:trace>
        </inkml:traceGroup>
        <inkml:traceGroup>
          <inkml:annotationXML>
            <emma:emma xmlns:emma="http://www.w3.org/2003/04/emma" version="1.0">
              <emma:interpretation id="{334BB1C7-7E3D-4D47-B1C9-9466B48FE2EE}" emma:medium="tactile" emma:mode="ink">
                <msink:context xmlns:msink="http://schemas.microsoft.com/ink/2010/main" type="inkWord" rotatedBoundingBox="2510,8099 3248,7931 3308,8193 2570,8362"/>
              </emma:interpretation>
              <emma:one-of disjunction-type="recognition" id="oneOf4">
                <emma:interpretation id="interp20" emma:lang="en-IN" emma:confidence="0">
                  <emma:literal>.</emma:literal>
                </emma:interpretation>
                <emma:interpretation id="interp21" emma:lang="en-IN" emma:confidence="0">
                  <emma:literal>*</emma:literal>
                </emma:interpretation>
                <emma:interpretation id="interp22" emma:lang="en-IN" emma:confidence="0">
                  <emma:literal>E</emma:literal>
                </emma:interpretation>
                <emma:interpretation id="interp23" emma:lang="en-IN" emma:confidence="0">
                  <emma:literal>5</emma:literal>
                </emma:interpretation>
                <emma:interpretation id="interp24" emma:lang="en-IN" emma:confidence="0">
                  <emma:literal>=</emma:literal>
                </emma:interpretation>
              </emma:one-of>
            </emma:emma>
          </inkml:annotationXML>
          <inkml:trace contextRef="#ctx0" brushRef="#br0" timeOffset="-983.412">7974 8052 352,'0'0'579,"0"0"-94,0 0-50,0 0-35,0 0-36,0 0-20,0 0-26,0 0-3,-2 14-11,2-14-36,-13 12-28,4-3-30,-2 0-2,-3 3-41,-2 0 7,-2 1-26,-2 2-3,-2 0-13,-1 1-12,-1 0-16,-2-1-6,1 1-11,-2-2 0,1 0-21,1 1 4,-1-2-28,1-2 7,1 3-24,4-3 10,0-3-19,1 1 11,1 0-19,1-4 19,2 2-27,0-2 19,3-2-18,-1 1 21,2-3-24,11-1 17,-19 0-22,19 0 21,-17-5-29,9-1-2,-1 0 1,3 1-4,1-5 4,0 2 0,1-1-1,1-1-3,0 0-20,1-1 24,2 11-19,2-24 17,-1 13-26,4 0 13,-1 0-14,0 2 25,2-3-19,0 0 20,2 4-19,0 0 25,1 3-10,1-1-1,1 2-16,1 1 22,2 3-14,0 0 19,2 3-30,0 2 31,2 1-18,1 2 19,1 0-12,0 3 20,0-2-1,4 4 2,2-1 0,-1 0-4,0-1 5,-3 0 0,0-2-2,0-1 2,1-1 2,-1 1 3,0-4-6,1 1 1,-4 0 3,1-4 2,-1-1-1,2 0-3,-1-1 5,2-1-2,1-2 0,0-3 9,-1 3 15,1-5 10,-4 1-11,1-2 36,-2-1 13,-4 3-11,0-4 0,-3 1-13,-4 0 21,0-1-25,-2 0 12,-5 1-23,-3-2 9,-2-1-19,-5-1 16,-2 0-24,-4 0 20,-2 2-31,-1 0 19,-6 1-29,4 2 22,-1 3-26,0 0 20,-1 2-28,3 2-11,1 1-61,-1 2-24,2 0-76,1 2-51,0 1-111,3 2-109,0 2-107,0 1-885,4 1-1065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4:36.043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16083 798 873,'0'0'834,"2"-17"-56,-2 17-103,2-16-62,-2 16-18,1-14-72,-1 14-18,2-13-104,-2 13 12,0 0-62,1-16-57,-1 16-46,0 0-41,0 0-3,0 0 20,0 0-5,-4 15-21,3-2-162,-2 3-36,2 2 0,-2 1 0,1 4 0,-1 0 0,0 0 0,1-1 0,1 2 0,0-5 0,-1 1 0,1-1 0,1-1 0,0 0 0,0-5 0,0 1 0,0-1 0,0-1 0,0-12 0,0 21 0,0-21-146,1 15-227,-1-15-97,0 0-61,2 15-66,-2-15-53,0 0-30,0 0-174,0 0-373,8-6-835</inkml:trace>
  <inkml:trace contextRef="#ctx0" brushRef="#br0" timeOffset="363.406">16139 702 610,'-6'-8'751,"6"8"-58,-8-13-54,8 13-52,-6-12-59,6 12-59,-4-8-50,4 8-80,0 0 5,0 0-45,4-12 27,-4 12-86,17 0 13,-6 0-84,6 4 31,2 0-24,4 4-27,5 2-4,0 2-19,0 2-22,3 3-57,0 3 45,-2-2-57,0 3 48,-7-3-65,1 0 54,-1 0-61,-4 0 57,0 0-60,-5-1 42,0 1-1,-1-1 43,1-1-92,-4 0 0,-3-1 0,-1 0 0,-3 0 0,-1-2 0,-2-1 0,-3 2 0,-3-1 0,-2 0 0,-2 2 0,-3-3 0,-3 2 0,-1-4 0,-1 2 0,-1-2 0,-1 0 0,-2-3 0,2 2 0,-1-1 0,0-1 0,2 0 0,-1-1 0,3-2 0,0-2 0,3 2-462,1-3-161,1-1-146,13 0-149,-25-2-796,14-1-1390</inkml:trace>
  <inkml:trace contextRef="#ctx0" brushRef="#br0" timeOffset="1519.883">22244 655 531,'0'0'856,"0"0"-72,-13-6-63,13 6-64,0 0-22,-8-6-84,8 6-24,0 0-104,0 0 18,0 0-101,0 0-1,3-11-89,-3 11 4,0 0-30,0 0-10,6 11-34,-6-11-26,2 17-44,-1-6-110,-2 2 0,-1 1 0,-2 3 0,1 0 0,-1-1 0,-1 1 0,-3 1 0,-1 1 0,1-2 0,1-1 0,-3 0 0,2-1 0,0-3 0,0 2 0,0-4 0,1-1 0,2 1 0,0-4 0,5-6 0,-8 13 0,8-13 0,-6 10 0,6-10 0,0 0 0,-4 9 0,4-9 0,0 0 0,0 0 0,13 3 0,-13-3 0,13 2 0,-13-2 0,20-2 0,-7 2 0,1 0 0,1-1 0,6 2 0,-3-2 0,3 1 0,0 0 0,2-2 0,-3 1-71,2 0-59,-2 0 65,-1-2-51,1 1 58,-4 0 16,1 1 6,-4-2-52,-1 0 65,0-1-51,-2-1 52,-2 0-42,-2 0 49,-1-3-34,-5 8 51,7-15-42,-7 15 43,1-17-48,-1 17 54,-3-18-38,1 8 49,-2 3 14,4 7 26,-6-17 9,6 17 1,-4-12 0,4 12-5,-5-10-2,5 10-7,0 0 20,-9-6 24,9 6 17,0 0 0,-9 11-81,9-11-36,-7 19 0,5-9 0,0 3 0,0 3 0,1 1 0,-1 0 0,0 3 0,1-2 0,-1 3 0,2-3 0,-1 0 0,1 2 0,0-3 0,-1-1 0,1 1 0,0-5 0,1 0-324,-2-1-133,2 0-47,-1-11-88,3 14-120,-3-14-89,0 0-722,6 10-1154</inkml:trace>
  <inkml:trace contextRef="#ctx0" brushRef="#br0" timeOffset="2121.43">22768 584 186,'2'-21'708,"-1"-1"-74,2 0-46,-3 0-71,1 2-38,-1-1-75,-1 2-24,0-1-2,-1 1-43,0 2-16,-2-1-55,-1 3-8,0-2-25,-4 4 5,1 1-26,-3-2-24,-5 2-30,4 3-14,-8 1-9,-1 1-8,0 2 63,-4 1-84,-2 2 41,-3 1-68,0 1 65,-6 4-39,-1 0 57,-5 2-64,-2 3 37,0 1-38,1 5-14,1 2-81,-1 2 0,3 4 0,2 2 0,-7 4 0,11-2 0,-6 7 0,8-3 0,1 0 0,-4 9 0,4 2 0,7-6 0,-1 2 0,2-1 0,3 1 0,5 2 0,-2-1 0,4 1 0,6 3 0,-1-5 0,4-1 0,3-2 0,3 0 0,2 1 0,6 3 0,2 2 0,3-2 0,2-3 0,7 1 0,3-1 0,8 2 0,2-3 0,-3-7 0,6-3 0,-1-1 0,4-5 0,2-2 0,0-1 0,2-5 0,-2-2 0,2-2 0,-7-4 0,1-1 0,-1-4 0,-2-1 0,7-4 0,-2-3 0,-2-4 0,0-1 0,-2-4 0,-1 0 0,1-8 0,2-5 0,0-4 0,-2-2 0,-1-5 0,-4-3 0,-1-1 0,-2 0 0,-3-3 0,-1-3 0,-4 2 0,-8 7 0,1 1 0,-7 0 0,-2-1 0,-4 8 0,-3 0 0,-5 3 0,-3-5 0,-6 2 0,-3 3 0,-4 3 0,-1 1 0,-3 2 0,0 2 0,-3 2 0,4 7 0,-1-1 0,1 4 0,1-2 0,3 8 0,-1-1 0,6 1-331,-2 4-108,4 2-49,0 1-138,1 1-151,-1 3-164</inkml:trace>
  <inkml:trace contextRef="#ctx0" brushRef="#br0" timeOffset="3171.092">25860 661 691,'0'0'801,"7"-18"-42,-4 10-61,0-3-64,3 3-69,-4-2-43,1 2-45,-3 8 10,4-13-117,-4 13 18,4-11-111,-4 11 2,4-8-101,-4 8 33,0 0-1,0 0 28,2 11 9,-2-11-88,-2 24-159,0-8 0,0 5 0,-5 2 0,3 1 0,-4 4 0,0 0 0,2 0 0,-1 0 0,-3-1 0,1 0 0,1-1 0,-2-3 0,3-2 0,-1-2 0,1 2 0,0-5 0,1-4-70,1 1-355,0 0-36,2-5-72,3-8-80,-7 12-63,7-12-17,0 0-136,-7 7-398,7-7-836</inkml:trace>
  <inkml:trace contextRef="#ctx0" brushRef="#br0" timeOffset="3440.674">25881 665 153,'2'-19'863,"3"1"-136,-3 0 3,0 2-142,0-1-24,2 5-60,-1-1-85,-1 5-58,-2 8 4,12-13 6,-12 13 21,15-5-106,-1 7 19,-1 4-72,3 1 37,0 3-66,2 4 39,1 2-21,0 5-28,-1 0-18,-1 4-155,4 3-21,-8-2 0,3-1 0,-3 0 0,1 1 0,-3-2 0,2 1 0,-3-4 0,-4-2 0,3 0 0,-4-2 0,0-2 0,1-1 0,-3-1 0,1-1 0,0-2-19,-4-10-323,0 17-52,0-17-85,0 14-67,0-14-59,-6 8-45,6-8-19,-9 6-757,9-6-1034</inkml:trace>
  <inkml:trace contextRef="#ctx0" brushRef="#br0" timeOffset="3609.973">25946 867 366,'-11'-4'820,"11"4"-109,-11-7-72,11 7-76,-9-5-56,9 5-46,0 0-60,0 0-14,-8-6-30,8 6-20,0 0-51,18-3-3,-3 3-85,-2 0 2,5-1-77,4 1 13,-2 0-66,7-2-24,0 2-134,3-1-89,1 1-100,-1-1-97,1 1-88,0 0-89,5-2-41,-7 4-797,3-2-991</inkml:trace>
  <inkml:trace contextRef="#ctx0" brushRef="#br0" timeOffset="4173.633">26737 865 712,'-16'-2'871,"3"-1"-62,13 3-77,-18 0-85,18 0-38,-16-3-99,16 3-12,-14-1-100,14 1 6,-9-2-120,9 2 17,0 0-91,0 0 36,0 0-44,0 0 26,0 0-23,0 0-25,21 0-35,-8 0-145,8 1 0,-2 0 0,4 0 0,0 1 0,0-2 0,-2 0 0,4 1 0,-4-1 0,1 0 0,-2 0 0,0 0-55,-1-1-272,-6 1-26,0-2-55,1 0-36,-3 0-47,-11 2-16,18-5-5,-18 5 17,9-6 9,-9 6-16,4-8 42,-4 8 35,-4-12 74,0 4-21,4 8 119,-9-14 198,1 5 131,0-1 35,-1-1 55,0 0 33,0-2 57,0 2 25,0-2 31,0 1 28,0 3 23,4-4 6,-3 3-21,0 1-24,2 2 17,1-2-4,5 9 19,-8-13-76,8 13 23,-7-10-116,7 10 36,-5-7-96,5 7 56,0 0-52,0 0 59,0 0-69,14 1 29,-5 6-14,1 2-11,0 0-9,5 3-71,-1 1-45,0 0 0,2 3 0,-3-1 0,1 1 0,1 1 0,-4-2 0,1 1 0,1 0 0,-2-1 0,-2 0 0,-2-4 0,2 3 0,-2-2 0,-3-2 0,-1 0 0,1-1 0,-4-9 0,2 19 0,-2-19 0,-6 19 0,-1-11 0,0 2 0,-2-1 0,-4 1 0,1-2 0,-1 0 0,-3 1 0,3-2-6,-4 0-355,2 0-105,-1-2-92,3 0-135,-3 1-133,3 0-844,2-3-1340</inkml:trace>
  <inkml:trace contextRef="#ctx0" brushRef="#br0" timeOffset="5198.235">27442 696 312,'0'0'616,"0"0"-73,0 0-18,5-10-24,-5 10-35,0 0-3,6-11-6,-6 11-16,6-10-21,-6 10-16,6-10 29,-6 10-90,5-12 47,-5 12-97,4-11 53,-4 11-56,2-11 33,-2 11-62,5-8-4,-5 8-150,0 0-107,4-8 0,-4 8 0,0 0 0,5 8 0,-5-8 0,5 17 0,-3-4 0,2 3 0,-2 0 0,2 3 0,-1 0 0,-1-1 0,2 1 0,-1 0 0,-1 0 0,0-2 0,-1-1 0,1 0 0,-2 0 0,0-2 0,2 0 0,0-3 0,-2-11 0,0 22 0,0-22 0,2 18 0,-2-18 0,2 15-315,-2-15-177,5 8-74,-5-8-67,0 0-108,0 0-27,0 0-716,12-3-1107</inkml:trace>
  <inkml:trace contextRef="#ctx0" brushRef="#br0" timeOffset="5577.176">27532 614 187,'-6'-15'870,"-1"4"-115,0-3-48,2 0-91,-3 5-37,6-3-42,-2 4-54,4 8-49,-8-16-42,8 16-57,-2-12-43,2 12 41,7-8-86,-7 8 21,20-2-67,-4 3 33,2 2-73,4 2 32,3 1-51,4 5 27,3-2-113,4 7-56,-1-1 0,1 0 0,-2 3 0,-2-1 0,-1 2 0,-9-2 0,3 2 0,-3-2 0,-3 3 0,-6-4 0,1 1 0,-3 0 0,-3 0 0,-3-2 0,0 0 0,-1 0 0,-4-1 0,-3-3 0,0 4 0,-4-3 0,1 0 0,-5 1 0,-3-1 0,0 0 0,-2 0 0,-1-3 0,-4 1 0,3-2 0,0 3 0,-4-5 0,1 3 0,1-2 0,-2-1 0,1 1 0,0-1 0,4 1 0,-1-3 0,2 1 0,1-1 0,3 1 0,2-3-79,0 3-565,10-5-95,-18 5-80,9-1-81,9-4-686,-13 7-1237</inkml:trace>
  <inkml:trace contextRef="#ctx0" brushRef="#br0" timeOffset="7219.292">7177 2394 832,'0'0'698,"6"-10"-52,-6 10-53,4-11-16,-4 11-46,4-10-33,-4 10-68,0 0-30,4-9-46,-4 9-58,0 0-28,0 0 3,0 0-31,-4 9-22,-1 3-24,-3 1-16,-2 5-25,-1 4-4,-3 2-24,-2 2-12,0-1-22,-1 4 1,0-5-32,1 3-2,-1-4-14,2 1-2,0 0-13,0-1-18,3-4-11,0-2 0,1 1 0,3-5 0,0 0 0,1-3-59,0 1-63,2-3-26,5-8-19,-7 12-50,7-12-55,0 0-41,-8 5-33,8-5-24,0 0-10,-3-10-26,3 10 7,4-16 18,-1 3 2,2-1 31,0-1-7,1-5 58,6-6 13,-2 0 94,0 0 5,4-2 96,-2 0 33,4-4 90,-1-1-6,-2 8 53,-1 0 47,-3 4 30,1 2 44,-1 2 12,-2 2-4,0 4-31,-2 1-5,-5 10 73,12-10 36,-12 10-23,14 2-13,-7 3 9,3 5-5,-1 2-18,3 5-9,-2 1-2,4 5-4,1 0-25,-2 0-26,2 3-17,0-4-45,-2 3-8,0-2-28,1-1 2,-3-4-26,2 1 1,-3-3-25,-1 0-29,0-3-72,-1 0-67,-1-3-48,-2-1-75,1 1-20,0-4-79,-6-6-91,6 12-89,-6-12-114,0 0-672,3 11-939</inkml:trace>
  <inkml:trace contextRef="#ctx0" brushRef="#br0" timeOffset="7419.867">7001 2699 820,'0'0'774,"-21"-2"-89,21 2-81,-14-1-57,14 1-90,0 0-52,0 0-57,0 0-39,0 0-37,0 0-42,18-4-37,-1 4-35,3-3-34,6 3-19,2-2-8,1 0-38,6 0-73,-1-1-93,2 0-91,0 1-81,-6-1-80,0 1-71,0-1-89,0 2-96,0 0-535,8-2-765</inkml:trace>
  <inkml:trace contextRef="#ctx0" brushRef="#br0" timeOffset="8083.925">8158 2532 276,'-5'-15'824,"5"15"-123,-6-16-5,6 16-96,-4-15-21,4 15-86,-2-15-41,2 15-44,-2-12-27,2 12-13,0 0-36,-1-16-48,1 16-61,0 0-33,0 0 6,0 0-30,0 0-13,0 0-6,1 12-15,-1-12-6,0 24-23,0-9-15,0 1-13,0 1-11,0 2-21,-1-1 0,0 0-18,1 0-2,-2-1-23,2 0 0,-1 0 0,0-5-12,1 2-75,-1-2-49,1-12-55,0 20-45,0-20-30,0 14-19,0-14-63,1 10-33,-1-10-48,0 0-1,0 0-20,10 2 30,-10-2 5,7-5 68,-7 5 5,8-13 80,-4 2 9,-1 1 90,-2-2 8,0-2 89,-1-5 26,-1 0 63,0-3 47,-3-3 69,0 0 26,0 0 39,-2-5 31,1 6 12,0 2 3,0-2 23,-2 3 14,3-1-16,-3 3-10,3 2-12,0 2-5,0 2 3,2 1 11,-1 1-2,0 0-35,3 11 2,-3-17-41,3 17-10,-3-13-34,3 13 21,0 0-2,9-9-15,-9 9-3,13 1-10,-2 2 7,2 5-8,6 1-19,-1 0-109,7 5 0,0 3 0,2-2 0,2 5 0,1 1 0,-1 1 0,-1-2 0,-1 1 0,1 0 0,-5-3 0,1 1 0,-1-4 0,-3 0 0,-3 0 0,-1-3 0,-2-1 0,-3 1 0,-1-3 0,-2 1 0,-3-1 0,-5-9 0,4 16 0,-4-16 0,-4 17 0,-1-8 0,-3-1 0,-2 0 0,0-1 0,-4 2 0,1-2 0,0 0 0,-4-2 0,2 2 0,0-2 0,1 2 0,-1-2 0,-1 0 0,0-1 0,-1 1 0,2 1-149,-3-4-533,1 3-146,0 0-155,0 0-770,2-4-1442</inkml:trace>
  <inkml:trace contextRef="#ctx0" brushRef="#br0" timeOffset="17709.053">11302 2100 560,'0'0'603,"-1"-13"-88,1 13-17,-3-16-44,3 16-31,0-16-29,1 6-42,1-1-32,2 0-25,2-1-15,0-1-40,3 0 1,2-1-28,5-1 8,1 1-18,2-2 34,4 2-5,0 0-37,-2 3-34,0 2 17,2 1-22,-1 2-22,-3 2-19,0 1 7,-2 2-47,-2 2-14,2 1-13,-3 3 0,-3 0-18,-1 4-5,-4 0 3,-4 2-16,-2 1 7,-2 3 2,-5 2-11,-3 0 0,0 1 0,-4 0-5,-2 3 0,-2-1-3,3-2 3,-1-2-2,3-1 0,-3-1-8,4-2 7,1-2 0,2-1-4,0-1 5,3-2-6,6-6-16,-10 8 0,10-8-6,0 0 7,0 0-7,0 0 14,0 0-11,0 0 14,14-4-3,-14 4 9,19-6-16,-7 3 21,0 2-13,6-2 9,-3 1-6,1 2 13,-1 0-19,4 2-1,-1 1 23,-1 1-21,0 1-3,-2 0 10,-1 0-3,-5 2 8,-1-1 14,0 2 10,-4 0 1,-4-8 11,1 17 19,-1-17 4,-8 18 11,0-7 17,-2-1 11,-6 2 5,1-1 3,-5 0-106,0-2 0,-3 0 0,2-2 0,-3 1 0,2-1 0,-1-3 0,-2 0 0,5-2 0,1-1 0,-2-1 0,1-3 0,2 0 0,-1-1 0,2 1 0,-2-2 0,1-2 0,3 0 0,-2 1 0,4 0 0,0-1-50,1 2-377,2-3-74,0 1-100,2 3-108,8 4-75,-12-10-836,12 10-1278</inkml:trace>
  <inkml:trace contextRef="#ctx0" brushRef="#br0" timeOffset="18727.39">8121 3767 372,'7'-12'772,"-2"-1"-100,0 5-44,0-1-22,-5 9-42,10-13-34,-10 13-61,5-11-50,-5 11-29,6-8-52,-6 8-32,0 0-16,0 0-21,0 0-1,0 0-2,-3 11-19,-3 1-16,-2 2-23,-2 5-1,-2 3-68,-3 6-139,-2 2 0,-2 1 0,-1 1 0,0 0 0,-1 0 0,-1-1 0,1 0 0,1-2 0,-2-1 0,7-4 0,-3-3 0,4-1 0,1-4 0,3-1 0,1-3 0,0-2 0,3-1 0,-1-2 0,7-7 0,-7 7 0,7-7 0,0 0 0,-4-11 0,4 11 0,6-21 0,-2 5 0,5-2-79,-1-4-51,2-6 15,0 2 24,2-9-6,2 1 31,-3-1 2,3 3 17,-3 0 8,-1 4 4,1 0 7,-2 2 11,-1 2 3,2 5 3,-3 0 11,-1 3 8,-1 3-31,0 1 8,1 3 21,1 2 25,-7 7 19,15-6 6,-15 6 27,21 2-3,-10 5 9,2 2 9,0 4 4,1 3 34,0 5-4,1 0-132,-1 3 0,2 2 0,-1 2 0,1 1 0,-3-1 0,1-2 0,-1 0 0,0 0 0,0-2 0,-3 1 0,-1-4 0,1-4 0,-1 1 0,-2-4 0,0 0 0,-2-2 0,-1-2 0,0 0 0,0-3 0,0 2-172,-4-9-203,5 10-84,-5-10-52,0 0-61,0 0-54,-1 12-15,1-12-152,0 0-485,-16-2-885</inkml:trace>
  <inkml:trace contextRef="#ctx0" brushRef="#br0" timeOffset="18927.987">7978 4049 159,'0'0'909,"-18"-6"-155,18 6-100,-11-1-53,11 1-58,-10-4-69,10 4-69,0 0-22,0 0-1,0 0-23,0 0-30,0 0-30,0 0-39,21 0-23,-7 0-26,1 0-44,4 0-17,1-1-22,2-1-21,5 1-19,-1-1-18,3 0-22,-3-1-4,2 1-18,-2 0-79,-2 1-115,-2 0-118,0 1-131,-3 0-169,0-1-196,-5 1-954,0 1-1422</inkml:trace>
  <inkml:trace contextRef="#ctx0" brushRef="#br0" timeOffset="19683.345">13189 3798 736,'7'-10'618,"-3"-1"-18,-4 11 15,7-15-72,-7 15-26,4-12-52,-4 12-36,5-11-50,-5 11-43,0 0 2,7-7 47,-7 7-58,0 0 15,7 11-24,-7-11 0,4 21-36,-2-8-21,0 4-29,-2 2-82,0 2-150,0 3 0,0 1 0,-2 1 0,0-2 0,2 3 0,-4-3 0,4 1 0,-3-1 0,-1-1 0,2-2 0,-1-2 0,1-2 0,-1-1 0,1-3 0,0-1 0,0 0-280,2-12-109,0 12-86,0-12-21,0 0-58,0 0-14,0 0-9,0 0-13,4-7-74,-4 7-463,5-17-743</inkml:trace>
  <inkml:trace contextRef="#ctx0" brushRef="#br0" timeOffset="20015.321">13247 3889 278,'0'-18'644,"-4"0"-105,1 2-32,1 1-37,-2-1-75,0 2 44,1 0-52,-1 2-15,-1 1-23,3-1 2,-3 4-20,5 8-16,-4-15-23,4 15-25,-4-14-31,4 14-60,0-10-14,0 10-1,0 0 14,8-9 2,-8 9-29,19 0-16,-6 2-18,5 4 5,3-1-21,7 5 1,1 2-6,6 4-7,1 2-1,-1 0-2,-1 2-8,1 0-39,-3 3-36,0-2 0,-3 1 0,-2 0 0,-7-3 0,0 1 0,-4-1 0,-3-2 0,-1-1 0,-5 3 0,-3-4 0,-2 0 0,-2 0 0,-6 1 0,1 0 0,-9 0 0,1-1 0,-7 2 0,0-1 0,-5-3 0,0 1 0,-4-2 0,0-2 0,-1-1 0,1-2 0,4 1 0,1-3 0,0-1 0,5 0 0,2-1 0,-2-1 0,6-1 0,-1-1 0,3-1-5,11 1-668,-22-3-67,22 3-66,-16 0-119,16 0-671,-11-2-1249</inkml:trace>
  <inkml:trace contextRef="#ctx0" brushRef="#br0" timeOffset="21249.994">23438 3746 786,'3'-11'758,"0"1"-29,-1 1-109,1-2-42,0 2-37,-3 9-49,6-17-63,-6 17-49,3-13-53,-3 13-59,0 0-48,4-11-16,-4 11 48,0 0-9,4 9-33,-4-9-25,1 18-20,1-5-25,-4 1-19,2 2-22,0 1-20,-1 1-3,0 2-26,1-1-14,-1-1-6,-1 2-19,1-3-53,0 1-47,1-2-69,-2-3-101,2 0-77,-1-1-74,1-12-35,0 19-75,0-19-58,1 15-83,-1-15-779,0 0-1050</inkml:trace>
  <inkml:trace contextRef="#ctx0" brushRef="#br0" timeOffset="21572.966">23465 3756 312,'-4'-17'730,"1"3"-66,-1 2-17,1-1-53,-2 2-53,4 1-39,1 10-45,-4-16-57,4 16-51,-1-14-46,1 14-31,5-10-8,-5 10-30,14-1-29,-14 1 6,24 1-6,-7 4-26,3 1-9,2 5-17,2 2-9,3 0-13,0 3-12,5 3-15,-1 1-5,-1 0-15,-2 0-11,-5-2-28,-1 2-45,-3-2 0,0 2 0,-4-3 0,-3-3 0,-2 3 0,-2-2 0,0-1 0,-6 0 0,-1-2 0,-2 0 0,-5 2 0,0-2 0,-5-1 0,-3 1 0,-1 1 0,-5-1 0,0-2 0,-3-1 0,0-1 0,-1-1 0,2 0 0,-1-1 0,2-1 0,-1 1 0,5-2-7,1-1-413,2-1-103,1 1-90,3 0-104,10-3-43,-13 7-176,13-7-401,0 0-940</inkml:trace>
  <inkml:trace contextRef="#ctx0" brushRef="#br0" timeOffset="21873.689">24229 3975 1006,'11'-8'848,"-5"3"-78,-6 5-69,10-9-58,-10 9-91,9-8-89,-9 8-58,0 0-2,12-3-16,-12 3-32,0 0-14,7 8-37,-7-8-13,3 13-20,-3-13-5,0 21-81,0-9-185,-1 2 0,-2 1 0,1-1 0,-2 3 0,-2-2 0,2 2 0,-3-2 0,1-1 0,-1 1 0,1-1 0,-2-1 0,2 0 0,-1-2 0,1-1 0,0 1-49,1-5-424,5-6-96,-9 14-137,9-14-82,-8 8-122,8-8-580,0 0-1115</inkml:trace>
  <inkml:trace contextRef="#ctx0" brushRef="#br0" timeOffset="22390.706">24674 3854 205,'7'-14'992,"-2"2"-142,-1 1-52,-2 0-73,2 0-85,-4 11-83,3-17-64,-3 17-52,-2-12-40,2 12-58,0 0-26,-5-10-41,5 10-11,0 0-33,-10 8-16,5-1-23,0 3-32,-4 2-75,1 4-86,0 0 0,-1 2 0,0 2 0,2 0 0,-1-1 0,1 0 0,-1 2 0,1-2 0,1-1 0,2-1 0,-2-3 0,-1 1 0,4-2 0,-1-4 0,1 1 0,-1 0 0,4-10 0,-4 12 0,4-12 0,0 0 0,0 0 0,0 0 0,0 0 0,0 0-48,9-8-85,-5-1-13,0-3 29,2-4 23,2-2 16,-3-5 14,3-3 6,1-2 16,-2 1 0,2-2 8,-2 1 9,2 2-1,-2 3 26,1 0-14,-3 3 2,2 0 4,-1 5-2,-1 0 12,0 2 4,-1 2 2,3 3 42,0 1 2,1 3 29,-8 4-4,15-3 7,-15 3 21,21 6 17,-11 1-4,3 2-6,1 6 1,0 2-92,1 4-21,-1 0 0,-1 4 0,-2-2 0,3 3 0,-2-1 0,-1 0 0,1 0 0,-3 1 0,2-2 0,-2-4 0,0 1 0,0-2 0,0-2 0,-2-1 0,-1-3 0,2-2 0,-5 1 0,2-4-63,2 0-239,-7-8-66,5 13-84,-5-13-35,0 0-60,0 0-49,0 0-18,0 0-138,0 0-515,0 0-875</inkml:trace>
  <inkml:trace contextRef="#ctx0" brushRef="#br0" timeOffset="22707.138">24675 3918 580,'-15'-6'824,"2"0"-94,4 4-73,-1-2-85,10 4-70,-14-8-74,14 8-44,0 0-35,-9-5-7,9 5-58,0 0-12,10-3-52,-10 3-3,21-1-25,-8 1-6,1 1 6,5-1 1,1 1 7,1 1 2,-2-1-4,3 0 14,-2 2 2,0-2-173,1 2-41,-3-2 0,0 2 0,-3-2 0,-1 2 0,-2-2 0,0 0 0,-1 2 0,-11-3 0,17 0 0,-17 0 0,15 3 0,-15-3 0,12 1 0,-12-1 0,0 0 0,15 1 0,-15-1 0,0 0 0,0 0 0,15-1 0,-15 1 0,0 0 0,0 0 0,6-7 0,-6 7 0,0 0 0,4-9 0,-4 9 0,0 0 0,0 0 0,0-10 0,0 10 0,0 0 0,0 0 0,-9-7 0,9 7-664,0 0-189,-14-2-154,14 2-782,-15 2-1488</inkml:trace>
  <inkml:trace contextRef="#ctx0" brushRef="#br1" timeOffset="36090.255">2926 9380 614,'6'-9'626,"-6"9"-80,6-15-14,-6 15-55,6-17-30,-6 17-35,2-17-62,-2 17-13,1-19-52,-1 19-12,-2-20-55,-1 11 40,3 9-44,-6-18 4,6 18-35,-10-16 3,3 11-24,0-2-21,-1 1-14,-2 2-17,0 3-8,10 1-2,-25 0-13,14 3-14,-4 3 11,0 0 5,-1 6-11,0 3 1,1 0-16,0 5-5,1 3 2,1 1-15,0 0-9,4 3-4,2-5-7,1 4-4,4-1-9,1-2 2,1-2-4,2 1 4,3-1-5,2 0 1,3-4-6,3 0 7,2-2-6,3-1 2,4 1-4,1-3-2,0-3-2,1-3 6,1-2-5,2-1 0,0-1 3,0-4-2,0-1-15,-2-2 18,5-4 0,-3-1-2,-1 0 22,-1-2-18,-3-3-6,-3 1 1,-3 0 0,-2-1-1,-3-2 1,-1 0 2,-4-4 0,-3 4 2,-3-3-3,-2-4 2,-3 0-3,-6-3 0,-1-2-2,-2 3 1,-5-3 4,-3 4 0,3 4-1,-1 1 8,-2 3-11,4 5-1,-1 1-1,-1 1 1,2 3-20,0 2-70,1 2-48,2 0-81,1 4-114,0 2-68,2 3-130,-2 1-155,4 3-220,2 1-549,-1 1-1075</inkml:trace>
  <inkml:trace contextRef="#ctx0" brushRef="#br1" timeOffset="37014.925">4667 9360 265,'0'0'752,"-1"-11"-128,1 11-51,0 0-51,0 0-30,0 0-55,1-13-40,-1 13-58,0 0-22,0 0-14,0 0-12,0 0-45,0 0 5,-10 5-44,4 1-1,-2 1-31,-2 3-11,-3-1-7,-1 3-12,-2 0-8,0 1-20,-3 0-3,-3 1-17,2 1-14,-3-2-11,-1 1-12,-1-1-14,0 1 1,0-2-13,0-2-9,2 0-1,1 1-3,2-3-3,-3-1-4,1 0 3,4-2 3,0 0 5,3-4 10,0 2 8,2-3-7,0-2-4,1 0-6,1-1-3,2-2-3,0-2-9,3 0-3,-2-3-3,4-1 1,0 0-2,3 1-1,1-3-3,1 1 0,1 1-2,3-3 0,1 2 3,2 2-3,-1 0-1,4 1 1,1 3 0,0 0-5,2 3-11,-1 2-25,2 2-4,2 2-22,3 3-7,-1 2-12,6 7-9,-2 0 9,1 3-7,1 6 19,1-1-4,2 1 23,-1 0-3,1 0 16,0-2-11,0-3 18,-3-2 0,0-2 8,1-2-2,-1-2 12,-2-4 0,0 0 6,0-2 6,-2-2-2,0-3 3,0 0 11,-2-3-10,4-2 1,-1-2 2,-2-3-14,1-1 19,-4 0-15,0-3 23,-2-2-5,-2-2 13,-1 1-11,-3-3 15,-7 2 0,2-3 0,-4 0-6,-2-2 3,-2-1-4,-4 2 5,-3-3 1,-1 7 1,-3-3-3,-2 2-4,1 5-7,-2 2 5,-2 4-3,0 1-5,3 2 1,-2 3-5,1 2-38,0 2-54,-1-1-33,1 6-82,2-1-50,0 0-82,1 3-91,4 1-86,2-1-101,0 1-830,5 0-1059</inkml:trace>
  <inkml:trace contextRef="#ctx0" brushRef="#br1" timeOffset="37663.482">6264 9136 193,'16'-10'809,"-4"-1"-140,0 2-33,-1 0-75,-4 2-45,1-1-78,-8 8-34,9-10-82,-9 10-10,0 0-25,0 0-29,0 0-8,-8-4-12,-1 8-24,0 2 18,-4 3-64,-3 1 24,-3 4-42,-2 3 19,-2-1-50,-2 2 22,-3 4-47,0 0 27,-2-1-47,2-1 23,0 2-49,1-1 25,-1 0-39,2-5-8,2 1-12,0 0 12,1-1-11,1-1-1,2-4-9,-1 0 1,3 1 2,-1-3-4,2-1 1,1-2-2,2 0 10,-3-3-6,4 0-7,-1-2 2,14-1 8,-24-1-10,14-3 0,0 0 0,0-4-7,2-1-3,0-1-1,2-5-9,-1 1 21,4-1-54,1-2 27,2 1-51,3-2 32,4-2-39,1 2 54,2 1-46,6 1 48,-1 0-51,3 4 51,2 5-48,3 0 52,2 4-43,-1 5 48,3-1-44,2 7 15,2 1 5,-1 3 9,4 5 4,-1 0 4,0 0 6,-1 0 4,-5-1-1,0-3 8,1 1 2,-3-2 3,1 0 1,-4-4-3,1-1-13,-3-1 20,-2 0-1,1-4 3,-2-2 4,-1 0 15,1-1 4,0-3 8,-3-1 8,1-2 11,-3 0 1,0-3 40,-1-2-50,-2 0 35,-2-3-55,-2-1 41,-2-2-51,-2 0 41,-2-3-53,-2 0 40,-2-1-43,-2 1 28,-1 2-32,-1 2 34,-4 1-43,0 3 18,-1 3-93,2 2-70,-5 1-80,-1 6-109,-1 0-145,0 2-184,-4 4-270,0 1-520,0 1-1087</inkml:trace>
  <inkml:trace contextRef="#ctx0" brushRef="#br1" timeOffset="39553.062">2877 10311 521,'0'0'685,"-1"-21"-96,1 21-27,0-20-27,0 20-50,0-19-43,0 19-31,-1-16-39,1 16-51,0-13-36,0 13-39,0 0-7,-3-10-10,3 10-11,0 0-8,-7 10-11,1 0-44,0 1-21,-3 6-1,-1 3-18,0-1-19,-1 6-8,-1 0-23,1 0-4,1 2-18,-1-2-6,2 1-9,0-4-11,0-1 23,2 0-19,2-2-1,1-3-8,0 0 1,2-3-4,1-3 2,1-10-7,1 20 1,-1-20 0,6 12 4,-6-12-5,16 6 4,-16-6-4,23 0-1,-8-2-3,0-1 1,3-1-5,0 2 10,3-1-5,-1-1 13,-1 1-16,2 1 1,-2-1 1,0 3 1,-1-1-2,-1 2 1,-1 1-1,-3 0 2,1 2 2,-4 0 9,-1 1 0,0 2 1,-3-1 5,-6-6 3,6 15-5,-6-15-3,-3 18-1,-2-9 1,-2 3-3,-3 0-1,0-2 1,-5 3-9,-1-2 7,-1 0-8,-1 0 6,-2-1-8,0-1-4,1-1-51,-2-2-67,5 0-45,-3-3-68,2-1-76,2-2-56,-2-4-87,3 0-123,1-1-57,0-2-168,3-3-505,0-2-910</inkml:trace>
  <inkml:trace contextRef="#ctx0" brushRef="#br1" timeOffset="39772.606">2754 10364 170,'4'-12'817,"-4"12"-150,7-9-58,-7 9-42,14-11-78,-7 7-47,4-1-40,3-2-57,0 2-43,6-2-33,1-3-43,3 4-35,5-4-32,2 0-29,1 2-22,0-1-25,1 0 1,-1 2-35,2-3-13,0 4-78,-6 2-56,-1-1-35,1 2-40,3 0-65,-2 2-82,0 0-66,1 2-72,-2 0-82,0 3-642,0 2-792</inkml:trace>
  <inkml:trace contextRef="#ctx0" brushRef="#br1" timeOffset="40439.058">4752 10421 364,'7'-6'834,"-7"6"-173,0 0-65,0 0-79,0 0-37,0 0-59,0 0-13,-12 7-58,5-1 0,1 1-49,-2 5-9,-3 0-36,0 3-22,-1 1-16,-5 4-35,-1 2-20,0-1 17,-6 4-68,0 2-7,-2-4-13,1 3-16,-4-4-15,1 2-11,0-3-11,1 0-6,2-6-5,1 2-8,2-4-1,0-1-5,2-1-2,2-4-5,0-2 9,1 1-11,2-1 0,0-4-3,2-1-2,0-1-1,0-1-1,3-3 37,0 0-47,1-4 12,1-1 23,1-2-54,-1 0 38,4-5-50,0 3 32,2-3-48,0 0-4,4-2-4,-1 3-4,3-2-4,1-2-13,3 2 32,1 1-13,0 1 28,2 2-12,1 3 19,-1 1-27,3 4 16,-1 0-13,2 6 24,-1 0-17,4 4 33,1 1-21,2 7 26,2 1 5,1 3-1,-2-1-3,2 2-11,0 2-33,1-2 23,-1-3-20,-2 1 30,2 0-20,-1-1 24,-2-4-15,0 0 28,1-1-19,-1-4 23,-1 0-23,0-2 24,-1-2-15,0-2 6,2-3 20,-1 0-2,0-1 8,0-4 8,2-1 7,-4 0 21,-2-4-8,0 2-4,-3-4 3,-2 0-1,-2-1-6,-3-2-5,-2 2-19,-4-1 19,-3 0-15,-2-2 11,-1 1-22,-3-1 20,-3 5-26,-2-1 22,-1 4-16,-3 3 8,-1 1-25,1 3 41,-1 2-74,1 3-12,-1 0-69,-2 3-47,5 2-65,-5 3-88,2-1-62,3 4-81,0-2-82,2 4-798,3-3-952</inkml:trace>
  <inkml:trace contextRef="#ctx0" brushRef="#br1" timeOffset="41103.529">6226 10447 700,'13'-10'681,"-4"-1"-70,-1 2-17,0 0-40,-1 2-43,-7 7-43,10-14-77,-10 14-40,8-9-61,-8 9-9,0 0-36,0 0 9,0 0-34,0 0-16,0 0-25,-6-6-18,6 6-14,-13 9-7,4-5-23,-1 3-6,-2 2-16,-2 0-7,-1 3-13,-3 1 21,-5 1-49,0 2 24,-2 1-42,-4 3 26,-2-1-42,1-1 29,-2 1-4,0 0-38,1-2 35,4-1-42,1-3 32,0 0-34,2-1 34,2-3-40,2 0 39,-1-3-47,4 1 47,0-2-37,0-2 34,2 2-35,1-5 31,14 0-42,-23-3 28,10 0-40,4-1 26,0-3-51,1-1 6,3-2-44,0 0-10,4-2 0,0 0-6,2-1-8,1-3 4,2 2-11,1 2 31,3-2-7,0 3 29,1 1-19,3-1 32,0 5-16,2 0 28,1 1-11,3 3 25,-1 2-15,2 1 27,2 2-16,1 5 28,3-1 0,3 4 4,0 0 1,0 3 6,3-2-1,-2 0 1,6 3 6,-6-2-2,0-3 1,1 1 3,-1-3-7,-5 0 28,0-2 11,0-4 10,-3 3 6,-1-5 33,1 0-29,1-5 45,1 3-28,-1-4 55,0-2-50,-2 0 30,-2-3-18,0 1 26,-3-3-50,0-2 42,-4 0-39,-1-2 23,-4 0-51,-3 0 37,-3 0-50,-3 1-4,-3 1-10,-4-2 3,-2 1 10,-3 4-16,-2 2-10,-2 1-50,0 4-74,0-1-71,-2 6-129,1 0-101,-3 5-189,-2 1-243,3 1-750,-4 4-1257</inkml:trace>
  <inkml:trace contextRef="#ctx0" brushRef="#br1" timeOffset="42961.975">4536 11480 657,'1'-12'740,"2"-2"-96,-2 3-16,0 1-77,-1 10-63,0-21-29,0 21-80,-1-16-23,1 16-50,-5-16-15,5 16-54,-8-11-14,8 11-27,-11-4 6,11 4-24,-17 7-2,7 0-13,-2 1 15,-2 5-38,1 3 11,-3 4-43,2 2-5,-1 0-8,0 4-8,3 0-14,0 2-10,4-2-8,0 1-11,2-2-3,3-1-4,3-4-4,0 2-3,3-1-3,3-2-4,2 1-5,1-4-7,4 1-11,2-4 0,1-2 0,4-2 0,1-3 0,-2-2 0,1-1 0,2-3 0,4-3 0,-3-3 0,1 1 0,-1-3 0,0-2 0,0-3 0,-3 2 0,-2-4 0,-2 1 0,-1-2 0,-4-1 0,-2-3 0,0 2 0,-4-2 0,-3 0 0,-2-1 0,-3-1 0,-3-3 0,-3 0 0,-3 1 0,-2 1 0,0 1 0,-1 8 0,0-2 0,-3 4 0,0 3 0,-3 3 0,2 0 0,2 6-28,0 0-72,0 3-4,-1 0-85,1 4-32,0 1-53,-1 3-46,4 3-49,1-2-62,0 2-70,4 3-50,3-2-47,0-1-227,3 0-330,3-1-769</inkml:trace>
  <inkml:trace contextRef="#ctx0" brushRef="#br1" timeOffset="43695.087">6202 11555 54,'0'0'744,"-6"-8"-140,6 8-48,-8-10-28,8 10-35,-8-11-27,1 6-48,7 5-44,-14-10-37,14 10-23,-19-5-12,7 3-23,-2 0-21,0 2 26,-5 3-64,2 1 17,-5 1-60,1 4 25,1 0-50,-3 5 15,1 0-44,0 4 18,4 2-45,-1 3-15,3-1-3,2 2-12,4 2-12,1-5-11,3 2 4,2 0-20,1 2-6,5-3 26,2 0-39,2-1 31,1 0-43,3-3 35,3-2-34,3 0 29,2-5-37,0 0 32,3-4-36,4-2 6,-4-3 1,1-2-2,6-3 0,-1-3 5,4-2-3,-2-2 5,0-2-1,0-2 1,1-5 2,-6 2 1,-2-2 4,-3 0-4,-1-4 34,-6 1-41,-3-4 37,-2 2-36,-4 0 35,-3-1-38,-3-1 45,-5-4-33,-1 1 48,-3 3-46,-3 0-5,-1 3 0,-2 1 0,1 3 0,-1 1 0,0 5 0,0 1 0,-1 2 0,0 3 0,3 0 0,-2 5-117,6 0-130,-4 2-105,2 1-100,0 2-164,0 1-133,2 3-249,2-2-481,1 0-1101</inkml:trace>
  <inkml:trace contextRef="#ctx0" brushRef="#br2" timeOffset="47073.36">10847 8067 501,'0'0'672,"0"0"-98,-2-9-40,2 9-62,0 0-31,0 0-22,-7-9-46,7 9 12,0 0-52,-9-4 0,9 4-18,0 0-20,-11-2-23,11 2-18,0 0-28,0 0-6,-12-3 11,12 3-48,0 0 4,0 0-57,0 0 39,0 0-15,0 0 23,0 0-39,17 2 0,-3-1-73,5 0-65,3 0 0,6-1 0,1 1 0,7 0 0,2 1 0,-1-2 0,0 2 0,2 0 0,-1-1 0,-2 1 0,0-1 0,-4 0 0,-3 2 0,-2-3 0,0 3 0,-8-3 0,1 0 0,-1 1 0,-6 0 0,-13-1 0,25 1 0,-25-1 0,20 1 0,-20-1 0,15 0 0,-15 0 0,14 0 0,-14 0 0,0 0 0,12-1 0,-12 1 0,0 0 0,0 0 0,0 0 0,0 0 0,0 0-429,0 0-88,0 0-66,-13 1-76,13-1-118,-11 7-877,11-7-1317</inkml:trace>
  <inkml:trace contextRef="#ctx0" brushRef="#br2" timeOffset="47844.34">10658 9126 492,'0'0'609,"0"0"-67,-4 7-16,4-7-14,0 0-30,0 0-74,0 0 11,0 0-24,1 14-23,-1-14-3,0 0-37,12 7 17,-12-7-89,19 6 27,-6-5-28,3 2-30,3-2-13,2 0-18,7-1-9,0 0-15,4-1-2,5-2-4,1-1 1,2 1-106,0 0-63,6-2 0,-8 1 0,1-1 0,-3 0 0,-1 0 0,-2 3 0,-6-3 0,-3 2 0,-1-1 0,-4 1 0,-2 3 0,-3-2 0,-1 0 0,-13 2 0,20-2 0,-20 2 0,15-2 0,-15 2 0,0 0 0,0 0 0,0 0 0,0 0 0,0 0-367,0 0-370,-8 7-142,8-7-1077,-14 4-1695</inkml:trace>
  <inkml:trace contextRef="#ctx0" brushRef="#br2" timeOffset="48778.097">10383 10006 684,'0'-12'607,"0"12"-64,0 0-35,0 0-36,0-12-17,0 12-69,0 0 9,0 0-28,-1-11-33,1 11-7,0 0-56,0 0 1,-5-7-59,5 7 32,0 0-60,0 0 32,-14 1-67,14-1 28,-8 6-19,8-6-19,-9 11 3,9-11-53,-9 17 19,3-6-47,2 2 20,-1 0-40,0 3 23,0-1-37,-2 1 29,5 0-40,-2 0 29,1 0-33,1 0 23,0-2-32,1-1 20,1 0-30,0-13 27,0 23-25,0-23 29,4 19-26,0-11 32,-4-8-29,11 14 28,-3-9-29,1 0 21,1-1-19,3-1 24,-1-3-34,1 2 37,0-1-38,3-1 37,-1 1-32,0-1 40,1 1-36,-1 1 32,0-1-37,1 0 10,-2 0-6,1 2 0,-2 1 0,2-2 0,-2 1 0,-3 1 0,2 1 0,-3 1 0,0 0 0,-1-2 0,-2 4 0,-6-8 0,6 13 0,-6-13 0,1 14 0,-1-14 0,-5 15 0,0-8 0,-4 3 0,0-3 0,-1 3 0,-4-1 0,0-2 0,-4 3 0,-1-3 0,-2 1 0,0-1 0,-1 0 0,0-1 0,-1-2 0,3-3-7,2 1-240,-1-2-122,2-2-66,-1-2-98,3 0-92,1-4-108,2 1-107,1-3-560,3-2-1001</inkml:trace>
  <inkml:trace contextRef="#ctx0" brushRef="#br2" timeOffset="49078.95">10379 10021 208,'0'0'784,"8"-6"-126,-8 6-51,15-5-44,-15 5-49,20-5-48,-8 1-36,4 2-37,3 0-41,1-2 3,5 1-57,3 0 27,0 1-75,1-1 21,3 3-30,-1-2-25,-1 0-25,2 1-17,-2 1-14,-1-1-7,-1 1 0,-1-1-15,-4 1-8,-2-2-4,-2 2-91,0-1-35,-5 1 0,0-1 0,-14 1 0,23 0 0,-23 0 0,18-1 0,-18 1 0,14 0 0,-14 0 0,0 0 0,17-2 0,-17 2 0,0 0 0,0 0 0,0 0 0,0 0-44,0 0-372,0 0-86,0 0-59,0 0-110,-15 4-101,7 2-881,0-2-1318</inkml:trace>
  <inkml:trace contextRef="#ctx0" brushRef="#br2" timeOffset="49965.303">10069 11614 616,'0'0'486,"-13"1"-49,13-1-57,-12 2-13,12-2-63,-13 1-11,13-1-22,-12 0 11,12 0 1,-13 0-11,13 0-51,-13 3 10,13-3-20,0 0-2,-14 0-12,14 0-8,0 0-12,0 0-13,-15 0-13,15 0-10,0 0-15,0 0 14,0 0-40,-12 1 33,12-1-37,0 0 45,0 0-58,0 0 43,0 0-64,0 0 48,0 0-63,0 0 40,0 0-49,0 0 43,0 0-44,6 8 44,-6-8-32,0 0 52,7 5-40,-7-5 21,10 4-38,-10-4 35,16 5-42,-6-2 29,4-2-38,3 1 22,3 0-31,2 0 23,3-1-30,3-1 36,1 1-28,0-1 22,-1 1-29,2-1 15,-2 2-28,0-2 0,-4 0 0,-1 0 0,0 0 0,-1 0 0,0 0 0,-2 0 0,-2-2 0,-2 2 0,-1-1 0,-1 1 0,-14 0 0,24-1 0,-24 1 0,18 0 0,-18 0 0,15 0 0,-15 0 0,13-1 0,-13 1 0,0 0 0,16-2 0,-16 2 0,0 0 0,0 0-315,13-1-107,-13 1-44,0 0-96,0 0-80,0 0-27,0 0-74,0 0-647,0 0-991</inkml:trace>
  <inkml:trace contextRef="#ctx0" brushRef="#br1" timeOffset="53559.196">19542 7790 485,'0'0'532,"8"-8"-61,-8 8-63,8-8-18,-8 8-53,7-10-20,-7 10-33,7-10-10,-7 10-9,5-9-13,-5 9-65,4-8 46,-4 8-49,5-8 14,-5 8-18,0 0 1,4-8-13,-4 8-15,0 0-9,0 0-24,6-10-5,-6 10-24,0 0 5,0 0-28,0 0 11,0 0-27,5-8 20,-5 8-30,0 0 15,0 0-22,0 0 36,0 0-38,0 0 38,0 0-41,0 0 40,0 0-47,0 0 38,0 0-45,0 0 41,0 0-54,0 0 43,4-10-43,-4 10 35,0 0-4,0 0 10,0 0-9,0 0 3,0 0 0,0 0-6,0 0-10,0 0 4,0 0-4,0 0-3,0 0-12,0 0 6,0 0-4,0 0-9,0 0 10,0 0-8,0 0 1,0 0 1,0 0-1,0 0 0,0 0 0,0 0 3,0 0-5,0 0-1,0 0 0,0 0 1,0 0-5,0 0-1,0 0 9,0 0-8,0 0 4,0 0 6,0 0-4,0 0 2,0 0-2,0 0 0,0 0 0,0 0-5,0 0 5,0 0 3,0 0-12,0 0 4,0 0 8,0 0 8,0 0 13,0 0 9,4 10 1,-4-10 1,0 0 14,-2 17-17,2-17 6,-6 17-2,-1-7-4,-1 1-4,-2 2-5,-4 0-4,-1 2 1,-4 2-34,0-1 35,-3-2-27,1 3 26,-1-3-36,-1 1 33,0-3-31,3-1 28,0 1-30,0-3 35,0 0-35,0-3 34,4 0-33,0-1 24,0-1-30,3-1 39,13-3-32,-24 0 35,12-3-34,2-1 28,1-1-27,1-2 20,2-1-33,2-2 37,2-1-38,0-2 38,4 0-43,0-3 39,2 2-35,4-1 28,-1-3 3,4 2-2,0 2-1,1 0-1,0 3-2,2-1 1,-2 4-7,3 0-4,-1 1 3,0 2-8,0 0-1,2 5 1,-2-3-7,1 6 2,0 2-6,2 0 7,0 5 2,2 3 6,0 4-41,1 3 45,0 2-34,1 4 42,0 0-49,3 0 50,-5-3-39,0-1 44,2-2-51,0 1 50,-1-6-39,0 3 48,-2-7-41,0 1 39,0-4-42,-1-2 44,0 0-39,1-6 46,3 0-45,-1 0 48,3-6-45,-1-1 46,5-5-47,-3 0 50,1-4-33,-2-2 56,-3-1-43,-3-1 37,-1-1-41,-3-1 37,-4 0-5,-4 1-3,-4-3-10,-1 4-2,-4-1 5,-2 0-5,-5 2-2,-4 2-2,-4 0-10,-3 3 0,-3 2-4,0 5-1,0 1-5,-2 5-47,0-2-76,2 6-130,-7 3-145,1 2-194,0 1-172,-4 1-1002,3 5-1461</inkml:trace>
  <inkml:trace contextRef="#ctx0" brushRef="#br1" timeOffset="54261.278">19567 8938 763,'-11'-7'626,"11"7"-83,0 0-27,-5-8-11,5 8-48,0 0-47,-9-8-36,9 8-38,-11-5-40,11 5-18,-14-1-5,14 1-43,-21 1-1,9 3-45,-2 2 37,-3 4-75,-1 3 30,0 4-52,-2 1 33,2 3-21,1 4 13,2 1-46,2 0-16,3 3-13,0-2-8,3 2-46,5-4 31,0-1-47,5-2 37,3 2-41,4-2 35,3-1-36,6-1 31,3-3-2,4 0-12,3-7-3,4-2-33,2-3 40,3-1-39,2-7 41,5-2-42,-1-2 42,0-2-1,-2-4 1,-2-1 13,-5-3 23,-3-1 9,-4 0 1,-5-2 18,-6-1-9,-2-3-21,-6-1-56,-4 3 0,-3-4 0,-5-1 0,-5-2 0,-6-2 0,-5-1 0,-2 1 0,-6 4 0,0 1 0,-3 5 0,-3 1 0,6 8 0,-2 1 0,1 2 0,1 4 0,1 3 0,0 4-47,1 2-203,2 4-70,-2 5-116,0 1-140,4 4-133,3 3-182,0 3-681,2-1-1217</inkml:trace>
  <inkml:trace contextRef="#ctx0" brushRef="#br1" timeOffset="54756.13">19675 9972 775,'4'-13'589,"0"0"-49,0 1-70,-3-1-38,1 0 6,-2 2-73,0 11 11,0-21-41,-2 10-18,2 11-22,-8-16-33,8 16-14,-14-7-38,14 7 25,-20 1-62,7 3 44,-2 3-31,-3 3 18,-3 4-44,0 5 13,3 0-50,-1 2-16,1 2-15,4 2-10,1 1-16,0-1-10,5-3-18,3 2-3,4-5-5,0 0-5,5-2 3,3 1-11,4-3-2,3-2-2,2-2-10,5-2-10,3-4 16,0-1-2,4-2-5,-1-5 3,1-1-4,4-4-7,-1-1-5,-2 0 15,-2-6-9,-1 1 10,-3-3 5,-3 0 2,-5-2 31,-1-5-12,-6 3 17,-1-2-19,-6-1 8,-1-1-9,-4 1 2,-2 2-7,-3 0 4,-3 1-2,1 4-5,-5 1-7,1 0-4,-3 4-3,-1 2 0,1 3-7,0 1-41,1 3-69,0 3-66,-1 0-119,0 5-91,-3 2-166,2 3-84,0 4-148,-1 4-843,-3 5-1285</inkml:trace>
  <inkml:trace contextRef="#ctx0" brushRef="#br1" timeOffset="56197.57">19725 10828 301,'0'0'569,"0"0"-108,0 0-112,6-6-23,-6 6-60,0 0-19,0 0-48,6-7-9,-6 7-29,0 0-8,0 0-21,0 0-11,0 0-4,0 0 1,0 0 3,0 0 3,7-5 9,-7 5-3,0 0-46,0 0 58,0 0-55,0 0 39,0 0-33,0 0 25,0 0-18,0 0 16,0 0-8,0 0 7,0 0-4,0 0 6,0 0-6,0 0-7,0 0 12,0 0-17,0 0 12,0 0-24,0 0 22,0 0-43,0 0 33,0 0-45,0 0 30,0 0-41,0 0 43,0 0-50,0 0 52,0 0-6,0 0-3,0 0-15,0 0-1,0 0 10,0 0-4,-2 8 1,2-8-9,0 0-8,-7 13 2,7-13 11,-6 8-5,6-8-11,-7 10 5,7-10-7,-8 9-4,8-9-3,-9 10 0,9-10 5,-8 7-1,8-7-7,-8 7-3,8-7 3,-7 6-10,7-6-11,0 0 0,-8 6-4,8-6-2,0 0-11,-6 7 0,6-7 0,0 0 0,0 0 0,-7 6 0,7-6 0,0 0 0,-10 7 0,10-7 0,-10 8 0,10-8 0,-17 9 0,8-3 0,0 0 0,-3 0 0,-3 0 0,1 3 0,-1-1 0,0-1 0,-5 1 0,4-1 0,1 0 0,-2 0 0,2-1 0,-1 1 0,1-3 0,0 1 0,1 0 0,-2-1 0,2 0 0,0-3 0,3 3 0,-2-2 0,-1-1 0,2 0 0,12-1 0,-24 2 0,24-2 0,-20-2 0,20 2 0,-18-5-1,18 5-33,-14-10-10,9 1-1,5 9-5,-4-19-8,4 19 6,1-23 1,2 12 7,2-3 6,0 0 5,2 0 9,1 3-1,1-1 3,2-1 11,0 4 1,0 1 5,2 1 0,-3 5 0,3-1-23,2 6 31,1 1 0,4 3-5,-1 4 2,1 2 3,1 3-4,2-1 0,0 2-7,-1 1 1,2-1 6,0 2 0,2-1-5,-2-1-4,1-3 8,1 1-1,3-5-1,-1 1-2,2-6-9,-2-1-7,3-2-50,1-3 61,4-3-48,-2-2 53,2-1-61,-4-3 54,-1-2-45,2-5 63,-4 0 0,-5-2-2,-4 0-2,-1-2 0,-5-2 2,0-1 5,-8 2-2,0 0 45,-5 5-26,0-3 43,-3 1-22,-2-1 17,-4 2-39,-2 0 16,-2 2-28,-2 1 13,-2 0-30,-2 2 33,0 2-28,-1-1 21,1 1-80,-1 1-136,-3 2-167,3 1-258,1 2-200,0 0-953,1 2-1467</inkml:trace>
  <inkml:trace contextRef="#ctx0" brushRef="#br1" timeOffset="57184.929">21329 7908 387,'13'-4'616,"-1"2"-96,1-1-61,1-1-22,3 1-39,-2-3-17,2 2-9,-2 1-35,2-1-19,-6 0-25,2 3-14,-3-4-14,-10 5-7,19-5-17,-19 5-18,14-4-24,-14 4 13,0 0-77,0 0 16,0 0-47,0 0 19,0 0-49,-11 9 44,-4-2-60,-2 0 37,-3 3-57,-7 0 45,0 2-52,-2-2 27,-3 2-43,-6 0 33,1 1-37,-1 0 8,0-3-22,5 0 43,1-1-45,0 0 38,2-3-43,5 0 38,2-3-44,0 1 54,2-1-57,3-3 31,2 0-30,0-3 33,1-2-34,3 0 38,1-3-53,2-2 45,3-1-51,2 0 47,1-1-53,1-2 46,4 2-51,1-3 50,2-2-45,0 6 40,2-4-28,3 3 46,0-1-55,1 4 51,3 1-50,1 1 46,0 5-54,-1-1 40,1 6-56,3-2 37,3 6-36,0 0 13,2 4-6,3 3 27,-1 0-30,1 1 6,1 1 3,5 1 2,-5-1 9,1-1 7,1-2 6,0-1 1,1-1 8,0-3 5,-5-2-10,2-2 10,0-2 15,-1-2-4,1-2 1,0-2 4,-2-2 5,-3-2 8,4-4 18,-4 1 12,-6-2 0,1-2 38,-3-1-48,-1-2 33,-4 0-42,-4-2 41,-1-1-52,-2 0 46,-6-2-51,-1-1 45,-1 1-48,-6-1 43,-2 1-50,0 2 41,-5 2-55,3 6 47,-3 2-15,-1 2-22,1 0-85,0 7-54,-2 1-90,3 3-153,-3 5-117,-1 3-152,1 0-945,1 6-1254</inkml:trace>
  <inkml:trace contextRef="#ctx0" brushRef="#br1" timeOffset="58071.416">21546 8787 446,'8'-7'613,"-8"7"-81,5-8-59,-5 8-31,8-7-41,-8 7-33,0 0-20,10-9-30,-10 9-26,5-6-26,-5 6-26,0 0-30,6-11 2,-6 11-18,0 0 27,7-8-19,-7 8 32,0 0-56,5-9 43,-5 9-58,0 0 45,0 0-68,3-8 27,-3 8-44,0 0 12,0 0-18,0 0-48,0 0 23,0-15-38,0 15 36,0 0-30,0 0 33,0 0-39,-6-9 24,6 9-10,0 0-34,0 0 1,0 0-35,-10-2 0,10 2 0,0 0 0,-10 5 0,10-5 0,-8 5 0,8-5 0,-11 7 0,11-7 0,-12 11 0,4-5 0,-1 1 0,0 2 0,0-1 0,-3 2 0,-1 2 0,-2 1 0,-1 0 0,-2 0 0,2 1 0,-5 2 0,0 0 0,0 0 0,-1-2 0,-1 0 0,4-3 0,1 1 0,-1-1 0,3-2 0,0-2 0,2 1 0,-2-2 0,1-2 0,2 0 0,1-2 0,12-2 0,-22 0 0,12-2 0,2-3 0,0 0 0,2-3 0,1 0 0,4-3 0,0-1 0,-1 0 0,2-3 0,3-1-37,-1 1-10,2 0-8,2 0 3,-1 1 4,2-1 9,1 4 5,0-1 2,2 2 2,-1 0 1,0 4 7,0 3 15,2-1-11,1 3 2,0 2 5,0 3-15,2 1 20,3 2 1,2 3-5,0 2 12,4 2-2,2 1 5,2-1-6,6 3 3,1-1-2,0-1-2,2-1 2,2-1-9,-5-3 10,1-3-2,0-1-6,3-1 11,2-4-5,0-1 0,0 0 11,-1-2-3,-2-3-1,-2-2 5,-2-2-9,-4-1 34,-2-3 6,-4-1-2,-6-1 0,-3-2-3,-4-2-2,-5-1-3,-4 1-9,-5-4-7,-6-3 15,-5 1-20,-1 3 2,-3 1-2,-3 3-2,-2 3-3,1 3 2,-3-2-6,4 7-36,-1-1-59,2 3-95,-1 1-148,3 3-146,-2-1-119,4 4-210,-1 0-940,1 1-1439</inkml:trace>
  <inkml:trace contextRef="#ctx0" brushRef="#br1" timeOffset="58951.758">21307 9514 105,'0'0'707,"9"-10"-163,-9 10-41,13-8-29,-13 8-36,9-8-30,-9 8-38,9-7-42,-9 7-25,0 0-25,11-7-23,-11 7-6,0 0-13,0 0-18,12 7 0,-12-7-16,0 0 24,0 15-59,0-15 26,-6 18-65,0-5 34,-3 0-70,-1 4 29,-2 2-57,-5 0 30,-2 3-6,0-2-11,-1 2-11,-4 1-4,3-1-17,-2-3-9,3 1 1,-3-3 19,4-1-39,1-3 22,1 1-32,-1-2 26,3-2-36,0 0 29,2-3-30,-1-2 23,4-1-25,-2-1 17,12-3-24,-17 2 1,17-2-16,-13-5 1,13 5 11,-8-12-13,8 12 5,0-21-51,1 9 53,4-5-42,1 2 58,2-4-46,1-1 44,3 0-39,-2 2 49,1 1-40,2 0 50,0 2-45,1 0 52,0 3-51,1-1 50,-2 7-48,0 1 60,1 2-61,0 3 44,1 3-39,1 3 48,3 2-54,-1 3 49,-2 1-41,2 2 47,2 2-59,0 1 58,0-1-50,1 1 47,3 0-3,0-1-10,7 2 6,1-1-10,1-1 6,-2-5-11,1-2 11,1-1 4,-1-2-3,-3-3-1,1-1 2,-1-4 5,-1-1 16,-2-1 14,-2-3 14,-3 0 12,-4-4 11,-1-3 3,-5-1-3,-4 1-5,-5-3-31,-2-3 22,-4-2-41,-3-1 22,-6-2-14,-1 1 10,-4 2-39,-1 0 31,-3 2-39,0 2 30,-1 2-37,0 2 28,3 1-50,-2 3 6,4 2-111,-2-1-20,4 4-127,-1 2-76,-1 0-61,4 2-104,1 2-73,-1 2-94,0 2-191,-1 3-393,2-1-882</inkml:trace>
  <inkml:trace contextRef="#ctx0" brushRef="#br1" timeOffset="59907.517">21577 10761 353,'5'-9'664,"-5"9"-76,7-13-71,-1 4-24,-1 1-44,-2 0-35,-3 8-62,8-15 12,-8 15-53,4-16-20,-4 16-12,3-14-20,-3 14-12,-2-14-42,2 14 27,-5-11-63,5 11 25,-10-7-57,10 7 32,-17-1-61,7 3 46,-3 4-19,1 2-1,-4 1-11,1 4-13,0 2-7,-2 2-8,0 4-6,3 1-41,-1 1 18,2 1-28,3-1 17,1 0-42,3-2 28,2 1-33,2-3 25,2 0-35,2-2 31,3 0-39,1 2 33,6-2-27,-1-1 26,4-3-33,1 0 30,3-4-32,-1-2 33,4-2-31,-1-2 31,0-3-32,2-2 25,2-3-24,0 0 29,4-4-30,-2-2 27,-1-2-29,-2-2 29,0-2-29,-1-1 28,-4-3-1,0 1-2,-3-2 13,-5-1-15,-3 1-9,-3 1 0,-1 3 0,-4-1 0,-4-1 0,0 1 0,-2-1 0,-2 2 0,-2 2 0,-2 3 0,1-1 0,-6 2 0,1 3 0,-2 1 0,-1 3 0,1 0 0,-1 3-249,1 1-198,-2 1-173,1 2-106,1 0-234,2 1-682,-1-1-1304</inkml:trace>
  <inkml:trace contextRef="#ctx0" brushRef="#br1" timeOffset="60925.93">23552 7721 477,'0'0'934,"12"-6"-157,-12 6-147,11-7-27,-11 7-65,10-4-60,-10 4-60,0 0-69,11-6-10,-11 6-79,0 0 4,0 0-88,0 0 3,0 0-60,0 0 37,0 0-53,-16 2 39,5 2-19,-2-1-15,-3 3-11,-4-1-18,-3 3-47,-5-1 36,-3 4-48,0-2 34,-3-1-45,-5 4 36,-1-2-44,6 0 34,0-1-40,1-1 36,1-1-34,0 0 28,0 0-1,5-3-41,3 0 36,0-1-37,3-2 25,2 0-24,-1-1 40,3-2-36,-1 0 38,4-3-42,-1-2 37,2 0-2,2-2-8,-1-1-10,3-4 6,3-1-3,-2-1-6,4-2 29,3-1-39,1-1 14,1 1 1,5-5-1,1 3-5,1 1-3,3 0-1,2 3-35,1 1 37,1 3-38,3 3 34,-1 6-45,0-1 17,2 5-54,1 5 30,-1-1-56,4 5 16,0 5-32,0 5 15,-2 1-16,4 2 6,-2 3 2,-2-3 0,-2-1 22,1 2 12,1-3 18,-3 2 19,3-2 3,-3-2 14,4-2 7,-3-3 7,-1-2 7,1-3 3,0-1 6,-1-1 0,0-4 29,-1-2 37,1-1 19,-2 0 14,1-5 35,-1-2-16,0-2 19,-1-1-32,-2-4 43,-3-1-24,0-3-31,-1 0 12,-3-5-30,-1 0-3,-4-2-51,-1 1 48,-3-3-52,-2-2 47,-1 0-36,-3 3 29,-4 1-48,0 3 38,-1 4-50,1 3 41,-2 4-80,0 2-4,0 2-109,-1 6-65,1 2-75,-1 5-85,-4 4-82,1 5-70,-2 6-64,-2 7-228,2 5-342,3 1-787</inkml:trace>
  <inkml:trace contextRef="#ctx0" brushRef="#br1" timeOffset="61543.225">23372 8545 907,'0'0'740,"9"-5"-112,-9 5-63,9-7-70,-9 7-19,8-5-56,-8 5-59,0 0-23,7-9-42,-7 9-8,0 0-50,0 0 10,0 0-45,-11 0 33,2 7-33,-3 0-16,-3 3-11,-2 4-17,-6 0-9,-1 3-37,-5 4-16,-2 1-9,-1-1-11,-1 3-4,1-1-1,0-1-12,0-1 1,0 0-1,3-2-1,4-4-9,1-1-4,6-2-25,0-3-21,3-1 0,0-3 0,1 0 0,1-2 0,1-2 0,12-1 0,-21-4 0,10-1 0,4-2 0,-3-3 0,3 1 0,1-4 0,-1-1 0,3-2 0,0-1 0,1-3 0,2 2 0,-1-4 0,2 1 0,-1 0 0,4-1 0,-2-2 0,4 6 0,-3 1 0,4 2 0,0 2-15,0 2-7,2 5-17,2 1 24,1 3-30,1 4 25,1 3-23,0 2-1,3 3-21,3 4 9,1 3-12,1 1-7,2 0-50,1 2 50,2 1-52,-3-1 50,3-3-32,-2 0 44,2-2-25,-2-1 39,3 0-30,-2-3 52,2-2-29,-3-1 45,1-4-24,-2 0 37,0-3-25,0-1 28,4-3-24,-2-2 41,0-1-25,3-2 70,-2-4-4,0-3 22,-2-1 19,-2-1-1,-3-1-9,-1-4-1,-3 1 28,-1-3-23,-5 4 14,-2 0-9,-2 1 13,-1 0-42,-7 2 9,2 3-33,-4-3 7,-3 5-25,-1-2-8,-2 2-71,-1 2-35,0 0-123,-3 2-126,0 1-111,-2 2-190,0 2-110,0 2-245,-1 0-495,3 1-1109</inkml:trace>
  <inkml:trace contextRef="#ctx0" brushRef="#br1" timeOffset="62599.353">23617 9518 833,'0'0'696,"6"-10"-91,-6 10-79,0 0-50,0 0-40,0 0-31,0 0-39,0 0-34,-10 3-24,1 6-27,-4 1-26,-2 3-22,-6 3 2,-3 1-61,-5 2 23,-1 1-76,-4 1 19,0-1-70,-1-1 38,-2-1-54,0 0 38,0-1-16,0-1-9,3 0-12,4-4-6,2-1-14,1-2 18,4 0-33,4-4-9,1 2 5,3-3-17,1-3 11,1 2 2,0-2-2,13-1 2,-18-2-5,18 2-2,-15-9-3,15 9-3,-8-12-42,8 12 58,-1-22-40,4 11 25,2-2-41,1-2 41,4-2-61,2 3 45,3-1-51,1 0 37,3 2-39,0 2 45,3 1-37,1 3 6,0 0 6,-1 3 5,0 3 2,1 2 12,3 1 2,-2 4 9,2 0-1,-1 1 23,2 1-27,1 2 27,-1-1-18,0 0 23,-4 1-31,0-3 35,1 1-25,1-1 21,-3-2-25,2-1 33,0-1-32,-2-3 32,0 0-29,-1-2 26,3-2-23,-1-2 27,-1-1-27,-1-1 25,-2-2-23,-3-2 16,1-1 7,-3-1 57,-1 0-42,-4-3 28,-4 1-34,-3-1 40,0 0-51,-4-1 46,-1 2-56,-4-4 47,-1 2-53,-4 2 48,0 0-54,-1 1 38,-1 3-40,-1 2 30,0 2-90,0 2-36,2 6-116,-2 0-88,-1 4-141,-1 4-95,1 4-145,3 3-798,-1 3-1116</inkml:trace>
  <inkml:trace contextRef="#ctx0" brushRef="#br1" timeOffset="63047.329">23666 10398 219,'0'0'818,"0"0"-207,6-9-120,-6 9-55,0 0-54,7-7-42,-7 7-42,0 0-34,2-13-29,-2 13-24,0 0-27,2-12-15,-2 12-27,0 0-14,-4-9-19,4 9-18,0 0 11,-14 1 14,14-1-4,-16 11 4,7-2-6,-1 3-15,-1 1-4,0 4-13,0 0 12,2 2-47,3-1 20,-1 2-25,4-3 6,3 0-24,2-1 14,0 0-26,4 1 13,1-5-17,1 2 10,3-3-16,1-2 12,2-1-17,1-2 13,3-3-17,0-1 20,5-3 4,3-3-17,-1 0 13,4-5-11,1 0 18,-1-4-15,1 0 30,0-6-16,-6 2 29,0-1-3,-4-1 58,-3-1-37,-2 0 45,-5 0-37,-3-1 40,-2 0-52,-4 2 44,-2 0-59,-7 0 44,0 1-48,-2 2 32,-4-1-15,-1 2-10,-4 4-7,1 0-16,-4 1-74,-1 1-156,-1 1-160,0 3-152,0 1-212,2 2-291,1 2-442,3-3-1082</inkml:trace>
  <inkml:trace contextRef="#ctx0" brushRef="#br1" timeOffset="63918.262">25148 7639 375,'13'-6'657,"-3"1"-77,-10 5-58,18-10-35,-10 7-15,-8 3-95,15-7-6,-15 7-62,12-1 6,-12 1-43,0 0-14,3 9-30,-3-9-30,-7 16 2,-1-6-24,-5 2-24,0 3 29,-4-1-57,-4 3-16,-1 1-13,-1-1-12,-9 1 35,2 0-60,-2 1 15,-3-3-30,1-1 27,4-1-44,-5 1 38,8-5-61,-1 1 47,-1 0-51,2-3 50,2-1-61,1 0 47,2 0-48,4-3 36,-1-1-38,3 0 43,0-2-44,2-1 36,0-1-46,3-1 52,-2-2-47,1-3 49,2-1-48,0 0 47,5-2-50,0-2 47,1-2-49,1-2 45,3 0-48,3 2 28,-1-1 7,1 1 6,2-1-6,0 3 2,2 4-5,0 1 0,0 1-3,-7 6-51,17-4 47,-17 4-49,17 6 37,-4-1-43,-4 1 31,2 2-42,3 2 30,1 3-18,1 0 6,1 0 6,4 4 4,0-2 2,2 0 7,0 0 5,2-1 5,0 0 5,2-1 6,-1-4-1,2 1-7,-3-4 15,0-1-2,2-1 9,0-4 17,1 0 21,-1-2 6,1-3 14,3 0 51,-2-4-32,0-2 51,-3 0-30,-2-1 33,-2-3 0,-2-2-9,-4 0 1,-4 2-18,-2-3-8,-3-3-10,0 0-22,-4 2-7,-3-1-20,-5-2 2,-2-7-10,-4 4-36,-3 2 28,-1 2-42,-4 0 33,0 1-53,-4 6-35,5 3-106,-3 2-65,2 4-113,-1 4-110,1 4-141,-3 6-130,-5 5-988,2 1-1407</inkml:trace>
  <inkml:trace contextRef="#ctx0" brushRef="#br1" timeOffset="64704.873">25227 8910 126,'11'-7'783,"-3"-2"-165,0 4-58,-1-1-45,1-1-62,-1 2-13,0-1-44,-7 6-25,11-10-39,-11 10-32,10-7-23,-10 7-32,6-8-16,-6 8-43,0 0-20,0 0-8,0 0 23,-11 9-50,-1-1 36,-3 2-70,-9 5 36,-2-1-52,-3 3 37,-7 0-19,2 0-16,-4 0-15,0 0-10,0-3-11,0 1-6,-1-1-7,2-2 17,5-1-39,2-2 26,1 0-31,4-2 23,2-2-32,0 0 21,4-2-19,2-1 21,2-2-33,1-2 6,1-1-4,1 1 0,2-3-2,3-1 1,-1-3 4,3 2-1,2-5 3,2 0-3,1 0-39,0-1 50,4-1-41,0 2 36,1-2-38,0 3 46,4 2-47,0 2 45,0 2-53,2 1 39,-11 4-61,23 0 29,-10 4-58,1 1 25,3 1-31,-1 2 38,3 2-15,-2 2 27,3 1-8,1 1 31,2 1-10,0 1 30,1-1-16,7 3 26,-6-4-20,6 0 25,-2-1-27,2-3 30,1 1-18,1-4 25,-1 0-24,-2-4 27,-2 2-18,1-4 52,-1-1-22,-1 0 34,-2-2 20,-3-2 5,1-1 1,-1-1-1,-3 0-11,0-5 6,-5 1-7,-1-3-4,0-2-5,-5 1-43,-2-3 27,-3 0-31,-2-2 46,-1-1-44,-4-4 29,0 2-38,-8-3 30,-1-1-47,-1 4 40,-2 1-40,-2 3 31,3 4-37,-5 5 32,4 1-71,-2 4-42,2 4-124,-2 2-92,-2 6-67,4 3-113,-2 7-79,5 6-75,1 1-118,3 4-572,1 1-935</inkml:trace>
  <inkml:trace contextRef="#ctx0" brushRef="#br1" timeOffset="65322.162">25337 9835 661,'4'-8'671,"-4"8"-93,10-10-23,-10 10-42,13-11-63,-13 11-50,9-8-58,-9 8-44,5-9-36,-5 9-12,0 0-18,0 0 4,0 0-21,10 4 19,-10-4-60,-4 10 38,-2-2-28,1 1-25,-4 2-1,-5 2 1,1 2-7,-5-1-42,-2 1-14,-1 2-14,-3 0-11,-8 0-11,-1 0-12,-1 2-11,-5-2-7,0-2-7,0 1-1,0-3 3,0-1-31,7 0 41,3-3-14,4-4-16,0 0 5,5-1 5,-1-1-8,4-3 10,1 0-13,-1-2-4,2-3 4,2 0-12,1-3 22,4-1-31,-1-3 22,1 0-32,5-2 29,1 2-34,2-2 18,3-2-21,2 2-6,0 0-5,4-1-5,1 0-47,3 3 62,1 0-41,1 4 67,2 2-52,-1-1 52,4 4-38,-2 3 57,1 2-55,0 1 57,4 2-12,-1 1 6,-2 2 3,3 2-1,4 2-4,-4 0 1,2 0 6,2 0-2,-5 0-56,5-1 48,-4-2-39,1-1 52,0-2-52,1 0 59,0-4-3,2 1-1,0-2-6,-2-1-2,2 0 2,0-2 0,-1-3 2,1 0 4,3-4 13,-1 1 6,-2-3-3,-2 0 19,-6 0 2,-2-2-1,-3-4 1,-3 1-13,-5 0 2,-3-1-38,-4 1 33,-3-1-36,-4 0 32,-4 1-40,-3 1 32,-4 2-34,-1 3 31,-3 1-51,-1 2 2,-3 4-111,-1 0-22,0 4-131,0 3-69,-6 4-115,5 1-144,-2 4-78,-3 4-869,3 4-1208</inkml:trace>
  <inkml:trace contextRef="#ctx0" brushRef="#br1" timeOffset="65970.375">25419 10851 137,'8'-9'890,"-3"0"-199,1-2-88,-2 5-81,1 0-79,-1-4 11,-4 10-60,8-13-45,-8 13-52,6-11-32,-6 11-22,4-8-50,-4 8 17,0 0-39,5-8 33,-5 8 5,0 0-19,0 0-19,0 0-17,-2 12-15,2-12-3,-11 15-18,4-4 9,-2 2-16,-3 1-23,-3 3-13,-3 1-8,-5 2-39,-4 2 21,-2-1-38,-2-1 26,-1-1-36,-2 0 31,-1-4-39,2-1 25,3-2-18,5-2 19,0-2-23,3-1 26,4-3-37,0 0 24,5-3-12,-1-1-35,2-2 29,12 2-61,-17-10 45,10 3-58,3-2 39,2-1-48,1-3 45,1 13-22,1-22 55,1 11-46,2 0 53,1-1-36,2 1 51,2 1-35,1 1 38,-1 1-53,5 1 50,-5 2-50,4 3 52,-1-1-53,1 3 49,2 0-37,1 3 49,2 1-52,1 1 57,1 0-41,4 3 41,-1 1-48,2-1 48,-1 2-47,5-1 50,0 1-49,0-3 50,1 2-50,1-1 52,0-3-57,4 0 52,-7-3-46,5 0 48,-5-2-48,3-2 51,-1 1-47,-3-3 47,2 0-45,-4-3 56,-2-2-38,-3 1 47,-2 0-38,-4-5 28,-5-1-32,-1 1 54,-4-1-17,-4 1-2,-1-3-13,-4 0 6,-4-1-6,-4 1 20,-3 0-37,-3 1 30,0-1-15,-5 3-5,-2 1-33,3 3 31,-1 0-39,2 3-33,-1 1-116,-4 1-113,4 3-101,1 1-204,0 4-145,-3 0-227,6 1-472,2 0-1040</inkml:trace>
  <inkml:trace contextRef="#ctx0" brushRef="#br0" timeOffset="71153.491">10004 14040 290,'0'0'601,"0"0"-78,-12-2-29,12 2-32,0 0-23,-11-4-4,11 4-22,-10-2-41,10 2-4,-9-5-60,9 5-1,0 0-57,-13-6-6,13 6-34,-9-5 12,9 5-38,0 0 5,-10-8-40,10 8-20,-4-9-24,4 9-19,2-15-5,2 4-10,1 0-11,5-3-15,1-1 0,4 0 39,-1 1-46,6-2 47,-2 3-45,1 2 36,2 1-43,-1 2 38,0 4-40,-2 1 37,-2 3-40,2 3 28,-3 2-38,1 3-2,-4 5 5,-1 2-12,-3 2-2,-4 1-8,-4 4 6,0 0-2,-4 3-1,-3 4-4,-1-2 5,-2 1-5,-1-3-5,-2 1 0,1-2-10,0-2-2,1-3 31,1-2-41,1-3 33,3-3-43,-1 3 26,2-7-35,-1 3 6,1-3-4,5-7 0,-5 10 0,5-10 11,0 0 4,0 0 3,0 0 4,0 0 3,0 0 5,16-7 8,-7 4 1,0-3 3,2 2-1,4-2 2,0 1-10,0 4 15,2-1-7,1 0 9,0 4-7,0-2 2,-1 3-5,3 4 7,-5-2-3,4 4 14,-3 1-14,-4 0 4,0 2 0,-3-2-1,0 3 0,-4 0 1,-4-1 7,0 3 42,-3-2-46,-2 3 58,-4 0-49,-1-1 84,-2 2-36,-3 1 44,-3-3-34,-3 2 34,-2-1-37,0-2 25,-3-1-42,-2-1-7,0-2-5,-2-2-6,3-2-10,-1-1-18,2-1-6,-2-1 0,3-2 0,1-2 0,-3 0 0,2-3 0,1-3 0,-2 0 0,4-1 0,-1-2 0,3-1 0,0 0 0,1-2 0,0 0-128,4 1 0,-1-3-123,4 6-111,1 0-78,4 0-106,1 2-85,5 7-91,-2-12-856,2 12-1226</inkml:trace>
  <inkml:trace contextRef="#ctx0" brushRef="#br0" timeOffset="71523.365">10823 14345 20,'0'0'886,"-14"-11"-190,14 11-51,-13-8-64,4 3-47,9 5-57,-12-9-14,12 9-81,-9-7-18,9 7-52,-8-5-2,8 5-36,0 0 17,-5-9-39,5 9-13,0 0-17,10-7-13,-10 7-19,18-4-3,-5 3-22,6 0-14,1 0-4,3-1-22,0 2-56,5 0-69,0 2 0,3-1 0,-3 1 0,0 0 0,1-1 0,1 2 0,-5-2 0,2-1 0,-5 2 0,0-2 0,-1 0 0,-2 0-169,0 2-104,-4-2-63,-1 0-18,-3 1-35,3-2-34,-14 1-71,19-2-40,-19 2-53,15 0-95,-15 0-565,9-3-855</inkml:trace>
  <inkml:trace contextRef="#ctx0" brushRef="#br0" timeOffset="71824.202">11164 14055 183,'-11'-11'847,"1"1"-130,3 1-37,-2 0-70,1-1-75,-1 4-33,1 0-77,8 6-29,-13-12-65,13 12-11,-12-7-19,12 7-15,-14 0-12,14 0-2,-13 7-14,8 0-12,-1 5 10,-1 3-3,4 1-2,-1 3-18,0 5-218,1 0-15,2 3 0,0 1 0,1 1 0,1 4 0,-1 4 0,0 1 0,0 1 0,0 0 0,-1 0 0,1-1 0,-2-1 0,0 1 0,-1-4 0,1 0 0,-2 0 0,0-4 0,2-4 0,-2-2 0,0-2 0,0 0 0,1-6 0,0-2 0,0 1 0,-1-3 0,0-1 0,4-11 0,-4 17 0,4-17-548,-7 11-193,7-11-129,-8 10-1031,8-10-1629</inkml:trace>
  <inkml:trace contextRef="#ctx0" brushRef="#br0" timeOffset="73459.731">12360 14149 82,'0'0'449,"0"0"-82,0 0-68,9-8-28,-9 8-34,0 0-1,7-8-18,-7 8 6,0 0-9,4-11 15,-4 11 10,0 0-4,6-12 19,-6 12 6,3-10-1,-3 10 6,4-10-38,-4 10 14,4-11-25,-4 11 11,4-8-33,-4 8 13,0 0-30,0-12-6,0 12-38,0 0-5,0 0-42,0 0 8,0 0-26,-15 5 9,9 4-16,-1 1 23,0 4-16,0 0-7,1 2-13,0 1 0,1 1-6,-4 3-10,6-3-7,-3-1 7,4 1-19,-1-3 0,1 2 14,2-2-15,0-2 0,1-1 7,3-2 2,0 2 2,2-2-3,1 0 28,1-3-35,2 0 25,2 1-34,1-3 26,0 1-34,0-1 34,2-2-44,0 1 36,1 0-36,2 1 35,-2 0-25,0 1 41,1-1-38,-1 0 33,0 2-33,-2 0 24,1 1-22,-1 2 36,-3-2-49,1 0 53,-2 4-35,-1-3 35,-2 2-38,-2-2 7,-1 3 8,-3-2-5,0 0 6,-2 3 10,0-2 4,-3 0 6,-4 2 2,2-3-6,-3 2 1,-1-1-2,-2 0-6,-1 1 0,-2-4-9,0 3-3,-3-3-4,0 1-2,-2-2-3,-1-1-3,-1-1 3,2-1-9,0-4-9,0 3-31,-1-6-33,-1 2-43,1-6-68,-1 0-63,2-2-43,-1 0-83,4-5-86,0 0-119,1-6-95,-1 1-204,4-2-458,1 0-940</inkml:trace>
  <inkml:trace contextRef="#ctx0" brushRef="#br0" timeOffset="73791.796">12301 14042 338,'14'-5'879,"-14"5"-138,13-5-76,-13 5-65,17-7-88,-7 4-23,1 2-90,1-2-34,-1 1-59,3 2-17,3 0-56,-2 2-22,4-2-50,1 3-15,1 0-39,3 0-2,1 2-30,0-3 3,-2 2-22,4 1 16,-4-1-3,3-1-5,-2 1 2,1-1-13,-4-1 4,-2 1 4,0-3 1,1 2 0,-4-1-2,2 0 6,-5-1-13,3 0-2,-3 0-11,0 0 8,-1-1-6,-12 1-2,20-1-6,-20 1-3,18-2-8,-18 2 2,14 0-10,-14 0 0,11 0-12,-11 0-21,0 0-67,13 0-85,-13 0-80,0 0-129,0 0-101,0 0-148,14 0-88,-14 0-911,0 0-1286</inkml:trace>
  <inkml:trace contextRef="#ctx0" brushRef="#br0" timeOffset="74145.605">13328 14351 41,'-13'3'1045,"13"-3"-215,-20 2-107,20-2-89,-16 1-19,16-1-77,0 0-53,-16 2-67,16-2-28,0 0-30,0 0-35,0 0-36,0 0-19,13-9-18,1 4-15,1 2-10,8-2-18,2 1-10,9-2-95,-1 1-104,3 1 0,3 1 0,6-4 0,0 3 0,-7-1 0,2 0 0,-4 0 0,5 0 0,-7 1 0,5-1 0,-5 0 0,-2 2 0,-3-2 0,-2 3 0,-4-1 0,0 0 0,-6 0 0,1 1 0,-5 1 0,-13 1 0,21-3 0,-21 3 0,17 0-266,-17 0-185,10-2-70,-10 2-83,0 0-81,0 0-132,0 0-720,-10 2-1172</inkml:trace>
  <inkml:trace contextRef="#ctx0" brushRef="#br0" timeOffset="74415.167">13621 14108 376,'-10'-14'967,"6"1"-168,-1-2-62,1 5-69,2-2-24,2 12-96,-4-19-57,4 19-45,-3-17-56,3 17-57,0-11-20,0 11-7,0 0-23,0 0-14,0 0-7,5 12 4,-3 0-173,0 1-93,0 4 0,0 7 0,1-2 0,-1 3 0,2 3 0,-2 5 0,1 5 0,-3 1 0,-3 6 0,1 2 0,-2-1 0,-1 0 0,1-1 0,-2-1 0,-1-2 0,0 1 0,-2-3 0,2-7 0,-2 4 0,2-6-787,-2-2-303,3-5-898,2-1-1737</inkml:trace>
  <inkml:trace contextRef="#ctx0" brushRef="#br0" timeOffset="74947.835">14973 14222 366,'4'-11'838,"1"0"-119,-2 1-40,-1 0-66,3-1-28,-2 1-51,-1 1-33,1-1-41,-3 10-31,5-14-43,-5 14-51,2-11-43,-2 11-40,0 0-23,2-10-6,-2 10 5,0 0 3,-2 14 14,1-4-199,-1 5-46,-2 3 0,1 3 0,1 5 0,-4-2 0,2 7 0,-2 1 0,0-1 0,3 1 0,-2 0 0,0-1 0,1-2 0,2-1 0,-4-2 0,2-1 0,2-2 0,-2-1 0,3-3 0,-1-1-115,0-3-429,4-2-83,0 1-102,1-4-123,1 2-832,-2-5-1355</inkml:trace>
  <inkml:trace contextRef="#ctx0" brushRef="#br0" timeOffset="75580.821">15485 14468 791,'18'-19'1011,"-1"-5"-178,1 2-107,-3-2-67,0 0-47,-2-1-84,0 2-52,-4 3-70,-1 0-29,-3-2-64,0 6-35,-3 1-40,-2-1-37,-2 3-21,0-1-37,-4 2-24,-3 1-28,-1 0-9,-3 4-9,-1 2-19,-3 0-54,1 5 0,-2-1 0,-2 2 0,2 4 0,-5-1 0,1 4 0,1 1 0,1 1 0,1 3 0,3 1 0,0 0 0,3 1 0,1 2 0,1 0 0,3 1 0,5-2 0,0 1 0,3 1 0,1-3 0,4 6 0,3-1 0,1 0 0,6 1 0,3-1 0,0 2 0,3-4 0,0 3 0,1-3 0,5 3 0,-4-1 0,1-2 0,-1-1 0,0 0 0,-1-3 0,-2 2 0,-3-3 0,-2-1 0,-2 0 0,-3-4 0,0 3 0,-3-3 0,-3 1 0,-4-9 0,2 15 0,-2-15 0,-7 17 0,-1-9 0,-3 0 0,-2 0 0,-5 1-81,0-2-39,-4 0 15,-1-2 24,0-1 9,4-2 18,-3 1 3,2-3 15,3 0 5,-1-5-2,2 2 2,2-5-2,1 1 8,5-4 0,-2-1 1,3-1 5,4-1 3,1-2 4,4 1-4,1-4 5,5-1-3,4-3 45,2-1-32,4 1 0,5-5-1,0 1-2,4-1-3,-1-1 21,2 3 38,2-3 19,-2 3 18,-1 1-1,0 0-2,-4 1-4,-3 3-10,-2 0-4,-4 1-10,-5 2-8,2-1 2,-5 2-7,-4 0-8,-2 2-27,-1-1-10,-4 2 0,-2 0 0,-3 2 0,1 1 0,-2 0 0,-3 3 0,1 1 0,-1 1 0,0 1-59,0 2-118,1 0-109,-1 3-102,14 0-151,-25 4-187,12 2-230,1-1-647,0 2-1253</inkml:trace>
  <inkml:trace contextRef="#ctx0" brushRef="#br0" timeOffset="76134.787">16978 14347 478,'0'0'844,"-10"3"-145,10-3-29,0 0-61,0 0-12,0 0-78,0 0-55,0 0-71,10 6-34,-10-6-50,23 0-41,-8-1-23,2 0-46,4-2-36,1 2-32,1-4-28,3 3-20,-1-1-17,-1 0-17,-4 0-25,0 2-78,-1-2-43,-2 0-78,-3 1-47,-1 0-73,-1 0-60,-12 2-89,18-1-71,-18 1-113,13 1-798,-13-1-1034</inkml:trace>
  <inkml:trace contextRef="#ctx0" brushRef="#br0" timeOffset="76350.968">17048 14597 556,'0'0'898,"0"0"-123,2 15-75,-2-15-75,11 4-25,-11-4-108,19 2-59,-19-2-67,24 0-39,-6 0-57,3-2-44,-2-1-49,5-2-34,0 1-31,2-1-20,-1 0-24,-1-2-29,0 2-58,-3-2-77,2 2-58,-6-2-88,1 2-84,-1 0-133,-3 2-112,0-3-149,-3 2-650,1 0-971</inkml:trace>
  <inkml:trace contextRef="#ctx0" brushRef="#br0" timeOffset="81211.808">18567 14404 679,'-7'-11'573,"7"11"-83,0 0-38,-8-9-69,8 9-32,0 0-25,-8-9-17,8 9-16,-6-6-22,6 6-13,-5-7-18,5 7-13,0 0 0,-8-8 6,8 8-28,0 0 6,0 0-33,-2-11 14,2 11-22,0 0-8,11-10-16,-11 10-1,12-6 6,-3 2-10,2 1-10,-1 1-9,3 0-7,1-1 13,0 2-13,1 1-8,0 0 4,2 1-5,0 2-14,1-1-5,0 1-23,-3 2-64,0 2 0,0-2 0,-1 2 0,-4 4 0,-2-1 0,-2 4 0,-3 0 0,-2 4 0,-5-1 0,-2 4 0,-3-1 0,-7 5 0,-3 3 0,-4 1 0,-2-1 0,-1-1 0,-2-1 0,0-1 0,0-1 0,2-1 0,2-3 0,0-3 0,1-1 0,3-1 0,2-2 0,3-2 0,1-1 0,2-1 0,0-2 0,4-1 0,0 1 0,1-2 0,7-5 0,-12 8 0,12-8 0,0 0 0,0 0 0,7 9 0,-7-9 0,19 0 0,-6-1 0,5-1 0,1 0 0,4-1 0,4-1 0,2 1 0,4 1 0,0-4 0,4 0 0,-2 2 0,-1 0 0,1-1 0,-7 1 0,0-1 0,-2 2 0,-2 0 0,-6 2 0,1-4 0,-4 3 0,-1 1 0,-2 0 0,-2-2 0,-10 3 0,19-2 0,-19 2-336,16-3-161,-16 3-114,12-4-147,-12 4-156,12-4-693,-12 4-1260</inkml:trace>
  <inkml:trace contextRef="#ctx0" brushRef="#br0" timeOffset="81681.902">19525 14500 115,'10'-11'912,"-3"1"-181,1-3-66,0 1-84,-1 0-39,0-1-18,-2 1-72,-1 2-37,0-2-51,-2 1-19,1 2-43,-3 9-34,2-16-34,-2 16-28,-5-16-2,5 16-26,-11-10 0,11 10 7,-21-5 2,10 7-9,-5 1-5,-2 4 8,-3 3-110,-4 2-71,1 2 0,1 4 0,-5 6 0,2 2 0,1 1 0,2 2 0,4-3 0,0 3 0,4-2 0,3-2 0,1 1 0,4-3 0,-1-2 0,4 2 0,3-3 0,1-3 0,1 0 0,5 0 0,1-1 0,2-1 0,3 2 0,3-4 0,0-2 0,4 0 0,0-2 0,1-2 0,1-2 0,-3-2 0,2-1 0,-1-2 0,-4 0 0,0-1 0,-1-3 0,2-1 0,-5 2 0,-2-6 0,1 0 0,-5 1 0,-1-4 0,-2 2 0,-2 10 0,-3-24 0,-1 15 0,-4-2 0,-2 0 0,0 4 0,-2 0 0,-3 1 0,1 2 0,-2 1 0,-1 3 0,0 3 0,-2 1 0,0 3 0,2-1 0,-1 3-166,2 2-413,-1 0-123,5 2-132,1 0-1030,3-3-1581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E855EEF8-24FF-4D13-AC68-22E60CA6B345}" emma:medium="tactile" emma:mode="ink">
          <msink:context xmlns:msink="http://schemas.microsoft.com/ink/2010/main" type="inkDrawing" rotatedBoundingBox="836,1873 25571,-102 26973,17455 2238,19431" shapeName="Other">
            <msink:destinationLink direction="with" ref="{ADD7BD75-B7E9-4441-9EDD-9AC6ACB14BBF}"/>
          </msink:context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  <inkml:trace contextRef="#ctx0" brushRef="#br1" timeOffset="112946.281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  <inkml:trace contextRef="#ctx0" brushRef="#br1" timeOffset="114929.685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  <inkml:trace contextRef="#ctx0" brushRef="#br1" timeOffset="-195282.933">12510 9704 130,'0'0'539,"-22"0"-133,22 0-53,-16 0-32,16 0-47,0 0 15,-20 0-6,20 0-16,0 0 7,-15-2-6,15 2 5,0 0 0,-13-3-13,13 3-12,0 0-18,0 0-7,-13 0-12,13 0-7,0 0-13,0 0-15,0 0-9,0 0-7,-13-2-2,13 2-6,0 0 20,0 0-52,0 0 46,0 0-32,0 0 21,13 4-58,-13-4 25,12 1-49,-12-1 44,20 0-54,-20 0 31,25 2-53,-10-4 24,1 2-39,2 0 25,3-1-33,1 1 19,0-2-34,5 2 25,0 0-37,2 0 31,2-2-30,3 2 36,3 0-36,3 0 26,0-3-31,1 3 26,0 0-29,1 0 35,1 0-35,-1 0 33,10 0-31,-3 0 30,3 0-32,0 0 38,2 0-40,-1 0 37,2 3-35,-1-3 34,2 0-39,0 2 41,-2-2-41,2 2 35,-2-1-30,2-1 34,1 2-35,-1-2 34,2-2-33,-2 2 33,2-1-37,3-1 34,-1 2-32,-1-2 29,4 2-31,-2-3 35,0 3-40,-1-2 38,1 2-41,2-2 35,0 0-24,-3 1 8,4-1-27,1 2 33,-2-3-33,2 3 45,-1 0-57,-1-1 50,3 0-38,-1-1 43,1 1-55,8 0 34,-8 1 0,-1-1 4,10-1-47,-11 2 42,0-1-43,0 0 44,-3 1-42,0-1 62,0 1-45,-4 0-2,-1 0 7,-1 0 14,-2 1 0,0-1 5,0 1 50,-2-1-55,-8 1 52,1-1-53,-1 0 47,1 0-50,-1-1 46,0 1-36,1 0 37,-5 0-46,2-1 45,-1 0-47,-2-1 9,-2 1 2,0-2 5,-7 2 5,1-2 0,-4 1-1,1 0 3,-3-1 5,0-1 0,-4 1 3,-1-1 21,-2 1-10,-1 0-1,1-1-8,-2-1 2,-2 2-1,0 1 5,-2-1 2,0-1 37,0 0-43,-11 4 37,17-6-43,-17 6 34,15-6-39,-15 6 35,12-6-42,-12 6 37,10-3-43,-10 3 43,0 0-47,10-7 33,-10 7-61,0 0-23,0 0-16,0 0-24,0 0-42,0 0-57,0 0-80,-4-9-34,4 9-98,0 0-92,-15-1-49,15 1-102,-12-3-666,12 3-931</inkml:trace>
    <inkml:trace contextRef="#ctx0" brushRef="#br1" timeOffset="-185356.872">19084 7118 4,'15'-3'717,"-1"-1"-156,-1 1-84,-2 1-29,1-1-41,-2 0-34,-10 3-4,19-3-17,-19 3-40,14-4 2,-14 4-48,12-4 5,-12 4-33,10-3 2,-10 3-1,0 0-20,12 0-14,-12 0-4,0 0-15,0 0-11,11-3-15,-11 3 25,0 0-56,0 0 31,0 0-65,0 0 16,0 0-56,0 0 26,0 0-38,0 0 27,-10-9-44,10 9 25,-14-3-42,14 3 27,-18-2-36,18 2 35,-23-2-42,7 2 36,2 0-37,-5 0 36,-1 0-43,-1 1 44,0-1-50,-2 1 38,-2 1-34,1 1 38,0 0-32,-1-2 31,1 4-38,0-2 30,1 0-34,2 1 40,1 0-38,2 1 34,-1-1-31,-4 0 35,5 1-37,0-2 30,-1 2-27,4-1 34,-2 1-35,3-3 37,0 4-35,1-2 32,3-1-32,-1-1 28,2 2-25,9-4 32,-16 6-30,16-6 37,-13 4-32,13-4 35,-11 3-15,11-3-18,-10 4 44,10-4-29,-8 5 13,8-5 10,-8 6 6,8-6 6,-6 4-2,6-4-29,-5 10-16,5-10 0,-8 8 0,8-8 0,-4 11 0,4-11 0,-3 14 0,3-14 0,-4 19 0,4-19 0,-3 20 0,2-8 0,0 0 0,-1 1 0,1 4 0,-2 0 0,0 1 0,0 0 0,1 1 0,-1 3 0,0 2 0,1 1 0,-2-2 0,1 4 0,0-2 0,0 1 0,-2 5 0,1 4 0,0-4 0,0 3 0,1-1 0,-1 1 0,0 1 0,1-1 0,0-1 0,0 2 0,-1 1 0,3-1 0,-2-3 0,2 4 0,0-2 0,0 0 0,-1-1 0,1 2 0,2-2 0,-1 2 0,2-2 0,-1 1 0,0 0 0,2-2 0,-1 2 0,1-2 0,1-1 0,1 0 0,0 1 0,0-2 0,0 0 0,2-1 0,0-1 0,-1 2 0,0-1 0,0 1 0,-1 0 0,1 0 0,0 0 0,-1 1 0,-1-1 0,-1 3 0,0 0 0,1 1 0,-2-3 0,3 4 0,-1 0 0,-3-1 0,2 3 0,0-1 0,-2 1 0,0 1 0,0 0 0,1 1 0,-1-2 0,-2 1 0,2 3 0,-2-4 0,1 1 0,0 0 0,-2 1 0,2-1 0,-1 7 0,0-6 0,-2 4 0,3-6 0,-1 1 0,1 3 0,-1-4 0,-1 2 0,2 1 0,-1-3 0,1 1 0,0-1 0,0-1 0,0 1 0,0-1 0,1-2 0,-1 2 0,0-2 0,0-1 0,2-4 0,-2 5 0,1 0 0,-1-5 0,0 1 0,1 1 0,1-2 0,-2 1 0,1-2 0,-1 1 0,1 0 0,-1-2 0,1 2 0,-1 0 0,0-3 0,0 3 0,-1-4 0,0 1 0,1 1 0,-1-1 0,1-3 0,-2 1 0,1-2 0,1-3 0,-1 2 0,1-1 0,-2 1 0,1-1 0,0 0 0,0-1 0,1 0 0,-2-1 0,1 1 0,1-3 0,0 1 0,0-2 0,0-1 0,1-1 0,1 0 0,0 0 0,1-1 0,-1 0 0,2-2 0,3 2 0,0 0 0,5-5 0,-1 3 0,3-3 0,6 0 0,1 0 0,6-2 0,5-2 0,5 0 0,4-1 0,2-2 0,12-2 0,1-1 0,3 2-527,13-4-170,1 3-116,3-5-174,1 1-648,2-1-1296</inkml:trace>
    <inkml:trace contextRef="#ctx0" brushRef="#br1" timeOffset="-183050.658">25020 7070 78,'0'0'524,"0"0"-99,-9-2-74,9 2-28,0 0-26,-10-4-15,10 4-36,0 0-22,0 0-3,-11-2-15,11 2-1,0 0-15,0 0-17,-12-5-11,12 5 6,0 0 6,0 0-27,-12-3 7,12 3-21,0 0 18,0 0-26,0 0 31,-12-3-30,12 3 27,0 0-17,0 0 20,0 0-22,0 0 10,0 0-15,0 0 12,0 0-25,0 0 7,0 0-6,0 0-11,0 0-12,15-2-17,-15 2 1,26 1-6,-10-1-12,7 1-7,-2 1 0,7-1-3,1 2-20,1-3-7,1 2 2,0-1-7,-1 3 4,-1-4-10,2 3-2,-2-2 3,-2 1 0,-1-1-7,0 2-3,-3-2 10,-3-1-4,0 2-4,-2-2-3,0 1-4,-4-1 13,1-1-8,-2 1 4,1 0 4,-14 0 6,21 0 12,-21 0 0,17 0 23,-17 0-18,16 0 2,-16 0-5,13 0-3,-13 0-1,0 0 0,16 0-12,-16 0-9,0 0 3,13 0-7,-13 0-2,0 0 0,0 0 2,14 5 8,-14-5 7,8 4 10,-8-4 0,6 11-3,-6-11 9,6 13 24,-6-13-11,7 17-11,-4-8 28,1 2-22,-1 3-41,3-1 0,-2 2 0,1 2 0,4 1 0,-4 3 0,3-1 0,1 2 0,1 4 0,-2 1 0,3 0 0,1 1 0,-3 1 0,6 7 0,-1-1 0,1-1 0,0 2 0,-1 1 0,1-3 0,-2 5 0,1-2 0,-3 3 0,3-2 0,-3 3 0,0-2 0,2-1 0,-4 4 0,2-2 0,1 1 0,-3-3 0,1 4 0,0 0 0,-3 0 0,1-1 0,-1 1 0,2 2 0,-2-2 0,-3 1 0,3-1 0,0 1 0,-2 0 0,1-1 0,-1 2 0,1 0 0,-1 1 0,4-2 0,-2 1 0,-1-1 0,3 2 0,-1 1 0,2-1 0,-3 0 0,2-1 0,0 2 0,0 0 0,0 0 0,0 0 0,0-1 0,0 0 0,0 1 0,0-3 0,0 1 0,1 2 0,0-4 0,-1 0 0,1-1 0,-2 1 0,1 1 0,-2-2 0,2-1 0,-2 0 0,1 1 0,-3-9 0,1 4 0,0-1 0,-2-2 0,0 1 0,1-2 0,-1 2 0,-2-1 0,3-2 0,-2 0 0,-1-2 0,0-3 0,0 2 0,0-2 0,-2 1 0,3 0 0,-3-1 0,2-1 0,-2 1 0,2-1 0,0 0 0,-2 0 0,0-1 0,2 1 0,-2 0 0,1-2 0,-1 1 0,1-3 0,-1 1 0,0-1 0,0-2 0,0 2 0,-1-1 0,1-1 0,-1 0 0,1 1 0,-2-1 0,2-1 0,-2 0 0,0-1 0,2 2 0,-2-2 0,2 0 0,-3-2 0,3 0 0,-2 1 0,0 0 0,0-3 0,0-1 0,-1 1 0,0-1 0,3 0 0,-4 0 0,4 0 0,-2-2 0,-2 3 0,1-2 0,1-1 0,-2 2 0,0-2 0,-2 1 0,0 0 0,-1 0 0,1 1 0,-1-2 0,-2 1 0,2 0 0,0 0 0,-1-1 0,0 0 0,0 1 0,1 1 0,0 0 0,-2-3 0,4 4 0,-3-1 0,3 0 0,-4 0 0,4-1 0,-1 2 0,-1-2 0,3 0 0,-4-1 0,0 1 0,1-2 0,-5 0 0,-1-1 0,-2 0 0,-7-1 0,-1-2 0,-7-3 0,-8 1 0,-5-6 0,-10 3 0,-3-1-2585,-1-7-2420</inkml:trace>
    <inkml:trace contextRef="#ctx0" brushRef="#br1" timeOffset="-88310.453">13059 13776 172,'-9'3'604,"9"-3"-128,-17 9-85,17-9-42,-10 5-33,10-5-47,-13 6-18,13-6-13,-10 6-16,10-6-17,-9 5-14,9-5-3,-6 6-12,6-6 1,-7 6-3,7-6-22,0 0 11,-7 10-22,7-10 14,0 0-28,0 0 10,-4 10-28,4-10 18,0 0-28,0 0 15,0 0-21,1 12 32,-1-12-29,0 0 7,12 5-24,-12-5 11,11-1-32,-11 1 16,15-1-21,-3-2 9,-12 3-19,23-3 4,-12 2-21,2-2 13,3 0-21,-1-2 10,0 2-4,2-1 7,1-1-4,1 0-4,-2-1 10,4 0-8,1-1-2,0 0-3,1 0-2,2-3 38,2 2-39,4-4 33,-2 1-44,7-3 1,0 1 1,0-3-4,1 2-4,3 0 4,-2-2-1,3-1 0,-1 2-2,0-2 2,3 0 4,-1-1-7,-1 1 8,2-1-12,-1 1 11,3-3-7,-4 1 0,3-1 5,-1 1 0,7-5 0,1 1 0,-7 2-1,7-3-1,0 0 0,0 0-7,-1 0 6,-5 4-18,3-4 16,3 1 6,-8 3-10,8-5 12,0 1-6,-9 4 17,9-6-18,0 3 40,-9 3-52,9-5 52,-1 1-62,1 2 18,0-2-8,-1 0 1,0 1 3,2 0 11,-2-3-5,1 3-1,-1 0 1,3-2-18,-2 1 21,0 0-1,-9 4-1,3-1 2,-2 1-2,-1-1-4,2 0 6,-1 1-2,1-2 2,-1 1-3,0 0 8,0 0-14,-1 2 14,1-3-8,-2 1-7,3 1 4,-2-2 8,-1 1-5,1 0 46,0 0-56,-1 2 47,2-3-54,0 0 50,6-4-49,-6 6 41,6-6-44,0 2 59,-4 3-60,6-2 48,-1-1-50,-1 0 4,-5 3 7,6-3 2,-7 3 8,2 2-1,-1-1-2,-1 0-6,0-1 7,1 1-3,-1-1 6,2 2-4,-3-3 4,2 3-2,-2-1 11,0 1 35,-1-1-21,1 1 3,-4 2-46,-1 0 49,-1 1-51,-3-1 50,-7 4-51,-2 1 47,-3 1-44,-1 0 51,-3 1-58,-1 1 52,-3 1-45,1-1 50,-4 2-50,-1 2 52,1-2-54,-2 1 50,-8 6-50,13-9 38,-13 9-40,13-9 36,-13 9-83,7-8 4,-7 8-72,9-7-53,-9 7-79,0 0-106,6-6-150,-6 6-156,0 0-218,0 0-394,0 0-899</inkml:trace>
    <inkml:trace contextRef="#ctx0" brushRef="#br1" timeOffset="-74373.124">5941 13751 442,'0'0'503,"3"-9"-77,-3 9-67,0 0-13,0 0-31,0 0-30,5-8-14,-5 8-21,0 0-10,0 0-20,0 0-20,0 0-12,0 0 5,8-4-4,-8 4-39,0 0 5,0 0-26,0 0 8,0 0-23,0 0 13,0 0-17,0 0 19,0 0-30,0 0 5,0 0-32,0 0 7,-8-8-27,8 8 5,0 0-26,-18-1 16,18 1-30,-15-3 17,15 3-22,-18 0 19,18 0-23,-22-2 24,22 2-22,-23-2 22,23 2-18,-24-1 19,24 1-24,-24-2 14,12 2-22,0-2 18,-1 2-20,1-1 24,-1-1-25,1 1 17,12 1-21,-26-1 23,26 1-24,-27 0 19,14 0-20,-2 0 23,1 0-31,-1 0 29,1 0-21,-2 0 17,2 1-20,-1 0 23,1 1-22,-1-1 21,2 1-22,-1 1 1,0-1 3,-2 0 1,1 1 2,-3 1 0,3-1 0,-2 2 1,2-3 1,0 2-1,-1 1 3,0-2-1,1 1-3,0 0-1,4 0 2,-2-1 4,1 0 1,1-1-2,-1 3 0,2-1 0,10-4 0,-19 3 0,19-3 0,-15 5 2,15-5-1,-14 5 4,14-5 2,-11 2 3,11-2 6,-10 3 1,10-3 12,0 0 7,-13 5 5,13-5 1,0 0 1,0 0-2,-11 4 0,11-4-2,0 0-9,0 0 5,0 0-1,-11 4 19,11-4-6,0 0 1,0 0-11,0 0-8,0 0 12,0 0-26,0 0 8,0 0-11,-11 3 2,11-3-8,0 0 10,0 0-14,0 0-5,0 0 7,0 0 6,0 0-14,0 0-2,0 0 4,0 0 0,0 0 3,-6 7-1,6-7 2,0 0 11,0 0 1,1 12 2,-1-12-4,0 0 1,1 12-4,-1-12-4,0 0 6,3 16 6,-3-16 1,1 11-3,-1-11 9,1 15-6,-1-15 1,4 14 5,-4-14-4,3 17-2,-3-17-2,5 18 12,-5-18-14,2 20-8,1-11 5,-3-9-1,3 21-2,-1-12 2,-1 2 2,1 0-5,0 0 3,-2-11-2,3 22-3,-1-12 12,0 0-14,0 3-2,0-2-1,1 0-8,-2 0 7,2 2-4,0-1 9,-1 0 0,-1-1 0,2 1 0,-2 0 1,2-1-3,-2 3 27,0-1-30,1 0-5,-1 0 7,0 0-2,1 1 8,0 0 1,1-2 6,-2 3-5,0-1 2,2-1-10,-2 0 8,0 0-11,1 2 9,-1-3-12,0 2 20,0-2-18,2 3 5,-2-2-4,1 1 32,0-3-35,-1 2-3,2 1 7,-2-1 13,2 1 10,-1 0-20,-1 1-6,2-1 7,-2 1-2,1-1-4,0 1 2,0 1 1,-1-3 7,0 1-8,0 3 4,-1-3-2,2 1 1,-1 2 9,0 0-17,1-2 3,-1 2 6,0 0-8,0-1 3,1 1-1,-1-1 3,0 0-1,1 1 4,0 0-3,-1 0 0,0 0 1,2 2 2,-2-1 1,1-1-1,-2-1 8,1 4-11,-1-2-1,1-1-2,-1 0 6,0 3-9,1-3 11,-1 0-7,2 0 7,-1 2-2,-1-2 3,1 0 0,-1 0-4,2 2-3,-1-2 5,-1-1-7,1 3 13,-1-3-4,0 1 7,0 1-11,2 0 2,-1 0 0,-1-1-5,0-1 1,0 4-5,0-2 15,0 0-7,1-1 0,-2 2-1,1 1 1,0-3-10,0 2 8,0 0-4,0-2 3,0 1-2,0 0 7,-1 0-8,1-1 3,0 2-2,-2-2 2,2 0-2,0 1 4,-1-1-4,1 1 1,-1 1-1,-1-4 1,1 3 1,-2-2-3,2 2-5,0-1 8,-2 1 0,2 1 0,-2-1 2,2 0 1,0 1-2,-3-1 0,2 1 2,-1 1 2,2-1 1,-3 2-2,1 1 1,1 0 0,-1-1-6,1 2 6,-1-1-5,0 0 8,0 1-5,0 0 0,-1 1 1,2-1-7,-1-1-2,1 3 8,-1-1-8,1 0 8,-1 0-1,0 0-3,2-2 0,-1 2 2,-2 1-2,1-1 3,1 0 2,-1-1-2,2 2 0,-2 0 7,2-2-8,-2 4 2,2-4 1,-1 2 2,0 0 1,0-1-2,0 0-10,-1 1 8,2-2 1,-1-1-3,0 3 10,0-1-10,1-5-1,0 2 6,0-1-10,-1 0 2,1 0-3,0 1 8,1-3-12,-2 2 8,2-1-2,-1-1 1,1 2 6,-1-2-4,1-1 1,-1 3 0,1-3 1,-2 0-5,2 0 0,-1 0 2,0-2 0,-1 2 0,2-1 3,-1 1-4,0-3-1,-1 1 0,0-1 7,1 1-7,0-1 3,-1-1-1,2 1 0,-1-1 0,0 0-3,1 0 2,-2 1-1,1-2 6,1 3-1,0-3 3,-1 2-10,1-1 12,-1-2-6,-1 2-4,1 1-1,0 1 3,-1-3 1,0 1-1,2 0 2,-1 0 0,-1 0-1,1-1 3,-2 1 3,2 1-9,0-2-2,-1 1 4,0-1-51,1 0 63,0 0-50,-2 0 58,2 0-64,-1 0 63,2 1-54,-1-1 63,0-1-61,0 1 64,-1-1-65,2 1 62,-1 0-68,1-12 73,-1 24-60,-1 0 28,1-13 30,0 0-59,1-11 59,-1 22-61,-1-11 57,2-11-52,-1 21 61,1-21-70,-1 23 67,-1-13-64,2-10 60,0 22-66,-2-10 69,2-12-60,-1 22 64,1-10-66,-1-1 56,1 1-56,-2 0 58,2-1-2,0-11-8,-1 24-2,1-12 7,-1-2-13,1 2-6,-2 1 0,2-13 3,-1 22-1,0-11-7,0 1 4,1-12-4,-2 22 3,1-11-3,1-11 5,-1 21-4,1-21 8,-2 18-57,2-18 57,-1 20-50,1-20 58,0 17-55,0-17 62,0 14-56,0-14 55,-1 15-51,1-15 53,-2 13-50,2-13 55,0 15-57,0-15 68,0 14-67,0-14 51,-1 14-58,1-14 54,-1 11-43,-2 0 33,3-11 19,-1 11-50,1-11 21,-4 10-17,4-10 54,-3 10-55,3-10 55,0 0-60,-4 14 50,4-14-65,0 0 67,-4 15-58,4-15 59,-4 9-49,4-9 44,0 0-51,-4 10 51,4-10-51,0 0 54,-5 11-55,5-11 60,0 0-59,-3 10 54,3-10-59,0 0 60,-3 12-57,3-12 58,0 0-58,-3 9 55,3-9-54,0 0 53,-2 11-52,2-11 51,0 0-47,0 0 55,-3 15-67,3-15 62,0 0-67,0 0 68,1 14-54,-1-14 61,0 0-67,0 0 62,2 13-58,-2-13 61,0 0-31,7 11 54,-7-11-44,16 5 56,-5 0-72,4-5 42,7 1-42,5-4 50,1 3-59,44-7-106,-35 2-33,5-3-156,3 2-139,1-5-159,1 1-256,0-4-851,-1 0-1389</inkml:trace>
    <inkml:trace contextRef="#ctx0" brushRef="#br1" timeOffset="-71672.83">11556 13445 572,'0'0'546,"0"0"-90,0 0-35,-8-6-32,8 6-30,0 0-42,0 0-15,0 0-45,-10-5-7,10 5-39,0 0-21,0 0-31,0 0-19,0 0 2,0 0-2,0 0 36,0 0-23,0 0-8,0 0-14,17 4-7,-17-4-15,20 0-13,-4 0-5,0-1-5,5-1-11,1 1-4,5 0-10,0-2-14,-1 3-6,1-3-8,0 2-9,-2 0-5,0 1 1,-3 0-7,-1 0-3,1 0-2,-2 1-2,-2-1-6,-2 1 2,-3 2 2,1-3-1,-2 3 0,0-2 1,0 2-6,-12-3 11,16 6 18,-16-6 1,15 5 8,-15-5-12,10 8-1,-10-8 1,8 8 0,-8-8-2,7 10-1,-7-10-1,7 9 0,-7-9 22,2 11-20,-2-11 12,3 13 1,-3-13 13,1 13-10,-1-13-4,2 14-3,-2-14 5,-2 16-11,2-16 9,-1 18 0,1-18 4,-3 20-18,1-10 8,2 3 9,-4 0 0,3-3 0,-1 4-2,2-1-2,-1 1 0,1 0 2,0 1-2,-1 2 12,2-1 4,-1 2 2,1 0-3,1 0-9,-2 1 1,1 0-10,1 2-3,0 0-4,-2-2-4,0 2-1,0-1 1,0 1-4,0-1 1,0 2 0,0-2 5,0 1 8,0 1 9,0 0 6,0 2-5,0 0 4,0 0-6,-2 0-13,0-1-24,2 1 0,-1-1 0,-1 2 0,0-1 0,0 0 0,2 2 0,-3-1 0,3 1 0,-4-1 0,3 1 0,-1 0 0,1 2 0,1-2 0,-1 1 0,1 1 0,0-2 0,-2 1 0,2 0 0,-2 1 0,2-4 0,-3 3 0,3-1 0,-1 1 0,-1 0 0,0-2 0,1 0 0,-1 1 0,0 0 0,0-1 0,-2 1 0,2-1 0,0 0 0,0 1 0,0-1 0,0-2 0,-1 4 0,2-3 0,-2 3 0,3-4 0,-2 2 0,0-1 0,1 1 0,0-1 0,-1 0 0,1 3 0,-1-3 0,1 0 0,-1 3 0,2-4 0,-2 2 0,2 0 0,-2 0 0,2-1 0,-1 1 0,1-3 0,-1 0 0,0 2 0,-1-2 0,2-1 0,-1-1 0,1 1 0,-1-1 0,1 0 0,0 1 0,-2-1 0,2-1 0,0 1 0,0 1 0,0-2 0,0 2 0,0-1 0,0 1 0,0-1 0,-2 0 0,2 1 0,0-1 0,-3 0 0,3 2 0,-1-1 0,1-1 0,0 1 0,-1-1 0,1-1 0,-2 2 0,1-1 0,1-1 0,-1 2 0,1-3 0,-2 2 0,2 1 0,0-2 0,0-1 0,-3 1 0,3 0 0,-3 1 0,2-3 0,1 1 0,-1 0 0,-1 1 0,2-2 0,0 0 0,-2 0 0,2 0 0,-2-1 0,0 1 0,1 1 0,1-2 0,-2 1 0,1 0 0,1-1 0,-1 1 0,1 0 0,-1 1 0,1-3 0,0 2 0,-1 0 0,1 0 0,0-1 0,-2 0 0,2-1 0,0-2 0,0 4 0,0-2 0,0-1 0,-2 1 0,2-1 0,0 0 0,0 1 0,-2-2 0,2 1 0,-1 0 0,1-1 0,0 2 0,-2-2 0,2 1 0,-2-1 0,2 2 0,-1-1 0,1 0 0,-1 1 0,1-3 0,-1 4 0,1-3 0,0 3 0,0-2 0,0 2 0,-2-1 0,4 1 0,-2 0 0,0 1 0,1 0 0,-2 0 0,1 0 0,0-1 0,1 1 0,-2 0 0,1 0 0,1-2 0,-1 2 0,0 0 0,0 0 0,1 0 0,-1-1 0,1 0 0,1 1 0,0 0 0,-1-2 0,1 2 0,0 0 0,0-2 0,-1 3 0,0-2 0,0 2 0,0-1 0,2 0 0,-1-1 0,0 1 0,-2 1 0,2-1 0,-2 1 0,2-1 0,-1-1 0,0 1 0,2 0 0,-3 0 0,0-2 0,3 2 0,-1 0 0,-1 0 0,0-1 0,-1-1 0,2 1 0,-1-1 0,0 1 0,2 0 0,-1-2 0,-2 1 0,0-2 0,2 0 0,0 0 0,0-1 0,-1 1 0,-1-2 0,1 3 0,0-2 0,1-1 0,0 1 0,-2 1 0,0-13 0,2 21 0,-2-21 0,0 21 0,1-11 0,-1-10 0,0 18 0,0-18 0,2 18 0,-2-18 0,0 17 0,0-17 0,0 17 0,0-17 0,0 16 0,0-16 0,0 17 0,0-17 0,0 17 0,0-17 0,0 16 0,0-16 0,-2 15 0,2-15 0,-1 16 0,1-16 0,-2 14 0,2-14 0,0 15 0,0-15 0,-2 13 0,2-13 0,0 14 0,0-14 0,-2 11 0,1 3 0,1-14 0,0 11 0,0-11 0,0 12 0,0-12 0,-1 11 0,1-11 0,0 0 0,0 16 0,0-16 0,0 0 0,0 11 0,0-11 0,0 0 0,0 12 0,0-12 0,0 0 0,-1 12 0,1-12 0,0 0 0,0 0 0,0 0 0,0 13 0,0-13 0,0 0 0,0 0 0,0 0 0,0 0 0,0 0 0,0 11 0,0-11 0,0 0 0,0 0 0,0 0 0,0 0 0,0 0 0,0 0 0,0 0 0,0 0 0,0 0 0,-3 11 0,3-11 0,0 0 0,0 0 0,0 0 0,0 0 0,0 0 0,0 0 0,-5 7 0,5-7 0,0 0 0,0 0 0,-9 9 0,9-9 0,0 0 0,-10 8 0,10-8 0,0 0 0,-8 7 0,8-7 0,0 0 0,-6 7 0,6-7 0,0 0 0,0 0 0,-7 5 0,7-5 0,0 0 0,0 0 0,0 0 0,-7 8 0,7-8 0,0 0 0,0 0 0,0 0 0,-7 6 0,7-6 0,0 0 0,0 0 0,0 0 0,0 0 0,0 0 0,0 0 0,0 0 0,0 0 0,-5 8 0,5-8 0,0 0 0,0 0 0,0 0 0,0 0 0,0 0 0,-14-1 0,14 1 0,-13 1 0,13-1 0,-27-3 0,6 1 0,-9-2 0,-11-4 0,-11-2 0,-4 3-284,-16-5-380,-1 3-57,0-4-141,-2 1-925,-3 1-1485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4:13.39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ADD7BD75-B7E9-4441-9EDD-9AC6ACB14BBF}" emma:medium="tactile" emma:mode="ink">
          <msink:context xmlns:msink="http://schemas.microsoft.com/ink/2010/main" type="inkDrawing" rotatedBoundingBox="24248,6953 24270,6959 24269,6963 24247,6956" semanticType="callout" shapeName="Other">
            <msink:sourceLink direction="with" ref="{E855EEF8-24FF-4D13-AC68-22E60CA6B345}"/>
          </msink:context>
        </emma:interpretation>
      </emma:emma>
    </inkml:annotationXML>
    <inkml:trace contextRef="#ctx0" brushRef="#br0">24249 6953 334,'0'0'462,"0"0"-103,0 0-84,0 0-62,0 0-37,0 0-32,0 0-39,0 0-16,0 0-12,0 0-16,0 0-16,0 0-11,0 0-11,7 6-20,-7-6-32,0 0-56,0 0-115,0 0-178,14 1-156,-14-1-39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5E760F96-EE33-4E38-A870-F26D8B96FA8E}" emma:medium="tactile" emma:mode="ink">
          <msink:context xmlns:msink="http://schemas.microsoft.com/ink/2010/main" type="writingRegion" rotatedBoundingBox="892,645 32406,213 32505,7411 991,7844"/>
        </emma:interpretation>
      </emma:emma>
    </inkml:annotationXML>
    <inkml:traceGroup>
      <inkml:annotationXML>
        <emma:emma xmlns:emma="http://www.w3.org/2003/04/emma" version="1.0">
          <emma:interpretation id="{27AD6BF4-9216-4309-8CEC-0F234B722DEC}" emma:medium="tactile" emma:mode="ink">
            <msink:context xmlns:msink="http://schemas.microsoft.com/ink/2010/main" type="paragraph" rotatedBoundingBox="1337,557 28533,267 28546,1482 1350,1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FC7046-9C94-4713-AD3A-BF9733E4E585}" emma:medium="tactile" emma:mode="ink">
              <msink:context xmlns:msink="http://schemas.microsoft.com/ink/2010/main" type="line" rotatedBoundingBox="1337,557 28533,267 28546,1482 1350,1773"/>
            </emma:interpretation>
          </emma:emma>
        </inkml:annotationXML>
        <inkml:traceGroup>
          <inkml:annotationXML>
            <emma:emma xmlns:emma="http://www.w3.org/2003/04/emma" version="1.0">
              <emma:interpretation id="{E3C82CF7-BC02-4756-A7D3-2339FAF0C6F5}" emma:medium="tactile" emma:mode="ink">
                <msink:context xmlns:msink="http://schemas.microsoft.com/ink/2010/main" type="inkWord" rotatedBoundingBox="1338,643 3389,621 3401,1751 1350,1773"/>
              </emma:interpretation>
              <emma:one-of disjunction-type="recognition" id="oneOf0">
                <emma:interpretation id="interp0" emma:lang="en-IN" emma:confidence="0">
                  <emma:literal>Step</emma:literal>
                </emma:interpretation>
                <emma:interpretation id="interp1" emma:lang="en-IN" emma:confidence="0">
                  <emma:literal>step</emma:literal>
                </emma:interpretation>
                <emma:interpretation id="interp2" emma:lang="en-IN" emma:confidence="0">
                  <emma:literal>Stop</emma:literal>
                </emma:interpretation>
                <emma:interpretation id="interp3" emma:lang="en-IN" emma:confidence="0">
                  <emma:literal>Steps</emma:literal>
                </emma:interpretation>
                <emma:interpretation id="interp4" emma:lang="en-IN" emma:confidence="0">
                  <emma:literal>Štep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</inkml:traceGroup>
        <inkml:traceGroup>
          <inkml:annotationXML>
            <emma:emma xmlns:emma="http://www.w3.org/2003/04/emma" version="1.0">
              <emma:interpretation id="{1EEF0163-79F2-433E-AFCB-F53DDD6650F8}" emma:medium="tactile" emma:mode="ink">
                <msink:context xmlns:msink="http://schemas.microsoft.com/ink/2010/main" type="inkWord" rotatedBoundingBox="5151,837 5189,836 5193,1150 5154,1151"/>
              </emma:interpretation>
              <emma:one-of disjunction-type="recognition" id="oneOf1">
                <emma:interpretation id="interp5" emma:lang="en-IN" emma:confidence="0">
                  <emma:literal>:</emma:literal>
                </emma:interpretation>
                <emma:interpretation id="interp6" emma:lang="en-IN" emma:confidence="0">
                  <emma:literal>;</emma:literal>
                </emma:interpretation>
                <emma:interpretation id="interp7" emma:lang="en-IN" emma:confidence="0">
                  <emma:literal>"</emma:literal>
                </emma:interpretation>
                <emma:interpretation id="interp8" emma:lang="en-IN" emma:confidence="0">
                  <emma:literal>|</emma:literal>
                </emma:interpretation>
                <emma:interpretation id="interp9" emma:lang="en-IN" emma:confidence="0">
                  <emma:literal>i</emma:literal>
                </emma:interpretation>
              </emma:one-of>
            </emma:emma>
          </inkml:annotationXML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</inkml:traceGroup>
        <inkml:traceGroup>
          <inkml:annotationXML>
            <emma:emma xmlns:emma="http://www.w3.org/2003/04/emma" version="1.0">
              <emma:interpretation id="{DA827B7A-61A8-44C3-8EE9-CEF729DDCA5C}" emma:medium="tactile" emma:mode="ink">
                <msink:context xmlns:msink="http://schemas.microsoft.com/ink/2010/main" type="inkWord" rotatedBoundingBox="7381,692 10526,658 10532,1250 7388,1283"/>
              </emma:interpretation>
              <emma:one-of disjunction-type="recognition" id="oneOf2">
                <emma:interpretation id="interp10" emma:lang="en-IN" emma:confidence="0">
                  <emma:literal>select</emma:literal>
                </emma:interpretation>
                <emma:interpretation id="interp11" emma:lang="en-IN" emma:confidence="0">
                  <emma:literal>Select</emma:literal>
                </emma:interpretation>
                <emma:interpretation id="interp12" emma:lang="en-IN" emma:confidence="0">
                  <emma:literal>selects</emma:literal>
                </emma:interpretation>
                <emma:interpretation id="interp13" emma:lang="en-IN" emma:confidence="0">
                  <emma:literal>Seleet</emma:literal>
                </emma:interpretation>
                <emma:interpretation id="interp14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F55E68AA-11DD-4C2E-A5AF-C93FF9D85ED1}" emma:medium="tactile" emma:mode="ink">
                <msink:context xmlns:msink="http://schemas.microsoft.com/ink/2010/main" type="inkWord" rotatedBoundingBox="11613,733 15045,696 15052,1362 11620,1398"/>
              </emma:interpretation>
              <emma:one-of disjunction-type="recognition" id="oneOf3">
                <emma:interpretation id="interp15" emma:lang="en-IN" emma:confidence="0">
                  <emma:literal>Venters</emma:literal>
                </emma:interpretation>
                <emma:interpretation id="interp16" emma:lang="en-IN" emma:confidence="0">
                  <emma:literal>Vertex</emma:literal>
                </emma:interpretation>
                <emma:interpretation id="interp17" emma:lang="en-IN" emma:confidence="0">
                  <emma:literal>Venter</emma:literal>
                </emma:interpretation>
                <emma:interpretation id="interp18" emma:lang="en-IN" emma:confidence="0">
                  <emma:literal>venter</emma:literal>
                </emma:interpretation>
                <emma:interpretation id="interp19" emma:lang="en-IN" emma:confidence="0">
                  <emma:literal>Yester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  <inkml:trace contextRef="#ctx0" brushRef="#br0">15014 788 13,'0'0'693,"0"0"-165,0 0-69,-14 0-36,14 0-55,0 0-51,0 0-47,0 0-17,0 0-28,0 0 12,0 0-37,0 0 14,-9 3-14,9-3-6,0 0-12,0 0 4,0 0-13,-4 9 4,4-9-30,0 0 19,-8 9-20,8-9 9,-6 8-16,6-8 3,-8 10-47,8-10 22,-9 10-31,4-2 31,-2-2-41,1 2 16,-1-1-44,-2 2 26,1 0-42,-1-1 26,3 1-7,-4 0-4,2 2-4,0-2 2,0 1-8,1 1-3,-1 0-11,1 1 1,1-1-2,1 2 29,0 1-22,1-2-4,1 4 5,-1 0 9,4-1-1,0 2-7,0-2-5,0 1 5,2 1-6,1-2 1,-1 0-7,2 1 4,1-2-6,0 0 4,-1 2 5,0-4 1,4 2 19,-3-2-10,2 2-5,0-1-9,0-3 7,1 2-9,0-3 5,2 1-11,-1-3 6,-1 0-12,2-1-2,-1-2-46,2-1-79,0-1-90,-1 0-99,-10-2-85,25-4-104,-14 1-135,3-2-141,-14 5-150,21-7-401,-13 5-926</inkml:trace>
        </inkml:traceGroup>
        <inkml:traceGroup>
          <inkml:annotationXML>
            <emma:emma xmlns:emma="http://www.w3.org/2003/04/emma" version="1.0">
              <emma:interpretation id="{67EAEDEC-7E0B-4272-AB22-97BAA5D0B1DA}" emma:medium="tactile" emma:mode="ink">
                <msink:context xmlns:msink="http://schemas.microsoft.com/ink/2010/main" type="inkWord" rotatedBoundingBox="18148,1056 18220,1055 18223,1399 18152,1400"/>
              </emma:interpretation>
              <emma:one-of disjunction-type="recognition" id="oneOf4">
                <emma:interpretation id="interp20" emma:lang="en-IN" emma:confidence="0">
                  <emma:literal>)</emma:literal>
                </emma:interpretation>
                <emma:interpretation id="interp21" emma:lang="en-IN" emma:confidence="0">
                  <emma:literal>'</emma:literal>
                </emma:interpretation>
                <emma:interpretation id="interp22" emma:lang="en-IN" emma:confidence="0">
                  <emma:literal>,</emma:literal>
                </emma:interpretation>
                <emma:interpretation id="interp23" emma:lang="en-IN" emma:confidence="0">
                  <emma:literal>(</emma:literal>
                </emma:interpretation>
                <emma:interpretation id="interp24" emma:lang="en-IN" emma:confidence="0">
                  <emma:literal>`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D13A99E3-54D7-4C3D-A5B8-7CA2D77D50BC}" emma:medium="tactile" emma:mode="ink">
                <msink:context xmlns:msink="http://schemas.microsoft.com/ink/2010/main" type="inkWord" rotatedBoundingBox="19191,527 21409,503 21415,1030 19197,1054"/>
              </emma:interpretation>
              <emma:one-of disjunction-type="recognition" id="oneOf5">
                <emma:interpretation id="interp25" emma:lang="en-IN" emma:confidence="0">
                  <emma:literal>Node</emma:literal>
                </emma:interpretation>
                <emma:interpretation id="interp26" emma:lang="en-IN" emma:confidence="0">
                  <emma:literal>mode</emma:literal>
                </emma:interpretation>
                <emma:interpretation id="interp27" emma:lang="en-IN" emma:confidence="0">
                  <emma:literal>Nod</emma:literal>
                </emma:interpretation>
                <emma:interpretation id="interp28" emma:lang="en-IN" emma:confidence="0">
                  <emma:literal>node</emma:literal>
                </emma:interpretation>
                <emma:interpretation id="interp29" emma:lang="en-IN" emma:confidence="0">
                  <emma:literal>Nolde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2F3D3DEF-C189-401E-B13D-DBD965D58CF6}" emma:medium="tactile" emma:mode="ink">
                <msink:context xmlns:msink="http://schemas.microsoft.com/ink/2010/main" type="inkWord" rotatedBoundingBox="24944,354 25402,349 25411,1124 24953,1129"/>
              </emma:interpretation>
              <emma:one-of disjunction-type="recognition" id="oneOf6">
                <emma:interpretation id="interp30" emma:lang="en-IN" emma:confidence="0">
                  <emma:literal>(</emma:literal>
                </emma:interpretation>
                <emma:interpretation id="interp31" emma:lang="en-IN" emma:confidence="0">
                  <emma:literal>c</emma:literal>
                </emma:interpretation>
                <emma:interpretation id="interp32" emma:lang="en-IN" emma:confidence="0">
                  <emma:literal>L</emma:literal>
                </emma:interpretation>
                <emma:interpretation id="interp33" emma:lang="en-IN" emma:confidence="0">
                  <emma:literal>C</emma:literal>
                </emma:interpretation>
                <emma:interpretation id="interp34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</inkml:traceGroup>
        <inkml:traceGroup>
          <inkml:annotationXML>
            <emma:emma xmlns:emma="http://www.w3.org/2003/04/emma" version="1.0">
              <emma:interpretation id="{B8930D51-6F3F-4CC6-85A5-FDF228907B41}" emma:medium="tactile" emma:mode="ink">
                <msink:context xmlns:msink="http://schemas.microsoft.com/ink/2010/main" type="inkWord" rotatedBoundingBox="28084,272 28533,267 28543,1175 28094,1180"/>
              </emma:interpretation>
              <emma:one-of disjunction-type="recognition" id="oneOf7">
                <emma:interpretation id="interp35" emma:lang="en-IN" emma:confidence="0">
                  <emma:literal>)</emma:literal>
                </emma:interpretation>
                <emma:interpretation id="interp36" emma:lang="en-IN" emma:confidence="0">
                  <emma:literal>,</emma:literal>
                </emma:interpretation>
                <emma:interpretation id="interp37" emma:lang="en-IN" emma:confidence="0">
                  <emma:literal>]</emma:literal>
                </emma:interpretation>
                <emma:interpretation id="interp38" emma:lang="en-IN" emma:confidence="0">
                  <emma:literal>&gt;</emma:literal>
                </emma:interpretation>
                <emma:interpretation id="interp39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79152EBA-63E9-49B7-8463-CDC1FD2A6D21}" emma:medium="tactile" emma:mode="ink">
            <msink:context xmlns:msink="http://schemas.microsoft.com/ink/2010/main" type="paragraph" rotatedBoundingBox="1286,2214 10496,1754 10552,2877 1342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AD6406-173A-4AD1-8F26-412ADC8DA7E8}" emma:medium="tactile" emma:mode="ink">
              <msink:context xmlns:msink="http://schemas.microsoft.com/ink/2010/main" type="inkBullet" rotatedBoundingBox="1286,2214 1708,2193 1763,3292 1341,3314"/>
            </emma:interpretation>
            <emma:one-of disjunction-type="recognition" id="oneOf8">
              <emma:interpretation id="interp40" emma:lang="en-IN" emma:confidence="0">
                <emma:literal>i)</emma:literal>
              </emma:interpretation>
              <emma:interpretation id="interp41" emma:lang="en-IN" emma:confidence="0">
                <emma:literal>D)</emma:literal>
              </emma:interpretation>
              <emma:interpretation id="interp42" emma:lang="en-IN" emma:confidence="0">
                <emma:literal>I)</emma:literal>
              </emma:interpretation>
              <emma:interpretation id="interp43" emma:lang="en-IN" emma:confidence="0">
                <emma:literal>1)</emma:literal>
              </emma:interpretation>
              <emma:interpretation id="interp44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D9245099-BC8F-4C91-8371-5BF923A18089}" emma:medium="tactile" emma:mode="ink">
              <msink:context xmlns:msink="http://schemas.microsoft.com/ink/2010/main" type="line" rotatedBoundingBox="2262,2226 10499,1815 10552,2877 2315,3289"/>
            </emma:interpretation>
          </emma:emma>
        </inkml:annotationXML>
        <inkml:traceGroup>
          <inkml:annotationXML>
            <emma:emma xmlns:emma="http://www.w3.org/2003/04/emma" version="1.0">
              <emma:interpretation id="{806C2A47-DCC2-4A42-B627-FF81317E9354}" emma:medium="tactile" emma:mode="ink">
                <msink:context xmlns:msink="http://schemas.microsoft.com/ink/2010/main" type="inkWord" rotatedBoundingBox="2272,2425 4269,2325 4294,2829 2297,2929"/>
              </emma:interpretation>
              <emma:one-of disjunction-type="recognition" id="oneOf9">
                <emma:interpretation id="interp45" emma:lang="en-IN" emma:confidence="0">
                  <emma:literal>Save</emma:literal>
                </emma:interpretation>
                <emma:interpretation id="interp46" emma:lang="en-IN" emma:confidence="0">
                  <emma:literal>save</emma:literal>
                </emma:interpretation>
                <emma:interpretation id="interp47" emma:lang="en-IN" emma:confidence="0">
                  <emma:literal>same</emma:literal>
                </emma:interpretation>
                <emma:interpretation id="interp48" emma:lang="en-IN" emma:confidence="0">
                  <emma:literal>Same</emma:literal>
                </emma:interpretation>
                <emma:interpretation id="interp49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520150FF-40AB-4F3D-B3D5-3DD656065069}" emma:medium="tactile" emma:mode="ink">
                <msink:context xmlns:msink="http://schemas.microsoft.com/ink/2010/main" type="inkWord" rotatedBoundingBox="5352,2160 6746,2091 6789,2953 5395,3022"/>
              </emma:interpretation>
              <emma:one-of disjunction-type="recognition" id="oneOf10">
                <emma:interpretation id="interp50" emma:lang="en-IN" emma:confidence="0">
                  <emma:literal>me</emma:literal>
                </emma:interpretation>
                <emma:interpretation id="interp51" emma:lang="en-IN" emma:confidence="0">
                  <emma:literal>mc</emma:literal>
                </emma:interpretation>
                <emma:interpretation id="interp52" emma:lang="en-IN" emma:confidence="0">
                  <emma:literal>mine</emma:literal>
                </emma:interpretation>
                <emma:interpretation id="interp53" emma:lang="en-IN" emma:confidence="0">
                  <emma:literal>Mine</emma:literal>
                </emma:interpretation>
                <emma:interpretation id="interp54" emma:lang="en-IN" emma:confidence="0">
                  <emma:literal>mince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</inkml:traceGroup>
        <inkml:traceGroup>
          <inkml:annotationXML>
            <emma:emma xmlns:emma="http://www.w3.org/2003/04/emma" version="1.0">
              <emma:interpretation id="{84A9FB87-61A1-41B0-A06D-783E83181081}" emma:medium="tactile" emma:mode="ink">
                <msink:context xmlns:msink="http://schemas.microsoft.com/ink/2010/main" type="inkWord" rotatedBoundingBox="8485,1916 9020,1889 9073,2951 8538,2978"/>
              </emma:interpretation>
              <emma:one-of disjunction-type="recognition" id="oneOf11">
                <emma:interpretation id="interp55" emma:lang="en-IN" emma:confidence="0">
                  <emma:literal>]</emma:literal>
                </emma:interpretation>
                <emma:interpretation id="interp56" emma:lang="en-IN" emma:confidence="0">
                  <emma:literal>3</emma:literal>
                </emma:interpretation>
                <emma:interpretation id="interp57" emma:lang="en-IN" emma:confidence="0">
                  <emma:literal>2</emma:literal>
                </emma:interpretation>
                <emma:interpretation id="interp58" emma:lang="en-IN" emma:confidence="0">
                  <emma:literal>)</emma:literal>
                </emma:interpretation>
                <emma:interpretation id="interp59" emma:lang="en-IN" emma:confidence="0">
                  <emma:literal>[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E57F7CF6-219A-4B8B-B8C8-A005C5161814}" emma:medium="tactile" emma:mode="ink">
                <msink:context xmlns:msink="http://schemas.microsoft.com/ink/2010/main" type="inkWord" rotatedBoundingBox="10013,2147 10514,2122 10530,2433 10028,2458"/>
              </emma:interpretation>
              <emma:one-of disjunction-type="recognition" id="oneOf12">
                <emma:interpretation id="interp60" emma:lang="en-IN" emma:confidence="0">
                  <emma:literal>=</emma:literal>
                </emma:interpretation>
                <emma:interpretation id="interp61" emma:lang="en-IN" emma:confidence="0">
                  <emma:literal>#</emma:literal>
                </emma:interpretation>
                <emma:interpretation id="interp62" emma:lang="en-IN" emma:confidence="0">
                  <emma:literal>¥</emma:literal>
                </emma:interpretation>
                <emma:interpretation id="interp63" emma:lang="en-IN" emma:confidence="0">
                  <emma:literal>E</emma:literal>
                </emma:interpretation>
                <emma:interpretation id="interp64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E7D708EA-E4F8-4410-9E93-A8F3B7BA2189}" emma:medium="tactile" emma:mode="ink">
            <msink:context xmlns:msink="http://schemas.microsoft.com/ink/2010/main" type="paragraph" rotatedBoundingBox="1227,3459 28194,2868 28225,4287 1258,48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C4B4DB-5498-421C-8CC5-4F12F3BDB5EF}" emma:medium="tactile" emma:mode="ink">
              <msink:context xmlns:msink="http://schemas.microsoft.com/ink/2010/main" type="inkBullet" rotatedBoundingBox="1233,3716 1883,3702 1909,4863 1258,4877"/>
            </emma:interpretation>
            <emma:one-of disjunction-type="recognition" id="oneOf13">
              <emma:interpretation id="interp65" emma:lang="en-IN" emma:confidence="0">
                <emma:literal>2)</emma:literal>
              </emma:interpretation>
              <emma:interpretation id="interp66" emma:lang="en-IN" emma:confidence="0">
                <emma:literal>23</emma:literal>
              </emma:interpretation>
              <emma:interpretation id="interp67" emma:lang="en-IN" emma:confidence="0">
                <emma:literal>2</emma:literal>
              </emma:interpretation>
              <emma:interpretation id="interp68" emma:lang="en-IN" emma:confidence="0">
                <emma:literal>2]</emma:literal>
              </emma:interpretation>
              <emma:interpretation id="interp69" emma:lang="en-IN" emma:confidence="0">
                <emma:literal>2}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B6A00A85-A636-4282-8F71-35BB5AC7C887}" emma:medium="tactile" emma:mode="ink">
              <msink:context xmlns:msink="http://schemas.microsoft.com/ink/2010/main" type="line" rotatedBoundingBox="2660,3428 28194,2868 28223,4184 2689,4743"/>
            </emma:interpretation>
          </emma:emma>
        </inkml:annotationXML>
        <inkml:traceGroup>
          <inkml:annotationXML>
            <emma:emma xmlns:emma="http://www.w3.org/2003/04/emma" version="1.0">
              <emma:interpretation id="{AF2A58C4-CB86-44DB-BAD6-43C6FD8AD98C}" emma:medium="tactile" emma:mode="ink">
                <msink:context xmlns:msink="http://schemas.microsoft.com/ink/2010/main" type="inkWord" rotatedBoundingBox="2668,3807 4132,3775 4144,4305 2680,4337"/>
              </emma:interpretation>
              <emma:one-of disjunction-type="recognition" id="oneOf14">
                <emma:interpretation id="interp70" emma:lang="en-IN" emma:confidence="0">
                  <emma:literal>set</emma:literal>
                </emma:interpretation>
                <emma:interpretation id="interp71" emma:lang="en-IN" emma:confidence="0">
                  <emma:literal>Set</emma:literal>
                </emma:interpretation>
                <emma:interpretation id="interp72" emma:lang="en-IN" emma:confidence="0">
                  <emma:literal>sit</emma:literal>
                </emma:interpretation>
                <emma:interpretation id="interp73" emma:lang="en-IN" emma:confidence="0">
                  <emma:literal>sot</emma:literal>
                </emma:interpretation>
                <emma:interpretation id="interp74" emma:lang="en-IN" emma:confidence="0">
                  <emma:literal>Sit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95D7DC59-7564-4152-898F-DC6B1086E851}" emma:medium="tactile" emma:mode="ink">
                <msink:context xmlns:msink="http://schemas.microsoft.com/ink/2010/main" type="inkWord" rotatedBoundingBox="5337,3856 6972,3820 6978,4114 5343,4149"/>
              </emma:interpretation>
              <emma:one-of disjunction-type="recognition" id="oneOf15">
                <emma:interpretation id="interp75" emma:lang="en-IN" emma:confidence="0">
                  <emma:literal>now</emma:literal>
                </emma:interpretation>
                <emma:interpretation id="interp76" emma:lang="en-IN" emma:confidence="0">
                  <emma:literal>row</emma:literal>
                </emma:interpretation>
                <emma:interpretation id="interp77" emma:lang="en-IN" emma:confidence="0">
                  <emma:literal>new</emma:literal>
                </emma:interpretation>
                <emma:interpretation id="interp78" emma:lang="en-IN" emma:confidence="0">
                  <emma:literal>How</emma:literal>
                </emma:interpretation>
                <emma:interpretation id="interp79" emma:lang="en-IN" emma:confidence="0">
                  <emma:literal>Now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917EDD32-1EBD-4AA2-BFF2-78D0C6A27D9E}" emma:medium="tactile" emma:mode="ink">
                <msink:context xmlns:msink="http://schemas.microsoft.com/ink/2010/main" type="inkWord" rotatedBoundingBox="9832,3271 10211,3262 10235,4357 9856,4365"/>
              </emma:interpretation>
              <emma:one-of disjunction-type="recognition" id="oneOf16">
                <emma:interpretation id="interp80" emma:lang="en-IN" emma:confidence="0">
                  <emma:literal>&amp;</emma:literal>
                </emma:interpretation>
                <emma:interpretation id="interp81" emma:lang="en-IN" emma:confidence="0">
                  <emma:literal>%</emma:literal>
                </emma:interpretation>
                <emma:interpretation id="interp82" emma:lang="en-IN" emma:confidence="0">
                  <emma:literal>£</emma:literal>
                </emma:interpretation>
                <emma:interpretation id="interp83" emma:lang="en-IN" emma:confidence="0">
                  <emma:literal>d</emma:literal>
                </emma:interpretation>
                <emma:interpretation id="interp84" emma:lang="en-IN" emma:confidence="0">
                  <emma:literal>g</emma:literal>
                </emma:interpretation>
              </emma:one-of>
            </emma:emma>
          </inkml:annotationXML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51F28CBB-B334-4F55-8CAA-8119A5BC47C3}" emma:medium="tactile" emma:mode="ink">
                <msink:context xmlns:msink="http://schemas.microsoft.com/ink/2010/main" type="inkWord" rotatedBoundingBox="11170,3555 12153,3533 12166,4088 11182,4109"/>
              </emma:interpretation>
              <emma:one-of disjunction-type="recognition" id="oneOf17">
                <emma:interpretation id="interp85" emma:lang="en-IN" emma:confidence="0">
                  <emma:literal>so</emma:literal>
                </emma:interpretation>
                <emma:interpretation id="interp86" emma:lang="en-IN" emma:confidence="0">
                  <emma:literal>cool</emma:literal>
                </emma:interpretation>
                <emma:interpretation id="interp87" emma:lang="en-IN" emma:confidence="0">
                  <emma:literal>col</emma:literal>
                </emma:interpretation>
                <emma:interpretation id="interp88" emma:lang="en-IN" emma:confidence="0">
                  <emma:literal>cot</emma:literal>
                </emma:interpretation>
                <emma:interpretation id="interp89" emma:lang="en-IN" emma:confidence="0">
                  <emma:literal>cos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</inkml:traceGroup>
        <inkml:traceGroup>
          <inkml:annotationXML>
            <emma:emma xmlns:emma="http://www.w3.org/2003/04/emma" version="1.0">
              <emma:interpretation id="{89EA99FE-D8C4-4F6F-A329-262B1454096C}" emma:medium="tactile" emma:mode="ink">
                <msink:context xmlns:msink="http://schemas.microsoft.com/ink/2010/main" type="inkWord" rotatedBoundingBox="14618,3730 15005,3721 15009,3942 14623,3950"/>
              </emma:interpretation>
              <emma:one-of disjunction-type="recognition" id="oneOf18">
                <emma:interpretation id="interp90" emma:lang="en-IN" emma:confidence="0">
                  <emma:literal>=</emma:literal>
                </emma:interpretation>
                <emma:interpretation id="interp91" emma:lang="en-IN" emma:confidence="0">
                  <emma:literal>#</emma:literal>
                </emma:interpretation>
                <emma:interpretation id="interp92" emma:lang="en-IN" emma:confidence="0">
                  <emma:literal>E</emma:literal>
                </emma:interpretation>
                <emma:interpretation id="interp93" emma:lang="en-IN" emma:confidence="0">
                  <emma:literal>t</emma:literal>
                </emma:interpretation>
                <emma:interpretation id="interp94" emma:lang="en-IN" emma:confidence="0">
                  <emma:literal>¥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</inkml:traceGroup>
        <inkml:traceGroup>
          <inkml:annotationXML>
            <emma:emma xmlns:emma="http://www.w3.org/2003/04/emma" version="1.0">
              <emma:interpretation id="{E24E826E-64B0-4DD1-86AC-0DE119347A6E}" emma:medium="tactile" emma:mode="ink">
                <msink:context xmlns:msink="http://schemas.microsoft.com/ink/2010/main" type="inkWord" rotatedBoundingBox="15896,3713 16729,3695 16737,4066 15905,4084"/>
              </emma:interpretation>
              <emma:one-of disjunction-type="recognition" id="oneOf19">
                <emma:interpretation id="interp95" emma:lang="en-IN" emma:confidence="0">
                  <emma:literal>to</emma:literal>
                </emma:interpretation>
                <emma:interpretation id="interp96" emma:lang="en-IN" emma:confidence="0">
                  <emma:literal>0</emma:literal>
                </emma:interpretation>
                <emma:interpretation id="interp97" emma:lang="en-IN" emma:confidence="0">
                  <emma:literal>00</emma:literal>
                </emma:interpretation>
                <emma:interpretation id="interp98" emma:lang="en-IN" emma:confidence="0">
                  <emma:literal>80</emma:literal>
                </emma:interpretation>
                <emma:interpretation id="interp99" emma:lang="en-IN" emma:confidence="0">
                  <emma:literal>so</emma:literal>
                </emma:interpretation>
              </emma:one-of>
            </emma:emma>
          </inkml:annotationXML>
          <inkml:trace contextRef="#ctx0" brushRef="#br1">16473 3706 367,'0'0'500,"0"0"-59,0 0-60,0 0-18,0 0-14,0 0-33,0 0-8,0 0-12,0 0-10,0 0-12,0 0 2,0 0-38,0 0 8,-3 10-46,3-10 24,0 0-19,0 0 22,0 0-31,-7 12 14,7-12-42,-8 10 8,2-5-20,-1 2-10,-2-1 19,0 5-41,-1-3-8,-2 2-2,0-1-11,-5 3-5,5-2 2,-5 1-5,0 2-3,0-2-12,0 1-6,-2 0-5,0 0 0,2 0 6,-2-2-7,2 2-2,1-3-5,1-1 1,1 0-51,2 1-11,-2-3 0,2 0 0,0 2 0,0-3 0,2 2 0,0-3 0,0 0 0,0 0 0,1-2 0,-1 2 0,0-1 0,10-3 0,-18 4 0,18-4 0,-16 1 0,16-1 0,-15 0 0,15 0 0,-15-3 0,15 3 0,-15-5 0,15 5 0,-13-9 0,13 9 0,-14-9 0,14 9 0,-10-13 0,10 13 0,-6-15 0,6 15 0,-2-17 0,2 17 0,1-19 0,-1 19 0,4-21 0,0 11 0,0 0 0,0 0 0,2 0 0,-1-1 0,1 1 0,2-1 0,1 1 0,0 1 0,-1-2 0,1 3 0,2-1 0,-1 1 0,1 1 0,0 1 0,-2 0 0,1 2 0,2-1 0,-12 5 0,19-4 0,-19 4 0,22-1 0,-22 1 0,21 4 0,-11-1 0,2 0 0,-3 1 0,0 3 0,2 1 0,-2-1 0,2 3 0,-1 1 0,-3 0 0,2 1 0,0 0 0,1 0 0,-1 1 0,0-1 0,1 1 0,1 0 0,-2-1 0,3 2 0,0 1 0,0-3 0,0-1 0,-1 1 0,1-3 0,0 2 0,-1 0 0,2-2 0,-1 0 0,2-1 0,-3 1 0,1-3 0,0 1-25,-1-2-6,0 0 8,1-3-3,-1 2 10,2-4-14,-2 3-3,1-3 2,2 0-3,-2-3 8,1 3 1,-1-2-2,-1-1 13,1-1 2,-2 0-5,2-1 8,-2-2 12,-1 2-9,4-3 4,-6 3 5,2-3-2,-2 0-2,3-2-7,-2-1 5,-1 1-1,2-2-4,-4 1 42,0-2-41,-1 1 34,-1 0-35,-1 0 43,0 1-36,-4-1-7,1 0 16,-1 0 10,-2-2-3,-1 0 10,-3 0 7,-1 3 17,0-1-8,-1-1 1,-4 0-10,0 1-3,-2 1-12,2 0-1,-4 2-8,3 2-8,-3 2 0,0 0-28,0 1-98,1 3-88,0-2-136,-2 4-118,3-1-201,0 3-214,-1-2-841,2 3-1404</inkml:trace>
        </inkml:traceGroup>
        <inkml:traceGroup>
          <inkml:annotationXML>
            <emma:emma xmlns:emma="http://www.w3.org/2003/04/emma" version="1.0">
              <emma:interpretation id="{D35B0178-E890-4D95-A896-D78E31521398}" emma:medium="tactile" emma:mode="ink">
                <msink:context xmlns:msink="http://schemas.microsoft.com/ink/2010/main" type="inkWord" rotatedBoundingBox="18331,3325 19144,3308 19167,4382 18355,4400"/>
              </emma:interpretation>
              <emma:one-of disjunction-type="recognition" id="oneOf20">
                <emma:interpretation id="interp100" emma:lang="en-IN" emma:confidence="0">
                  <emma:literal>3)</emma:literal>
                </emma:interpretation>
                <emma:interpretation id="interp101" emma:lang="en-IN" emma:confidence="0">
                  <emma:literal>31)</emma:literal>
                </emma:interpretation>
                <emma:interpretation id="interp102" emma:lang="en-IN" emma:confidence="0">
                  <emma:literal>3]</emma:literal>
                </emma:interpretation>
                <emma:interpretation id="interp103" emma:lang="en-IN" emma:confidence="0">
                  <emma:literal>31]</emma:literal>
                </emma:interpretation>
                <emma:interpretation id="interp104" emma:lang="en-IN" emma:confidence="0">
                  <emma:literal>3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361CE2CE-A0F7-49BA-AF8B-405982E12E5C}" emma:medium="tactile" emma:mode="ink">
                <msink:context xmlns:msink="http://schemas.microsoft.com/ink/2010/main" type="inkWord" rotatedBoundingBox="19863,3365 21636,3326 21649,3947 19877,3986"/>
              </emma:interpretation>
              <emma:one-of disjunction-type="recognition" id="oneOf21">
                <emma:interpretation id="interp105" emma:lang="en-IN" emma:confidence="0">
                  <emma:literal>set</emma:literal>
                </emma:interpretation>
                <emma:interpretation id="interp106" emma:lang="en-IN" emma:confidence="0">
                  <emma:literal>Set</emma:literal>
                </emma:interpretation>
                <emma:interpretation id="interp107" emma:lang="en-IN" emma:confidence="0">
                  <emma:literal>Get</emma:literal>
                </emma:interpretation>
                <emma:interpretation id="interp108" emma:lang="en-IN" emma:confidence="0">
                  <emma:literal>get</emma:literal>
                </emma:interpretation>
                <emma:interpretation id="interp109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</inkml:traceGroup>
        <inkml:traceGroup>
          <inkml:annotationXML>
            <emma:emma xmlns:emma="http://www.w3.org/2003/04/emma" version="1.0">
              <emma:interpretation id="{6CA8DEB1-1FBF-473F-A853-ABB661A743CA}" emma:medium="tactile" emma:mode="ink">
                <msink:context xmlns:msink="http://schemas.microsoft.com/ink/2010/main" type="inkWord" rotatedBoundingBox="22205,3250 23312,3225 23332,4135 22225,4159"/>
              </emma:interpretation>
              <emma:one-of disjunction-type="recognition" id="oneOf22">
                <emma:interpretation id="interp110" emma:lang="en-IN" emma:confidence="0">
                  <emma:literal>me</emma:literal>
                </emma:interpretation>
                <emma:interpretation id="interp111" emma:lang="en-IN" emma:confidence="0">
                  <emma:literal>my</emma:literal>
                </emma:interpretation>
                <emma:interpretation id="interp112" emma:lang="en-IN" emma:confidence="0">
                  <emma:literal>one</emma:literal>
                </emma:interpretation>
                <emma:interpretation id="interp113" emma:lang="en-IN" emma:confidence="0">
                  <emma:literal>Me</emma:literal>
                </emma:interpretation>
                <emma:interpretation id="interp114" emma:lang="en-IN" emma:confidence="0">
                  <emma:literal>ME</emma:literal>
                </emma:interpretation>
              </emma:one-of>
            </emma:emma>
          </inkml:annotationXML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</inkml:traceGroup>
        <inkml:traceGroup>
          <inkml:annotationXML>
            <emma:emma xmlns:emma="http://www.w3.org/2003/04/emma" version="1.0">
              <emma:interpretation id="{E441D7BE-C798-4FFC-B2D8-749075A68FAF}" emma:medium="tactile" emma:mode="ink">
                <msink:context xmlns:msink="http://schemas.microsoft.com/ink/2010/main" type="inkWord" rotatedBoundingBox="26278,3455 28206,3413 28214,3782 26286,3824"/>
              </emma:interpretation>
              <emma:one-of disjunction-type="recognition" id="oneOf23">
                <emma:interpretation id="interp115" emma:lang="en-IN" emma:confidence="0">
                  <emma:literal>f</emma:literal>
                </emma:interpretation>
                <emma:interpretation id="interp116" emma:lang="en-IN" emma:confidence="0">
                  <emma:literal>+</emma:literal>
                </emma:interpretation>
                <emma:interpretation id="interp117" emma:lang="en-IN" emma:confidence="0">
                  <emma:literal>~</emma:literal>
                </emma:interpretation>
                <emma:interpretation id="interp118" emma:lang="en-IN" emma:confidence="0">
                  <emma:literal>*</emma:literal>
                </emma:interpretation>
                <emma:interpretation id="interp119" emma:lang="en-IN" emma:confidence="0">
                  <emma:literal>#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  <inkml:traceGroup>
          <inkml:annotationXML>
            <emma:emma xmlns:emma="http://www.w3.org/2003/04/emma" version="1.0">
              <emma:interpretation id="{49130581-2692-4AF1-AC65-26BDF8D5A70D}" emma:medium="tactile" emma:mode="ink">
                <msink:context xmlns:msink="http://schemas.microsoft.com/ink/2010/main" type="inkWord" rotatedBoundingBox="27301,3561 28165,3362 28228,3633 27364,3833"/>
              </emma:interpretation>
              <emma:one-of disjunction-type="recognition" id="oneOf24">
                <emma:interpretation id="interp120" emma:lang="en-IN" emma:confidence="0">
                  <emma:literal>so</emma:literal>
                </emma:interpretation>
                <emma:interpretation id="interp121" emma:lang="en-IN" emma:confidence="0">
                  <emma:literal>to</emma:literal>
                </emma:interpretation>
                <emma:interpretation id="interp122" emma:lang="en-IN" emma:confidence="0">
                  <emma:literal>So</emma:literal>
                </emma:interpretation>
                <emma:interpretation id="interp123" emma:lang="en-IN" emma:confidence="0">
                  <emma:literal>o</emma:literal>
                </emma:interpretation>
                <emma:interpretation id="interp124" emma:lang="en-IN" emma:confidence="0">
                  <emma:literal>Do</emma:literal>
                </emma:interpretation>
              </emma:one-of>
            </emma:emma>
          </inkml:annotationXML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</inkml:traceGroup>
      </inkml:traceGroup>
    </inkml:traceGroup>
    <inkml:traceGroup>
      <inkml:annotationXML>
        <emma:emma xmlns:emma="http://www.w3.org/2003/04/emma" version="1.0">
          <emma:interpretation id="{10ACAB27-8AB0-4A53-AA9A-08BF49E7BC79}" emma:medium="tactile" emma:mode="ink">
            <msink:context xmlns:msink="http://schemas.microsoft.com/ink/2010/main" type="paragraph" rotatedBoundingBox="18062,4779 32466,4582 32479,5570 18075,57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321884-E17F-4412-82FB-C8E8E38C43C4}" emma:medium="tactile" emma:mode="ink">
              <msink:context xmlns:msink="http://schemas.microsoft.com/ink/2010/main" type="inkBullet" rotatedBoundingBox="18062,4779 18818,4769 18831,5739 18075,5750"/>
            </emma:interpretation>
            <emma:one-of disjunction-type="recognition" id="oneOf25">
              <emma:interpretation id="interp125" emma:lang="en-IN" emma:confidence="0">
                <emma:literal>us</emma:literal>
              </emma:interpretation>
              <emma:interpretation id="interp126" emma:lang="en-IN" emma:confidence="0">
                <emma:literal>is)</emma:literal>
              </emma:interpretation>
              <emma:interpretation id="interp127" emma:lang="en-IN" emma:confidence="0">
                <emma:literal>n)</emma:literal>
              </emma:interpretation>
              <emma:interpretation id="interp128" emma:lang="en-IN" emma:confidence="0">
                <emma:literal>"s</emma:literal>
              </emma:interpretation>
              <emma:interpretation id="interp129" emma:lang="en-IN" emma:confidence="0">
                <emma:literal>"is</emma:literal>
              </emma:interpretation>
            </emma:one-of>
          </emma:emma>
        </inkml:annotationXML>
        <inkml:trace contextRef="#ctx0" brushRef="#br1" timeOffset="207557.257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<inkml:trace contextRef="#ctx0" brushRef="#br1" timeOffset="208042.983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</inkml:traceGroup>
      <inkml:traceGroup>
        <inkml:annotationXML>
          <emma:emma xmlns:emma="http://www.w3.org/2003/04/emma" version="1.0">
            <emma:interpretation id="{EB48DE32-0B6A-4835-BBE1-6863BFD0313C}" emma:medium="tactile" emma:mode="ink">
              <msink:context xmlns:msink="http://schemas.microsoft.com/ink/2010/main" type="line" rotatedBoundingBox="19538,4875 32468,4697 32479,5570 19550,5747"/>
            </emma:interpretation>
          </emma:emma>
        </inkml:annotationXML>
        <inkml:traceGroup>
          <inkml:annotationXML>
            <emma:emma xmlns:emma="http://www.w3.org/2003/04/emma" version="1.0">
              <emma:interpretation id="{1FE84C76-3348-4627-8C1E-30FA8E0CD752}" emma:medium="tactile" emma:mode="ink">
                <msink:context xmlns:msink="http://schemas.microsoft.com/ink/2010/main" type="inkWord" rotatedBoundingBox="19552,4934 23423,5026 23407,5697 19535,5604"/>
              </emma:interpretation>
              <emma:one-of disjunction-type="recognition" id="oneOf26">
                <emma:interpretation id="interp130" emma:lang="en-IN" emma:confidence="0">
                  <emma:literal>further,</emma:literal>
                </emma:interpretation>
                <emma:interpretation id="interp131" emma:lang="en-IN" emma:confidence="0">
                  <emma:literal>Further,</emma:literal>
                </emma:interpretation>
                <emma:interpretation id="interp132" emma:lang="en-IN" emma:confidence="0">
                  <emma:literal>further.</emma:literal>
                </emma:interpretation>
                <emma:interpretation id="interp133" emma:lang="en-IN" emma:confidence="0">
                  <emma:literal>further;</emma:literal>
                </emma:interpretation>
                <emma:interpretation id="interp134" emma:lang="en-IN" emma:confidence="0">
                  <emma:literal>further'</emma:literal>
                </emma:interpretation>
              </emma:one-of>
            </emma:emma>
          </inkml:annotationXML>
          <inkml:trace contextRef="#ctx0" brushRef="#br1" timeOffset="209262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1" timeOffset="209478.158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1" timeOffset="210042.008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1" timeOffset="210164.453">20758 5135 245,'0'0'682,"0"-18"-121,0 18-37,-4-16-62,4 16-67,-7-13-74,7 13-45,-5-13-70,5 13-26,-6-12-57,6 12-26,-4-8-126,4 8-135,0 0-174,-10-6-279,10 6-301,0 0-487</inkml:trace>
          <inkml:trace contextRef="#ctx0" brushRef="#br1" timeOffset="210750.123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1" timeOffset="211282.794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1" timeOffset="211884.458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1" timeOffset="-211581.295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972CEE72-8D15-432B-B2AA-D4DAE9482500}" emma:medium="tactile" emma:mode="ink">
                <msink:context xmlns:msink="http://schemas.microsoft.com/ink/2010/main" type="inkWord" rotatedBoundingBox="24125,4852 27162,4791 27172,5275 24135,5337"/>
              </emma:interpretation>
              <emma:one-of disjunction-type="recognition" id="oneOf27">
                <emma:interpretation id="interp135" emma:lang="en-IN" emma:confidence="0">
                  <emma:literal>reduce</emma:literal>
                </emma:interpretation>
                <emma:interpretation id="interp136" emma:lang="en-IN" emma:confidence="0">
                  <emma:literal>seduce</emma:literal>
                </emma:interpretation>
                <emma:interpretation id="interp137" emma:lang="en-IN" emma:confidence="0">
                  <emma:literal>rednce</emma:literal>
                </emma:interpretation>
                <emma:interpretation id="interp138" emma:lang="en-IN" emma:confidence="0">
                  <emma:literal>redid</emma:literal>
                </emma:interpretation>
                <emma:interpretation id="interp139" emma:lang="en-IN" emma:confidence="0">
                  <emma:literal>redud</emma:literal>
                </emma:interpretation>
              </emma:one-of>
            </emma:emma>
          </inkml:annotationXML>
          <inkml:trace contextRef="#ctx0" brushRef="#br1" timeOffset="212548.234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1" timeOffset="212871.217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1" timeOffset="213720.266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1" timeOffset="214005.487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1" timeOffset="214324.8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</inkml:traceGroup>
        <inkml:traceGroup>
          <inkml:annotationXML>
            <emma:emma xmlns:emma="http://www.w3.org/2003/04/emma" version="1.0">
              <emma:interpretation id="{0089D2B3-4A22-4073-9F73-FE0C47258B48}" emma:medium="tactile" emma:mode="ink">
                <msink:context xmlns:msink="http://schemas.microsoft.com/ink/2010/main" type="inkWord" rotatedBoundingBox="27784,4770 31219,4707 31229,5223 27794,5287"/>
              </emma:interpretation>
              <emma:one-of disjunction-type="recognition" id="oneOf28">
                <emma:interpretation id="interp140" emma:lang="en-IN" emma:confidence="0">
                  <emma:literal>martin</emma:literal>
                </emma:interpretation>
                <emma:interpretation id="interp141" emma:lang="en-IN" emma:confidence="0">
                  <emma:literal>matron</emma:literal>
                </emma:interpretation>
                <emma:interpretation id="interp142" emma:lang="en-IN" emma:confidence="0">
                  <emma:literal>matin</emma:literal>
                </emma:interpretation>
                <emma:interpretation id="interp143" emma:lang="en-IN" emma:confidence="0">
                  <emma:literal>matins</emma:literal>
                </emma:interpretation>
                <emma:interpretation id="interp144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-214256.829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1" timeOffset="-213554.914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1" timeOffset="-213385.628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1" timeOffset="-212969.587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1" timeOffset="-212831.536">30054 4925 679,'0'0'621,"2"-16"-125,-2 16-85,5-10-99,-5 10-116,9-9-136,-9 9-169,12-6-341,-12 6-253,12-2-209</inkml:trace>
          <inkml:trace contextRef="#ctx0" brushRef="#br1" timeOffset="-212352.279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</inkml:traceGroup>
        <inkml:traceGroup>
          <inkml:annotationXML>
            <emma:emma xmlns:emma="http://www.w3.org/2003/04/emma" version="1.0">
              <emma:interpretation id="{F361032B-7FAD-440F-AFCF-520BB9DB9B18}" emma:medium="tactile" emma:mode="ink">
                <msink:context xmlns:msink="http://schemas.microsoft.com/ink/2010/main" type="inkWord" rotatedBoundingBox="32445,5196 32474,5195 32475,5208 32446,5208"/>
              </emma:interpretation>
              <emma:one-of disjunction-type="recognition" id="oneOf29">
                <emma:interpretation id="interp145" emma:lang="en-IN" emma:confidence="0">
                  <emma:literal>c</emma:literal>
                </emma:interpretation>
                <emma:interpretation id="interp146" emma:lang="en-IN" emma:confidence="0">
                  <emma:literal>C</emma:literal>
                </emma:interpretation>
                <emma:interpretation id="interp147" emma:lang="en-IN" emma:confidence="0">
                  <emma:literal>&lt;</emma:literal>
                </emma:interpretation>
                <emma:interpretation id="interp148" emma:lang="en-IN" emma:confidence="0">
                  <emma:literal>`</emma:literal>
                </emma:interpretation>
                <emma:interpretation id="interp149" emma:lang="en-IN" emma:confidence="0">
                  <emma:literal>.</emma:literal>
                </emma:interpretation>
              </emma:one-of>
            </emma:emma>
          </inkml:annotationXML>
          <inkml:trace contextRef="#ctx0" brushRef="#br1" timeOffset="-210778.976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</inkml:traceGroup>
    <inkml:traceGroup>
      <inkml:annotationXML>
        <emma:emma xmlns:emma="http://www.w3.org/2003/04/emma" version="1.0">
          <emma:interpretation id="{BCC11A87-A4A8-435A-95B1-B5AAA958E24E}" emma:medium="tactile" emma:mode="ink">
            <msink:context xmlns:msink="http://schemas.microsoft.com/ink/2010/main" type="paragraph" rotatedBoundingBox="975,6002 13259,6062 13250,7823 966,77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40E1CD-2547-4B15-852F-203AAB5667FC}" emma:medium="tactile" emma:mode="ink">
              <msink:context xmlns:msink="http://schemas.microsoft.com/ink/2010/main" type="line" rotatedBoundingBox="975,6002 12147,6057 12138,7818 966,7763"/>
            </emma:interpretation>
          </emma:emma>
        </inkml:annotationXML>
        <inkml:traceGroup>
          <inkml:annotationXML>
            <emma:emma xmlns:emma="http://www.w3.org/2003/04/emma" version="1.0">
              <emma:interpretation id="{E11AC3C7-2590-4FF7-AAE9-C9C4D0C39A78}" emma:medium="tactile" emma:mode="ink">
                <msink:context xmlns:msink="http://schemas.microsoft.com/ink/2010/main" type="inkWord" rotatedBoundingBox="975,6002 5504,6024 5495,7785 966,7763"/>
              </emma:interpretation>
              <emma:one-of disjunction-type="recognition" id="oneOf30">
                <emma:interpretation id="interp150" emma:lang="en-IN" emma:confidence="0">
                  <emma:literal>Resulting</emma:literal>
                </emma:interpretation>
                <emma:interpretation id="interp151" emma:lang="en-IN" emma:confidence="0">
                  <emma:literal>Resitting</emma:literal>
                </emma:interpretation>
                <emma:interpretation id="interp152" emma:lang="en-IN" emma:confidence="0">
                  <emma:literal>Reswelling</emma:literal>
                </emma:interpretation>
                <emma:interpretation id="interp153" emma:lang="en-IN" emma:confidence="0">
                  <emma:literal>Resubbing</emma:literal>
                </emma:interpretation>
                <emma:interpretation id="interp154" emma:lang="en-IN" emma:confidence="0">
                  <emma:literal>Rebutting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</inkml:traceGroup>
        <inkml:traceGroup>
          <inkml:annotationXML>
            <emma:emma xmlns:emma="http://www.w3.org/2003/04/emma" version="1.0">
              <emma:interpretation id="{1164CE5F-8AB9-4997-A7E4-0F4E05FA64B2}" emma:medium="tactile" emma:mode="ink">
                <msink:context xmlns:msink="http://schemas.microsoft.com/ink/2010/main" type="inkWord" rotatedBoundingBox="6737,6046 10139,6062 10136,6663 6734,6647"/>
              </emma:interpretation>
              <emma:one-of disjunction-type="recognition" id="oneOf31">
                <emma:interpretation id="interp155" emma:lang="en-IN" emma:confidence="0">
                  <emma:literal>matron</emma:literal>
                </emma:interpretation>
                <emma:interpretation id="interp156" emma:lang="en-IN" emma:confidence="0">
                  <emma:literal>mateine</emma:literal>
                </emma:interpretation>
                <emma:interpretation id="interp157" emma:lang="en-IN" emma:confidence="0">
                  <emma:literal>matins</emma:literal>
                </emma:interpretation>
                <emma:interpretation id="interp158" emma:lang="en-IN" emma:confidence="0">
                  <emma:literal>matrons</emma:literal>
                </emma:interpretation>
                <emma:interpretation id="interp15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</inkml:traceGroup>
        <inkml:traceGroup>
          <inkml:annotationXML>
            <emma:emma xmlns:emma="http://www.w3.org/2003/04/emma" version="1.0">
              <emma:interpretation id="{44EF88CD-0D64-4A45-9CA1-1A1E91341F51}" emma:medium="tactile" emma:mode="ink">
                <msink:context xmlns:msink="http://schemas.microsoft.com/ink/2010/main" type="inkWord" rotatedBoundingBox="10746,6090 12147,6096 12142,7041 10741,7034"/>
              </emma:interpretation>
              <emma:one-of disjunction-type="recognition" id="oneOf32">
                <emma:interpretation id="interp160" emma:lang="en-IN" emma:confidence="0">
                  <emma:literal>is,</emma:literal>
                </emma:interpretation>
                <emma:interpretation id="interp161" emma:lang="en-IN" emma:confidence="0">
                  <emma:literal>is</emma:literal>
                </emma:interpretation>
                <emma:interpretation id="interp162" emma:lang="en-IN" emma:confidence="0">
                  <emma:literal>is.</emma:literal>
                </emma:interpretation>
                <emma:interpretation id="interp163" emma:lang="en-IN" emma:confidence="0">
                  <emma:literal>in,</emma:literal>
                </emma:interpretation>
                <emma:interpretation id="interp164" emma:lang="en-IN" emma:confidence="0">
                  <emma:literal>Is,</emma:literal>
                </emma:interpretation>
              </emma:one-of>
            </emma:emma>
          </inkml:annotationXML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 timeOffset="112839.248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0-170,-10 7-208,-1-2-303,-3-1-486,-4-3-1176</inkml:trace>
        </inkml:traceGroup>
      </inkml:traceGroup>
      <inkml:traceGroup>
        <inkml:annotationXML>
          <emma:emma xmlns:emma="http://www.w3.org/2003/04/emma" version="1.0">
            <emma:interpretation id="{6D698486-B3E2-4034-B355-DE522C1D8913}" emma:medium="tactile" emma:mode="ink">
              <msink:context xmlns:msink="http://schemas.microsoft.com/ink/2010/main" type="line" rotatedBoundingBox="9814,6869 13257,6976 13236,7652 9793,7545"/>
            </emma:interpretation>
          </emma:emma>
        </inkml:annotationXML>
        <inkml:traceGroup>
          <inkml:annotationXML>
            <emma:emma xmlns:emma="http://www.w3.org/2003/04/emma" version="1.0">
              <emma:interpretation id="{E2E083F5-9AD7-415D-B69B-CB702303479B}" emma:medium="tactile" emma:mode="ink">
                <msink:context xmlns:msink="http://schemas.microsoft.com/ink/2010/main" type="inkWord" rotatedBoundingBox="9804,6950 12140,6955 12139,7397 9803,7392"/>
              </emma:interpretation>
              <emma:one-of disjunction-type="recognition" id="oneOf33">
                <emma:interpretation id="interp165" emma:lang="en-IN" emma:confidence="0">
                  <emma:literal>reduce</emma:literal>
                </emma:interpretation>
                <emma:interpretation id="interp166" emma:lang="en-IN" emma:confidence="0">
                  <emma:literal>Reduce</emma:literal>
                </emma:interpretation>
                <emma:interpretation id="interp167" emma:lang="en-IN" emma:confidence="0">
                  <emma:literal>reduced</emma:literal>
                </emma:interpretation>
                <emma:interpretation id="interp168" emma:lang="en-IN" emma:confidence="0">
                  <emma:literal>Seduce</emma:literal>
                </emma:interpretation>
                <emma:interpretation id="interp169" emma:lang="en-IN" emma:confidence="0">
                  <emma:literal>seduce</emma:literal>
                </emma:interpretation>
              </emma:one-of>
            </emma:emma>
          </inkml:annotationXML>
          <inkml:trace contextRef="#ctx0" brushRef="#br2" timeOffset="-164584.291">9830 7221 340,'-13'-1'806,"13"1"-131,0 0-48,0 0-78,-10-4-41,10 4-59,0 0-33,0 0-76,-3-10-15,3 10-33,0 0-19,5-11-27,-5 11-18,13-8-33,-4 3-10,0 1 5,2 0 25,2 0-60,2 1 30,0 1-49,-1 2 8,2 0-46,3 1 6,-3 0-46,2 3 18,-3 2-43,0-2 21,-2 3-35,-1 0 22,-1 1-32,-2 1 27,-1 0-39,-2-1 33,-3 2-36,-1 1 29,-2-11-34,0 15 34,0-15-34,-2 17 33,2-17-36,-5 13 36,5-13-34,-8 9 36,8-9-32,0 0 30,-8 7-35,8-7 33,0 0-30,0 0 25,0 0-34,-5-9 36,5 9-36,1-15 40,2 6-40,0-1 33,1-1-37,1-1 29,2-1-47,0-1 8,2-1-60,1 1 28,3 0-64,-2 0 19,3 2-84,-1-3-41,0 7-51,-2-1-37,2 0-61,0 4-97,-3 1-51,0 1-80,-10 3-224,17-3-341,-17 3-789</inkml:trace>
          <inkml:trace contextRef="#ctx0" brushRef="#br2" timeOffset="-163380.971">10351 7271 701,'0'0'742,"11"4"-91,-11-4-53,12-3-60,-12 3-65,14-5-25,-14 5-56,19-9-24,-7 4-49,1-2-34,0-1-30,-1 2-29,2-2-34,-1-2-14,0 2-22,-2 0-20,2-1-11,-4 1-12,-1 1 32,0-1-66,-1 1 24,-7 7-58,8-12 30,-8 12-56,0 0 15,1-13-24,-1 13 35,0 0-48,-15-2 39,15 2-47,-17 4 37,17-4-41,-22 8 40,12-3-40,-3 0 42,2 2-48,-1 1 36,1 1-32,2-2 41,0 3-26,0-2 28,4-1-43,-1 3 40,2-3-49,4-7 43,-5 16-29,5-16 39,1 14-64,-1-14 13,9 15-86,-3-8-34,4 0-28,1 1 19,3 0-20,4-2-53,3 4-53,1-3-16,2-1-13,3 0 12,1-3 33,4 2 9,1-1 56,-3-2 11,-1 0 29,2-2 4,-2 0 34,1-1 24,-2-1 21,-1-1 13,-3-1 22,-2-2 32,-2 0 33,-3 0 38,-3-1 20,-3-3 35,1 2 18,-5-1 25,-3 0 7,0 1-21,-1-2 21,-3 10-34,-2-18 16,-1 8-19,-3 2 5,-1 1-4,-2 2 6,-2-1-14,-1 2-18,-3 1 13,0 3-19,-2 0-14,-1 1-8,-2 2-3,1 3-13,0 2-11,-1-1-6,3 3-11,0 0-5,2 2 0,4-1-12,2 0-4,-1 1-2,2-2-4,4 1-4,0-1-6,3 1 8,1-11-1,1 16-13,3-7-12,1-1-19,2-3-17,3 1-11,-1-3-17,2 0-18,2-1-14,1-2-22,1-2 1,2-1-2,-1-2 3,4-1-24,-2 0 27,-1-4 33,0 1 4,1-5-1,-3 1 13,1-3 11,-5-1 17,2 0 6,-3-3 12,-2-1 5,1-1 13,-4 0-5,-1 0 25,-2-1 18,0 3 39,-1 0 15,-2 2-6,-1 0 5,0 0 21,0 3-15,-2-1 33,1 3-9,-2 2 14,1-1-7,0 3-5,4 9-13,-6-11-2,6 11 24,-8-6-5,8 6 16,0 0-11,-12 9 28,12-9-46,-6 17 54,2-5-66,2 4 49,-1 2-60,1 2 53,0 2-63,1 1 31,0 2-52,-1-4 37,4 2-60,-2 1 41,2 0-55,1-2 39,1 2-49,1-5 48,0 0-56,1-2 24,3 0-74,-2-4 49,2 0-65,2-2 31,-2-2-49,1-2 8,2 1-19,-2-3 4,0-3 15,2 0 7,-12-2 3,20 0 2,-9-2 10,-1-2 9,0-2 0,1-3 11,-3 1 11,1-5-24,1 2 38,-5-3-16,2-3 29,-2 3-12,0-1 23,0 0 16,-3 1 17,1 2 11,-2 0 8,-1 12 0,3-19 3,-3 19-12,0-11-7,0 11 4,0 0 16,0 0 15,0 0 5,0 0-12,-4 11-1,4-11-3,-1 14-7,1-14-5,-2 22-12,2-22-9,0 19-1,2-7-3,-2-12 43,2 20-64,-2-20 50,5 18-56,-5-18 44,4 17-47,-4-17 45,9 13-51,-9-13 35,14 8-63,-14-8-10,13 3-13,-13-3-4,19-3-5,-9 1-3,2-2-1,-1-3 19,0-1-7,1-1 6,-1-1 11,-1-3 6,0 2 7,1-2 2,-4 1 13,2 1 8,0-3 7,-4 4 19,1 2 7,-6 8 15,7-14 0,-7 14 1,7-7 2,-7 7 15,0 0 2,0 0 15,0 0-9,0 0 9,0 0-10,2 10-9,-2-10-11,0 11-7,0-11 3,0 14-8,0-14 7,1 15-16,-1-15-12,2 15 5,-2-15-4,3 13-9,-3-13-38,1 13-34,-1-13-40,4 12-50,-4-12-62,5 11-54,-5-11-82,9 7-97,-9-7-37,11 7-53,-11-7-132,13 3-460,-13-3-754</inkml:trace>
          <inkml:trace contextRef="#ctx0" brushRef="#br2" timeOffset="-163096.039">11660 7213 550,'5'-10'528,"-5"10"-81,5-15-46,-5 15-7,1-15-56,-1 15-18,0-14-30,0 14-3,-4-14 5,4 14-23,-4-13-44,4 13-22,-7-7-20,7 7-20,-6-8-12,6 8 4,0 0-7,-14-2-9,14 2-22,-11 5 22,11-5-1,-10 14-20,7-6 1,-3 2 12,2 1-20,0 3-19,1-3-14,0 1-19,2 1-12,-1-2-5,2 3-12,0-2-6,2 0-2,0 0-2,1-3 35,3 2-58,-1-3-14,4 1-26,0-4-22,0 1-18,3-1-25,-1-4-27,1 0-39,3 1-33,-2-4-33,5 1-55,-3-5-21,0 2-1,1-3-24,0 0-33,1-2-9,-2-1 5,-2 2-41,-1-1-499,-1-1-490</inkml:trace>
          <inkml:trace contextRef="#ctx0" brushRef="#br2" timeOffset="-162763.936">11880 7207 228,'-10'-4'616,"10"4"-125,0 0-71,0 0 4,0 0-33,0 0-40,0 0-21,0 0-26,8-8-39,-8 8-24,13-6-39,-13 6-13,14-8-45,-6 4 3,3-2-42,-2 0 18,2 0-42,0 0 12,0-1-38,-1 0 17,1 0-32,-5-2 14,1 1-29,0 1 17,-2 1-38,-5 6 27,7-14-22,-7 14 10,0 0-2,0-13-17,0 13 17,0 0-26,-12-5 20,12 5-19,-14 2 24,14-2-24,-17 7 29,9 0-4,0 0 37,-1 3 20,-1 0 12,1 3 11,1 0 12,2 1 0,-2 0 4,4 1 23,2-1-13,1 0-12,-1-3-10,2 3 28,3-3-45,-1-1 25,4 1-66,0-2 38,0-2-57,2 0 42,2-1-57,2-3 40,0 1-56,4-3-23,-3 1-34,2-2-30,0-2-38,3 0-53,-5-1-100,2 0-85,-1-2-154,-1 1-95,1-1-168,-1-1-538,2-3-929</inkml:trace>
        </inkml:traceGroup>
        <inkml:traceGroup>
          <inkml:annotationXML>
            <emma:emma xmlns:emma="http://www.w3.org/2003/04/emma" version="1.0">
              <emma:interpretation id="{5D348428-7C47-4B3A-A050-579F1CA7DF95}" emma:medium="tactile" emma:mode="ink">
                <msink:context xmlns:msink="http://schemas.microsoft.com/ink/2010/main" type="inkWord" rotatedBoundingBox="12539,6851 13398,7150 13188,7753 12329,7454"/>
              </emma:interpretation>
              <emma:one-of disjunction-type="recognition" id="oneOf34">
                <emma:interpretation id="interp170" emma:lang="en-IN" emma:confidence="0">
                  <emma:literal>by</emma:literal>
                </emma:interpretation>
                <emma:interpretation id="interp171" emma:lang="en-IN" emma:confidence="0">
                  <emma:literal>boy</emma:literal>
                </emma:interpretation>
                <emma:interpretation id="interp172" emma:lang="en-IN" emma:confidence="0">
                  <emma:literal>bay</emma:literal>
                </emma:interpretation>
                <emma:interpretation id="interp173" emma:lang="en-IN" emma:confidence="0">
                  <emma:literal>buy</emma:literal>
                </emma:interpretation>
                <emma:interpretation id="interp174" emma:lang="en-IN" emma:confidence="0">
                  <emma:literal>bye</emma:literal>
                </emma:interpretation>
              </emma:one-of>
            </emma:emma>
          </inkml:annotationXML>
          <inkml:trace contextRef="#ctx0" brushRef="#br2" timeOffset="-162115.435">12526 6994 801,'0'0'738,"-9"-12"-55,9 12-68,-5-12-35,5 12-54,-4-8-55,4 8-84,-4-9-66,4 9-25,0 0-41,0 0 44,0 0-82,0 0 39,0 0-74,0 19 18,4-7-48,-4 6 17,2-2-59,0 4 15,-1 2-45,3 4 27,-2-4-43,0 2 19,3 1-50,-4-1 25,3-2-22,-2-1 4,0-2-40,-2-1 26,2-1-29,-1-1 32,0-3-36,0-1 38,-1-12-42,1 21 33,-1-21-38,3 13 18,-3-13-40,2 10 26,-2-10-33,0 0 18,0 0-34,0 0 34,8-5-41,-8 5 25,8-13-12,-3 4 34,1-2-44,1-1 48,3-1-45,0 2 16,4-2 7,-1 1 6,0 1 8,1 1 1,0 2 6,1 0 6,-1 2 1,2 3 0,-3 1 6,-1 0 6,1 4 11,0-1 16,-1 2-1,-2 1 3,-3 0 10,3 2 3,-4-1 47,-6-5-52,7 14 30,-7-14-28,-4 14 25,4-14-34,-7 16 27,0-6-42,-2-3 29,0 4-41,-4-3 39,3 1-48,-1-3 36,-3 0-43,4 2 26,-1-4-64,1 1 3,3 0-92,7-5-40,-12 7-106,12-7-72,0 0-64,-7 3-69,7-3-54,0 0-18,0 0-51,0 0-96,17-5-386,-8 0-712</inkml:trace>
          <inkml:trace contextRef="#ctx0" brushRef="#br2" timeOffset="-161660.879">12893 7278 337,'9'-6'711,"-9"6"-93,13-10-39,-13 10-44,11-6-46,-11 6-73,0 0-37,9-6-62,-9 6 0,0 0-28,0 0-2,0 0-63,0 0-11,4 7-52,-4-7-6,0 0-26,5 11-18,-5-11-17,5 9-20,-5-9-16,6 8-9,-6-8-7,11 9-9,-11-9-7,14 5 12,-14-5-25,16 4-9,-16-4-11,20 1-5,-20-1-41,23-2 13,-12-1-20,2 0 14,3 0-10,-3-4 31,1 0-15,1-2 33,1-3-24,-2 1 26,2-2-18,-3-1 17,1-3-14,-5 3 35,1 0 14,-2 2 3,-1-2 1,-1 2 8,0 3 3,-1 1-6,-1-1-5,-4 9-4,5-11-6,-5 11 0,0 0 7,0 0 12,0 0 5,-5 17 6,3-5 13,2 3 7,-2 2 11,0 4 13,-1 1 43,1 3-30,0 2 29,0-1-37,0 3 25,0 0-20,2-2 25,0 1 5,0 0-39,0-2-98,2 0 0,0-2 0,-2-3 0,0-2 0,2 0 0,-2-4 0,0-1 0,0-2 0,0-12 0,-2 22 0,2-22 0,-4 14 0,4-14 0,-7 11 0,7-11 0,-12 6 0,12-6 0,-17-2 0,7-1 0,-5-1 0,-1-3 0,-4 2 0,-3-3 0,-8 0 0,0 0 0,-7 3-31,-1 2-688,-10 0-159,-3 6-245,-2 0-596,-3-1-1401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4:03.83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062E1EC2-EC42-4261-8C2B-98CF8A793C87}" emma:medium="tactile" emma:mode="ink">
          <msink:context xmlns:msink="http://schemas.microsoft.com/ink/2010/main" type="writingRegion" rotatedBoundingBox="12419,8765 17336,8464 17459,10462 12542,10764"/>
        </emma:interpretation>
      </emma:emma>
    </inkml:annotationXML>
    <inkml:traceGroup>
      <inkml:annotationXML>
        <emma:emma xmlns:emma="http://www.w3.org/2003/04/emma" version="1.0">
          <emma:interpretation id="{0D751954-8D24-44D0-94B3-D69CCF93B62D}" emma:medium="tactile" emma:mode="ink">
            <msink:context xmlns:msink="http://schemas.microsoft.com/ink/2010/main" type="paragraph" rotatedBoundingBox="12880,8695 15256,8658 15265,9259 12890,9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7BE30B-6941-48A1-93A0-DF3469B1FCA4}" emma:medium="tactile" emma:mode="ink">
              <msink:context xmlns:msink="http://schemas.microsoft.com/ink/2010/main" type="line" rotatedBoundingBox="12880,8695 15256,8658 15265,9259 12890,9297"/>
            </emma:interpretation>
          </emma:emma>
        </inkml:annotationXML>
        <inkml:traceGroup>
          <inkml:annotationXML>
            <emma:emma xmlns:emma="http://www.w3.org/2003/04/emma" version="1.0">
              <emma:interpretation id="{5BFF1C9B-A10C-4C8F-8499-22AFB25A61B3}" emma:medium="tactile" emma:mode="ink">
                <msink:context xmlns:msink="http://schemas.microsoft.com/ink/2010/main" type="inkWord" rotatedBoundingBox="12880,8695 15256,8658 15265,9259 12890,9297"/>
              </emma:interpretation>
              <emma:one-of disjunction-type="recognition" id="oneOf0">
                <emma:interpretation id="interp0" emma:lang="en-IN" emma:confidence="0">
                  <emma:literal>After</emma:literal>
                </emma:interpretation>
                <emma:interpretation id="interp1" emma:lang="en-IN" emma:confidence="0">
                  <emma:literal>A Her</emma:literal>
                </emma:interpretation>
                <emma:interpretation id="interp2" emma:lang="en-IN" emma:confidence="0">
                  <emma:literal>Alter</emma:literal>
                </emma:interpretation>
                <emma:interpretation id="interp3" emma:lang="en-IN" emma:confidence="0">
                  <emma:literal>A After</emma:literal>
                </emma:interpretation>
                <emma:interpretation id="interp4" emma:lang="en-IN" emma:confidence="0">
                  <emma:literal>A fleer</emma:literal>
                </emma:interpretation>
              </emma:one-of>
            </emma:emma>
          </inkml:annotationXML>
          <inkml:trace contextRef="#ctx0" brushRef="#br0">13073 8940 557,'0'0'736,"-3"-14"-130,3 14-2,0-16-51,0 16-68,3-14-8,-3 14-45,2-13-37,-2 13-20,2-12-23,-2 12-20,0 0 3,2-13-85,-2 13 18,0 0-37,0 0 16,0 0-37,-9 9 16,4-1-42,-4 6 12,-1 3-56,0 2-140,-3 5 0,0 1 0,-1 1 0,1 0 0,1 2 0,-1 0 0,1-1 0,1-1 0,2-1 0,-2-3 0,4-1 0,1-3 0,3-1 0,-1-3 0,0-2 0,3-2-213,1-10-89,0 14-68,0-14-33,3 9-45,-3-9-53,0 0-29,10-3 19,-10 3-35,12-12-15,-5 3-53,-1-3-384,1-2-595</inkml:trace>
          <inkml:trace contextRef="#ctx0" brushRef="#br0" timeOffset="200.248">13018 9003 648,'3'-20'543,"1"2"-81,0 2-31,-1-1-22,1 3-34,-1-1-3,1 3-10,-2 2-56,1 0-19,1 1-30,-4 9 15,7-10-4,-7 10-4,0 0-5,16 0-2,-16 0 6,17 9 33,-5 1-71,-1 1 15,2 3-43,1 1 20,4 5-35,-3 0-6,4 0-31,-4 2-34,1-1-13,-1 1-27,0-2-9,-2-1-5,-2-1-26,0-1-52,2-1-49,-3 1-43,-1-5-50,-1 2-102,1-4-69,-4 2-51,0-3-108,1 0-118,-6-9-151,5 13-799,-5-13-1203</inkml:trace>
          <inkml:trace contextRef="#ctx0" brushRef="#br0" timeOffset="400.779">12931 9118 792,'0'0'870,"-14"-7"-143,14 7-105,0 0-51,0 0-56,0 0-84,9-9-21,0 6-70,5 3 6,3-2-98,4-1 2,0 3-97,3-2 7,3 0-80,0 0-37,2-1-94,-2 0-75,0 2-97,0-3-164,0 2-77,-1-1-96,-1 1-172,0-3-537,-2 4-876</inkml:trace>
          <inkml:trace contextRef="#ctx0" brushRef="#br0" timeOffset="770.606">13638 8947 949,'10'-9'774,"-10"9"-106,9-10-97,-3 4-41,1-1-62,4 1-66,-2-3-68,4 0-57,-3 0-28,3-1-33,-1-1-28,1-2-30,0 1-25,-1-1-15,-1 1-16,-3 0-16,2 0-16,-1-2-16,-1 2-5,-2 2-10,-2-2-9,-2 2-4,-2 10-6,0-17-5,0 17-3,-6-15 7,6 15-4,-10-11-3,10 11 5,-11-5 11,11 5 15,-14 0 15,14 0 27,-15 9 48,10-2-21,-4 3 32,4 3-39,-1 3 29,2-1-32,-3 4 27,5 3-38,-3 0 21,3-1-49,1-1 17,-1-1-42,2 1 17,0 1-4,0-1-24,0 1-27,0-1 0,2-2 0,-1 3 0,-1-3-61,2 0-66,-2-4-42,5 3-102,-5-5-57,0 1-50,2-1-80,-2-12-94,-2 21-103,2-21-81,-2 17-681,2-17-1021</inkml:trace>
          <inkml:trace contextRef="#ctx0" brushRef="#br0" timeOffset="1171.675">13539 9143 519,'-6'-6'757,"6"6"-130,-10-9-48,10 9-61,0 0-91,4-14-23,-4 14-69,10-13-22,1 6-46,3 0-47,6 0-34,2-2-35,6-1-26,3 2-33,0-2-14,1 1-30,1 0-40,-1 1-36,-1-1-44,-1 1-33,-1 1-77,0-1-45,-4 1-55,-2 0 2,0 1-11,-2 0 4,-3-1 15,-4 2 19,2-2 42,-3-1 36,-1 2 43,-1-5 52,-3 4 49,0 0 51,-1-3 56,-3 2 39,0-1 39,-4 9 24,7-17 35,-7 17 34,4-17 36,-4 17-34,2-14 18,-2 14 0,0-11 2,0 11-12,3-10-28,-3 10-21,0 0-4,0 0 13,0 0 2,0 0 32,0 0-53,0 0 37,5 13-49,-5-13 17,2 25-48,-2-12 18,0 5-47,0-1 8,0 2-24,0 1-108,0-3-2,0 2 0,0 1 0,2-1 0,-2 0 0,0-1 0,0 0 0,0-1 0,2-1 0,0-2-168,-2-2-70,3 0-103,-2 0-71,0-2-108,1-1-84,-2-9-133,2 14-900,-2-14-1296</inkml:trace>
          <inkml:trace contextRef="#ctx0" brushRef="#br0" timeOffset="1403.466">13987 9116 603,'0'0'938,"-12"-2"-191,12 2-139,0 0-75,-4-9-69,4 9-61,0 0-73,10-12-57,-2 8-23,5 0-37,3-3-30,4 0-49,3 0-12,4-1-35,2-2-5,0 2-21,3-3-16,1 3-39,-1-3-61,-1 2-18,3 0-44,-3 0-47,-1-2-88,-6 5-29,-1-1-46,-2 1-22,-4 2-37,-3 0-21,-1 1-29,-13 3-45,13-3-386,-13 3-419</inkml:trace>
          <inkml:trace contextRef="#ctx0" brushRef="#br0" timeOffset="2143.147">14481 8931 501,'0'0'566,"0"0"-78,0 0-42,-11-3-40,11 3-18,0 0-25,0 0-21,-11-2-14,11 2-25,0 0-56,0 0-1,-13-4-22,13 4-15,0 0-17,0 0-9,-17 1-15,17-1-9,0 0-4,-13 4 20,13-4-42,-11 5 23,11-5-50,-10 6 31,10-6-57,-8 6 67,8-6-53,-2 12 35,2-12-15,0 12-7,0-12-9,4 14-7,-4-14-13,9 15-13,-2-9-10,0 1-10,2-2-9,1-1-7,2 1-7,1-3-3,1 1-14,3-1-20,0-2 34,0-4-33,4 3 34,-3-1-35,1-1 30,4-2-27,-5 0 34,-2 1-33,0-3 29,-2 2-29,-1 0 25,-2-3-38,-2 2 21,1 1-36,-4-1 39,1 1-38,-7 5 38,6-11-44,-6 11 38,0 0-34,-2-14 39,2 14-39,-9-7 46,9 7-44,-16-2 49,16 2-43,-18 1 39,6 2-35,0-1 47,-2 5-37,1-2 53,0 4-35,-1 2 49,2-2 8,-1 1-7,2 2 2,2 1 12,3 1-3,-2 0-12,4 0-9,0 0-7,3-1-4,0 0-7,2-1-1,3 0-5,-1-2-33,3-1 23,-1 1-57,6-1 18,0-3-63,-1 1 28,4-3-91,2 1 22,-3-5-80,2 1-36,5-1-31,-1-1 8,0-1 1,4-3-78,-2-1 45,-2-1 8,0-2 23,-1 0 5,-1-1 43,-2-1 28,-2-1 40,-3 1 18,0-3 53,-2 1 45,-1-1 34,1 2 54,-4-2 21,2 1 22,-2 3 21,1-2 22,-1 3 12,1 1-27,1-1 5,0 2-30,0 1 9,1-1-14,-7 7 27,14-5-1,-14 5-8,15 1 7,-15-1-8,14 7-1,-6-1 9,-3 2-4,2 1 25,0 2-28,-4-2 39,1 4-27,0-1 46,-2-1-49,0 2 47,-1 1-12,-1-3-19,2 0-12,-2-11-17,0 19-14,0-19 5,0 16 14,0-16 14,-2 11 6,2-11-15,0 0-16,-1 11-11,1-11-3,0 0-2,0 0-44,0 0-32,3-12 0,-3 12 0,4-18 0,3 5 0,-1-3 0,2-3 0,0-1 0,7-3 0,-3-1 0,4 1-106,0 1-27,0-1-93,1 3-92,1 2-78,-4 2-95,2 1-148,-1 3-80,-3 5-181,1-3-453,1 4-956</inkml:trace>
        </inkml:traceGroup>
      </inkml:traceGroup>
    </inkml:traceGroup>
    <inkml:traceGroup>
      <inkml:annotationXML>
        <emma:emma xmlns:emma="http://www.w3.org/2003/04/emma" version="1.0">
          <emma:interpretation id="{17928F72-0BE4-455C-BD24-2172A412E833}" emma:medium="tactile" emma:mode="ink">
            <msink:context xmlns:msink="http://schemas.microsoft.com/ink/2010/main" type="paragraph" rotatedBoundingBox="12477,9712 17394,9411 17459,10462 12542,107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1DCA83-2FA2-43AA-8C55-9B4AD01C731E}" emma:medium="tactile" emma:mode="ink">
              <msink:context xmlns:msink="http://schemas.microsoft.com/ink/2010/main" type="line" rotatedBoundingBox="12477,9712 17394,9411 17459,10462 12542,10764"/>
            </emma:interpretation>
          </emma:emma>
        </inkml:annotationXML>
        <inkml:traceGroup>
          <inkml:annotationXML>
            <emma:emma xmlns:emma="http://www.w3.org/2003/04/emma" version="1.0">
              <emma:interpretation id="{FFBD8549-8209-4DF7-B0A6-7ABE5C0DA111}" emma:medium="tactile" emma:mode="ink">
                <msink:context xmlns:msink="http://schemas.microsoft.com/ink/2010/main" type="inkWord" rotatedBoundingBox="12500,10086 14033,9992 14064,10494 12531,10588"/>
              </emma:interpretation>
              <emma:one-of disjunction-type="recognition" id="oneOf1">
                <emma:interpretation id="interp5" emma:lang="en-IN" emma:confidence="0">
                  <emma:literal>Row</emma:literal>
                </emma:interpretation>
                <emma:interpretation id="interp6" emma:lang="en-IN" emma:confidence="0">
                  <emma:literal>Rou</emma:literal>
                </emma:interpretation>
                <emma:interpretation id="interp7" emma:lang="en-IN" emma:confidence="0">
                  <emma:literal>Roro</emma:literal>
                </emma:interpretation>
              </emma:one-of>
            </emma:emma>
          </inkml:annotationXML>
          <inkml:trace contextRef="#ctx0" brushRef="#br0" timeOffset="2791.725">12553 10127 583,'5'-13'839,"-5"13"-89,4-11-103,-4 11-29,2-10-38,-2 10-78,0 0-36,3-11-101,-3 11-10,0 0-87,0 0 45,0 0-12,0 0-17,4 14-28,-4-14 12,2 25-50,-2-8 8,0 2-63,0 0 7,0 2-151,2 3-19,-2-3 0,0 4 0,2 0 0,-2-2 0,2 0 0,-4-3 0,2 1 0,0-1 0,0-2 0,-2-3 0,2 0-184,-2-2-169,2-1-95,0-12-76,0 18-138,0-18-106,-2 14-189,2-14-407,0 0-966</inkml:trace>
          <inkml:trace contextRef="#ctx0" brushRef="#br0" timeOffset="3177.169">12548 10253 412,'2'-14'797,"4"3"-132,0-1-47,3 0-51,2 1-42,3-1-62,-1-1-24,5 4-42,0-1 15,0 1-75,2 1 18,0 2-82,-1 1-16,-1 2-76,-1-1 17,-3 3-73,1 1 12,-15 0-66,23 2 30,-23-2-54,15 6 27,-15-6-46,8 11 30,-8-11-45,-2 15 29,-6-3-66,-3-2 23,-2 3-59,-3 2 10,-7 0-64,2-1 45,-2 2-37,-2-2 19,0 0 13,2-2 9,4 0 8,0-2 10,2-3 5,1 2 10,3-3 5,1 1 3,3-2 2,1 1 5,8-6 19,-12 11 31,12-11 57,0 0-49,2 17 57,5-10-54,-2 0 58,5 0-51,3 1 58,0 1 2,2-1-38,3 0 33,1 1-30,0-1 20,1 0-46,-1 0 16,-1 0-43,2-1 27,-3 1-40,4-1-8,-1-1-98,0 2-40,-1-3-56,3 2-73,1-1-45,-4-3-64,4 2-82,0-1-75,-4-2-47,4-1-12,-2 0-100,-2-1-468,2-2-772</inkml:trace>
          <inkml:trace contextRef="#ctx0" brushRef="#br0" timeOffset="3493.595">13194 10423 544,'0'-17'612,"0"17"-100,-6-13-29,6 13-32,-8-8-21,8 8-27,-11-4-16,11 4-34,-14 0 7,14 0-22,-17 5-39,7 0-37,1 3-32,1-2-28,1 3-24,-1-1-40,2 2-14,0-2 9,3 3-58,1-1 23,2-10-49,0 17 30,0-17-57,4 19 28,1-11-35,-1-1 34,6 0-48,-2-2 40,3 0-53,1-1 48,1-2-50,-2 0 50,3 0-54,-1-4 52,3 1-52,-2-2 46,2-2-50,-3-1 54,-2-1-52,-2-3 50,0 3-48,-2-4 48,0 2-51,-5-2 5,-2 11 0,2-20 1,-4 8 4,-2 3 0,-2 1 5,0-1-1,-3 1 2,1 3-1,-4 0-4,1 1 12,0 2-31,-3 1-23,1 1-35,-3 1-24,0 3-75,0-1-75,3 3-96,-3-1-135,3 1-104,1 2-264,1-2-360,3 1-828</inkml:trace>
          <inkml:trace contextRef="#ctx0" brushRef="#br0" timeOffset="4010.565">13434 10389 888,'9'-5'872,"-9"5"-159,11-8-116,-11 8-64,0 0-64,10-4-53,-10 4-70,0 0-40,0 0-27,2 17-25,-2-17-15,-2 14-86,2-14 6,0 18-65,0-18 11,0 19-53,0-19 31,2 20-54,-2-20 33,4 18-55,1-9 38,-1-1-47,4 0 41,0-3-48,-1 2 42,3-3-46,1-1 23,-1-1-38,3 0 16,-13-2-35,25-1 6,-11 0-11,-1-2 6,2-2 7,1-3 6,-5 2-3,3-2 7,-3-1 20,1 0-10,-3-2 4,0 2 5,-3 0-2,1 1 6,-7 8-5,5-13 3,-5 13-13,0 0 16,4-11 7,-4 11 1,0 0-22,0 0 23,-8 6-1,8-6-1,-6 11 0,6-11-2,-4 12-2,4-12 3,-2 15 1,2-15-4,2 13 4,-2-13-5,6 11 4,-6-11 0,12 10-1,-12-10 3,16 6-8,-5-3 3,-11-3 0,25 1 1,-12-2 8,3-2 1,0 1 0,4-2 9,2-3 15,1-1 13,0-1 10,3-1-7,-3-2 0,-1-3-6,-4 1 17,-1 0 19,-4-1-6,0 1 63,-4 1-44,-2 0 50,-5 2-68,0 1 22,-6-2-58,0 5 30,-4-3-52,-1 3 23,-4 0-72,-3 2 16,-2 1-90,-2 3-50,0-1-87,-6 5-99,0-1-206,-8 5-281,6 0-812,-5 0-1306</inkml:trace>
        </inkml:traceGroup>
        <inkml:traceGroup>
          <inkml:annotationXML>
            <emma:emma xmlns:emma="http://www.w3.org/2003/04/emma" version="1.0">
              <emma:interpretation id="{645187AF-70F5-4BC3-8083-A67E3C0FA638}" emma:medium="tactile" emma:mode="ink">
                <msink:context xmlns:msink="http://schemas.microsoft.com/ink/2010/main" type="inkWord" rotatedBoundingBox="14725,9574 17394,9411 17459,10462 14789,10626"/>
              </emma:interpretation>
              <emma:one-of disjunction-type="recognition" id="oneOf2">
                <emma:interpretation id="interp8" emma:lang="en-IN" emma:confidence="0">
                  <emma:literal>Reducers</emma:literal>
                </emma:interpretation>
                <emma:interpretation id="interp9" emma:lang="en-IN" emma:confidence="0">
                  <emma:literal>Reducer's</emma:literal>
                </emma:interpretation>
                <emma:interpretation id="interp10" emma:lang="en-IN" emma:confidence="0">
                  <emma:literal>Reducing</emma:literal>
                </emma:interpretation>
                <emma:interpretation id="interp11" emma:lang="en-IN" emma:confidence="0">
                  <emma:literal>Redner's</emma:literal>
                </emma:interpretation>
                <emma:interpretation id="interp12" emma:lang="en-IN" emma:confidence="0">
                  <emma:literal>Redness's</emma:literal>
                </emma:interpretation>
              </emma:one-of>
            </emma:emma>
          </inkml:annotationXML>
          <inkml:trace contextRef="#ctx0" brushRef="#br0" timeOffset="-902.575">17181 9467 618,'0'0'595,"-7"-7"-68,7 7-30,-6-6-66,6 6-14,-9-7 2,9 7-59,-7-7-6,7 7-52,-9-5 3,9 5-18,-9-4-11,9 4-52,0 0-24,-11-3-15,11 3-9,0 0-19,0 0-26,-10 3-16,10-3-13,0 0-1,-1 9-6,1-9-3,6 13-5,-1-5 43,2 0-58,3 4 31,0-1-45,2 3 26,0-2-24,3 2 29,0 3-30,-1-2 32,3-1-30,-2 1 35,5 2-41,-3-3 32,0-1-40,0 3-1,0-5-46,-2 2 0,0-1 0,-5-2 0,1 0 0,-2-1 0,-2-1 0,-1 1 0,-2-1 0,-4-8 0,0 14 0,0-14 0,-8 18 0,0-10 0,-2 1 0,-5 0 0,-2 0 0,-3-1 0,-3 2 0,0-1 0,-8 1-336,-1-2-438,-1 1-189,-1 0-966,-6 0-1659</inkml:trace>
          <inkml:trace contextRef="#ctx0" brushRef="#br0" timeOffset="4449.209">14848 10243 1196,'-3'-15'839,"3"15"-94,0-12-44,0 12-47,-2-11-91,2 11-102,0 0-68,0 0 29,-3-8-80,3 8-17,0 0-48,-3 14 3,3-14-70,0 21-2,0-10-66,2 4-5,-1 0-50,0 2 8,1 2-47,0-2 12,2 1-75,-3 0-18,3 2-89,-2-3-18,4 1-94,-3-3-38,0 0-59,1 2-45,-2-5-71,1-1-51,-2 0-23,-1-11-68,1 18-91,-1-18-559,-1 12-848</inkml:trace>
          <inkml:trace contextRef="#ctx0" brushRef="#br0" timeOffset="4796.932">14785 10432 78,'-5'-17'743,"1"2"-158,4-2-73,-1 0-58,2-1-51,3 0-17,1-1-36,3 0-40,2-1 1,3 4-37,1-1-23,1 2 5,5 2-11,0 1-7,1 3-11,1 1-27,1 2 11,-4 3-73,-2 0 13,0 3-64,-4 3 30,-1 0-62,-3 2-7,0 1-8,-9-6-18,5 15 6,-5-15-5,-3 20-10,-3-9-12,-4 0-22,-3 4-16,-1-2-4,-1 0-7,-3-1 5,1 2 8,1-3 6,-2-1 4,2 1 5,2-2 6,1-3 2,2 3 1,-1-2 1,4 0 3,1-1 16,1 0 20,6-6 9,-8 13 1,8-13 5,3 14 7,-3-14-10,9 15 2,-3-8 45,3 0-65,5 3 50,-1-2-63,1-1 47,4 2-58,1 1 48,-3-3-54,5 3 42,-3-3-51,2 1 19,1 0-81,0-2-23,-1 1-76,1 0-100,-2-4-76,0 2-132,1 1-89,-1-5-200,-1 2-555,2-2-932</inkml:trace>
          <inkml:trace contextRef="#ctx0" brushRef="#br0" timeOffset="5567.674">15362 10510 141,'7'-11'816,"0"5"-193,0-2-89,2-1-29,1 1-34,2-1-68,1-1-11,-1 0-61,0-1-20,-2 1-68,1 0-11,0 1-15,-2-1-6,-2 3-14,0-3-30,-2 4-35,-5 6-21,4-12-13,-4 12-13,0 0-7,-4-14-8,4 14-4,-11-4-7,11 4 7,-15 1-6,15-1 0,-20 3 0,12 1-2,-2 1-5,1 1 49,-2-1-72,3 2 51,-1 0-69,1 1 46,2-1-61,1 4 48,1-3-57,1 2 50,3-10-78,0 17 23,3-8-68,1-1 1,2 0-59,2-1-37,3 0-40,2 0-50,2-2-62,1 2-39,2-5-26,0 3 51,5-1 51,1-1 46,1 0 8,3-1 59,0-2 42,1-1 31,-1-2 36,-1 0 24,1 0 34,2-4 3,-1-1 16,-1-1 13,-5 0 4,-2-1 55,-1 0 25,-3-1 25,-1-1 21,-4 3 34,-3-2 13,-1 1-5,-2 3-25,-2-1-2,-4 8 9,0-14-7,0 14 20,-8-9-12,8 9-16,-19-4-3,19 4-18,-22 1 4,6 1 3,0 3-14,0 2-16,-4 0-12,1 2-29,1 2-12,-1-1-13,1 2-16,4 0 47,-3 2-57,8-2 39,0 0-56,1-2 37,1 2-55,2 0 27,3-3-51,2-9 27,0 18-44,0-18 14,7 15-35,-1-8-5,2-2-17,1-1-17,0 0-5,3-3-20,0 1-8,2-4-12,-1 1-24,2-4 14,-1 1-7,3-2 11,-3-1 3,2-4 15,-1-1-9,-3-3 11,4-1-14,-5-2 0,3-3 3,-2-3 3,-1-1 15,-2-3 25,-1 1 24,-2-2 28,-2 3 14,0 1 48,-2-1 33,-3 2 60,1-1 31,-3 3 46,-1 1 20,0-1 13,0 5-30,0 0 45,-1 1-4,1 3 18,0 0 2,-1 2-19,3 1-18,2 10-27,-7-10 43,7 10-56,0 0 45,0 0-56,0 0 48,-6 8-53,6-8 45,1 19-55,0-6 4,1 3-20,0 1 10,2 5-47,0 0 16,1 0-51,-3 2 22,2-2-42,0 1 18,0 1-83,-1-3-16,0 1-89,0-1-25,0-2-103,-1 0-62,2-2-75,-3-1-113,0 0-74,1-2-111,-1-1-756,-1-1-1085</inkml:trace>
          <inkml:trace contextRef="#ctx0" brushRef="#br0" timeOffset="5984.386">16152 10350 68,'0'-12'814,"0"12"-178,0 0-91,-4-10-36,4 10-37,0 0-49,-6-6-31,6 6-41,0 0-39,0 0-38,-13 4-42,13-4-37,-5 9-24,5-9-16,-4 10-18,4-10-21,-1 12-33,1-12 2,1 14-13,-1-14-9,7 15-10,-7-15-9,6 15-15,0-7-6,1-2 3,-1 1-5,2-1-4,1-2-6,0 1 0,0 0-2,-9-5-5,18 5-11,-18-5-4,16 0-13,-16 0-3,17-3-16,-17 3-5,15-7 4,-6 2-7,-1-2 16,0 0-1,-2-2 9,3 1 7,-3-1 2,1 1 4,-2-1 5,1 1 17,-1-1 13,-5 9 23,8-11 10,-8 11-3,6-10-5,-6 10 0,0 0 10,7-9 20,-7 9 12,0 0-11,0 0-16,5 12-6,-5-12-20,0 0-4,0 15-12,0-15-2,1 14 1,-1-14-35,1 16-45,-1-16-40,3 16-26,-3-16-53,4 16-48,-4-16-101,7 13-62,-7-13-66,9 14-16,-9-14-119,13 10-595,-13-10-799</inkml:trace>
          <inkml:trace contextRef="#ctx0" brushRef="#br0" timeOffset="6300.755">16596 10384 650,'9'-12'620,"-2"2"-91,0 0-24,2-2-42,-3 0-23,0 2-10,1-2-29,-1 3-18,-2-1-21,1 1-16,-1-1-25,0 2-31,-4 8 26,5-14-60,-5 14 14,4-12-65,-4 12 13,3-12-61,-3 12 16,0 0-35,-6-6 5,6 6-36,0 0 24,-14 6-30,8 1 19,-2 0-44,-1 5-36,1-2-40,1 4 0,-2 1 0,1 2 0,0-1 0,1 2 0,1-2 0,0-1 0,3 1 0,-1-1 0,1-1 0,2-1 0,1-1 0,1-2 0,-1-10 0,5 20-64,0-11-82,-5-9-88,13 11-21,-4-5-36,0-2-22,-9-4-26,22 4-28,-11-3-29,2-2 10,0 0-16,1-3 3,-1-1-42,2-1-1,0-1-9,2-4-37,-2 1 1,0-5-241,0 1-233</inkml:trace>
          <inkml:trace contextRef="#ctx0" brushRef="#br0" timeOffset="7002.646">16887 10282 1064,'8'-17'317,"-3"2"2,0-2-16,-1 0 22,-2 1-29,0-1 17,-1 2-21,-1 2 0,0 0 12,-1-1-41,-1 4 31,1-2-31,-2 2 1,3 10-25,-2-17-49,2 17-11,-3-10-32,3 10 16,0 0-15,0 0 20,0 0-49,-6 6 23,6-6-66,-1 21 16,1-8-45,0 4 28,0 1-53,0 2 39,0-2-56,0 3 40,0-2-53,-3 2 39,3 0-69,0-3 0,0 4-48,-1-3-13,1-2-22,0 0-29,-1-2-17,1-2-34,0 0-37,-2-2-46,2-11-14,0 19-1,0-19-38,0 15-1,0-15-31,0 0 41,-2 13-2,2-13 50,0 0 20,-8 5 28,8-5 29,0 0 72,-13-5 82,13 5 62,-14-7 44,7 2 40,0-1 6,-3-2 18,2 0 34,-1 0 20,2 0 7,-1 1 3,2-3-14,0 3 10,3-3-26,0 2-23,3 8-21,-1-20 4,2 9-22,2 2-8,2-4-21,1 1-4,3 0-16,1-2-10,2 0-4,3-1-2,-2 3-12,2-3 6,1 3-11,0 0 8,0-3 1,-1 3 8,2 2 22,-2-2 21,-2 5 8,1-2-8,-2 2 2,0 1-8,1 2 2,-4 1-8,-9 3-2,19-2 17,-19 2 1,17 4-10,-17-4 5,13 10-9,-7-3 4,-1 1-5,-1 1 0,-2 1 4,1 0-14,-2 0 13,0 1-15,-1-11-2,3 19-19,-3-19 20,-3 18-8,3-18-3,-1 15-5,1-15-3,-2 13 16,2-13-6,-4 9-3,4-9-8,0 0-8,-8 8-3,8-8-18,0 0 15,-7-7 0,7 7-4,-3-10-2,3 10-2,-3-18-3,1 7 1,2-3-14,0-3 9,2 1 16,1-3-18,2-4 22,-1 1-13,2 1 43,1-1-21,1 2 23,1 1-19,2 1 54,0 1-36,2 2 64,2 5-40,-2 1 56,1 4-29,1 2 56,-1 3 4,3 3 7,1 3 8,-4 2-6,5 2-33,-4 4 20,1-1-120,-2 2-36,0 1 0,-3 0 0,0 1 0,-1 1 0,-1-1 0,-2 1 0,0-1 0,-1-2 0,-2 0-126,0-1-255,-3 2-116,-1-3-183,1 0-270,-3-1-805,1 2-1446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31:30.96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810 1015 176,'0'0'633,"-14"2"-66,14-2-40,-9 4-11,9-4-18,0 0-40,-14 3-10,14-3-46,0 0-17,0 0-9,-9 7-2,9-7 22,0 0-26,0 0 55,-6 8-67,6-8 27,0 0-33,6 7-1,-6-7-157,9 7-194,-9-7 0,17 3 0,-5 0 0,2-2 0,0-1 0,2 0 0,4 0 0,-2-1 0,2 1 0,-2-3 0,0 3 0,4-2 0,-4 1 0,1-1 0,-2 1 0,-3-1 0,1 0 0,-1 1 0,-1 0 0,1-1 0,-3 2 0,-11 0 0,18-4 0,-9 0 0,-9 4 0,11-7-730,-11 7-285,9-10-1013,-9 10-1789</inkml:trace>
  <inkml:trace contextRef="#ctx0" brushRef="#br0" timeOffset="7428.244">2660 692 218,'9'-5'697,"-9"5"-88,11-9-23,-11 9-6,12-6-72,-12 6-27,9-5-42,-9 5-35,0 0-33,9-6-29,-9 6-31,0 0-45,0 0-38,0 0-34,0 0-33,-4-9-29,4 9 27,-14 1-66,2 2 35,0 0-78,-4 2 45,0 0-66,-5 2 52,0 2-74,-1 0 64,0 0-78,-3 3 61,0-1-63,3-2 55,2 2-62,0-1 56,1-1-64,2 2 62,3-3-65,0 0 58,2 2-56,1-3 57,2-2-67,0 0 71,9-5-69,-12 12 63,12-12-60,-6 6 59,6-6-56,0 0 60,9 8-74,-9-8 76,11 3-66,-11-3 63,21 0-57,-8 0 52,3 0-55,2 0 54,3-2-59,1 2 61,0 2-58,5-2 47,1 0-40,0 3 51,2 0-54,-3 0 59,1 0-63,-3 4 62,-3-2-64,1 1 66,-1 2-70,-7 0 70,0-2-65,-2 2 68,-3 0-61,-2-1 60,-8-7-63,6 15 58,-6-15-51,-3 17 48,-3-10-55,-5 2 80,-1 0-70,0-1 82,-7 2-52,-2-3 67,-2 1-61,-1-1 51,-2-2-59,-1 1 62,2 0-54,-2-1 48,0-3-65,3 0 51,0 3-51,2-4 39,2 0-52,0-1 47,0 0-50,2-1 51,0 0-52,3 0 45,2-1-57,0-1 29,2 2-86,-1-3 36,12 4-109,-16-6-62,16 6-78,-11-7-50,11 7-117,0 0-139,-1-12-64,1 12-183,0 0-490,8-12-942</inkml:trace>
  <inkml:trace contextRef="#ctx0" brushRef="#br0" timeOffset="7708.849">3071 896 646,'0'0'860,"8"-10"-89,-8 10-103,0 0-92,6-9-93,-6 9-70,0 0-63,0 0-21,0 0-27,0 0-40,-10 10-41,10-10-31,-4 14-28,4-14-24,-1 15-30,1-15-22,-1 19-14,1-19-16,2 22-11,1-12-8,0 0-8,0-1-3,4 0-10,-3-2-30,2 3-32,0-5-36,0 2-34,1 0-35,1-3-59,-8-4-56,17 7-77,-17-7-72,15 2-63,-15-2-60,18 0-155,-18 0-399,16-4-709</inkml:trace>
  <inkml:trace contextRef="#ctx0" brushRef="#br0" timeOffset="8036.879">3023 831 664,'0'0'600,"-17"2"-66,17-2-37,-10 1-61,10-1-36,0 0-64,0 0-16,0 0-66,0 0-46,15 0-31,-3-3-21,-1 0-15,2-1-7,4-1-4,-2 0-4,3 0 2,-2-2-2,1 0 2,-2 0 13,0 0 40,-1-1-5,-3 0 43,-1-1-60,-1 3 36,-1-2-69,-4 0 44,-4 8-75,6-15 46,-6 15-77,-1-11 40,1 11-69,-7-12 45,7 12-68,-13-9 54,4 6-64,9 3 46,-22-3-62,22 3 55,-23 0-61,9 2 49,2 0-80,0 1 4,-3 3-76,1 1-39,2 0-79,1 1-58,0 1-72,3-2-95,2 1-102,1 3-42,1-2-232,4-9-342,-4 17-796</inkml:trace>
  <inkml:trace contextRef="#ctx0" brushRef="#br0" timeOffset="8432.664">3436 894 556,'0'0'884,"12"2"-117,-12-2-130,0 0-70,13-4-67,-13 4-70,19-5-62,-7 4-47,3 0-33,-1 0-35,5 1-35,1 0-32,1 0-25,1 1-28,-3 1-27,2 1-28,-4-1-15,-1 2-12,0 0-8,-4 1-4,-3-1-4,-2 2-7,-1 2-1,-6-8-8,0 14 1,-4-6-5,-4 2-6,-2 1-2,-2 0 3,-3-1 0,0 2-1,-2-1-9,2 1 8,-2-3-7,4 2-1,1-2 2,0-1 1,-1 1 1,4-1 0,2-2 1,-1 0 11,8-6 14,-10 12 54,10-12-49,-4 10 43,4-10-65,4 9 57,-4-9-73,11 5 57,-11-5-65,20 3 59,-8-1-61,1-2 53,2 0-69,2-2 20,2 1-86,0-3-55,3 1-41,-2 3-49,5-4-57,-1-1-74,2-2-91,-1 3-53,1-3-67,-2 0-157,-2 2-398,1-2-751</inkml:trace>
  <inkml:trace contextRef="#ctx0" brushRef="#br0" timeOffset="8817.84">4058 1034 384,'0'0'709,"0"0"-114,0 0-35,0 0-56,13-2-75,-13 2-39,15-5-44,-15 5-39,21-5-43,-10 1-21,3 1-23,1-3-23,-1-1-25,2 3-3,-2-3-31,2 0-9,-3 1-8,1-2-5,-1 2-16,-1-3-15,0 2-10,-1-1-10,-2-2-9,-2 3-14,-1-1 1,0 1-8,-6 7-8,6-14-4,-6 14 6,0 0-24,-3-13-5,3 13-1,-9-5 3,9 5-4,-17 0 9,6 1 7,-3 3-19,0 1 2,-2 1-3,0 2 13,-1 0-1,1 2 18,2-1 7,1 1 1,3 0 13,-1-1 41,3 2-28,0-1 49,3-1-56,1 1 65,2 0-67,3 1 86,4-1-78,-1 1 48,4-1-69,-1 1 39,5 1-52,-2-5 46,3 3-70,2-1 53,1-4-62,1 3 51,1-3-60,0-1 57,1-1-84,-1 1 44,1-1-108,-2-1-65,2-2-113,-4 0-73,3 0-115,-2-2-202,-2 0-179,0 1-667,-1-3-1155</inkml:trace>
  <inkml:trace contextRef="#ctx0" brushRef="#br0" timeOffset="10108.631">6321 915 532,'0'0'584,"3"-10"-86,-3 10 4,0 0-50,0-15-16,0 15-48,-3-9-34,3 9-14,-5-11-39,5 11-37,-13-10-23,4 5-16,-1 3-14,-2 0-19,-3 2-3,0 2 22,-4 0-44,-3 3 14,1 2-50,1 3 51,-2-1-81,4 2 30,-1 1-56,1 2 43,4-2-77,-1 3 47,3-1-64,3-1 42,1-2-66,2 0 52,4 0-59,1 0 53,3-1-61,3-1 52,3-3-54,3 2 48,2-2-78,2 0 43,3-1-62,2-3 6,0-2-34,2 0 13,-2-2-37,4 0-2,-1-3 17,-1 0 8,-1-1 10,-2-2 12,-4 2 10,2-2 10,-6-1 8,1 2 4,-5-2 9,-1 1 4,-6 8 12,3-13 1,-3 13 1,-5-13-1,5 13 4,-11-7 1,1 1 7,10 6-1,-18-6 15,18 6-20,-20-3-1,20 3 2,-15-2 1,15 2 3,0 0 1,-17 0-5,17 0 2,0 0-2,0 0-3,0 0-25,0 0-39,21 3-38,-8-4-37,5 1-37,0-1-33,2 0 14,4-3-12,2 2-6,-2-3 13,2 0-15,-1-1 1,2 1-4,-3-3-14,-1 1 61,-2-3-6,0 0 78,-2 1 18,-2-2 19,0-1 15,-4 3 14,1-5 14,-4 2 2,-4-2 33,2 0 22,-3 0 24,-1-1-7,-2 0 54,0 0-2,-1-1 18,-2-1-3,-1 1 47,0-2 9,-1 2 14,-3 2-3,2 0 7,-1-1 28,0 1-26,0 2 1,0 2 15,0 0-14,1 1-23,4 9-13,-8-13-19,8 13-18,-6-8-4,6 8 3,0 0-5,0 0 12,0 0 2,-10 6-4,10-6 33,2 16-26,-1-3 60,2-1-24,-1 5-4,3 5-9,-1 0-17,2 2 17,-1 4-5,1 1-57,0 2 34,-1-1-43,-1 2 55,3 1-25,0-1-109,0 9 0,0-2 0,0 2 0,2-2 0,-3 0 0,0 1 0,-2-8 0,2 4 0,-1-1 0,-2-2 0,1 1 0,0 0 0,-1-3 0,-2-2 0,1-3 0,-2 1 0,2-1 0,-4-1 0,2 0 0,-1-3 0,-1 0 0,0-3 0,0 2 0,-1-4 0,2-1 0,-2 0 0,1-3 0,2-2 0,0 1 0,0-12 0,2 20 0,-2-20 0,7 14 0,-7-14 0,10 8 0,-10-8 0,19 6-10,-19-6-78,23-2-6,-9-1 14,4 1 0,-1-3 0,1-2 10,0 0 15,-1-1-5,1-1 19,0-1 5,-1-2 3,-3 2 10,-1-3 0,-1-2 3,-4 2 3,0 1-5,-2-3 10,-5-1 2,-1-1-6,-5 0 3,-4-2-52,-4-3 23,-6 1-31,-7-2 13,-6 1-16,-4-2 32,-4 3-2,-4 1 18,-1 3-14,-2 0 31,3 4-22,1 0 30,3 0-19,8 4 36,4 0-19,5 3 34,2-2-50,6 2 18,2-1-26,3-1 20,5 1-52,5 7-45,0-15-58,5 6-84,5-1-95,6-4-84,5 0-86,6-4-62,6 3-195,5-4-335,5-2-721</inkml:trace>
  <inkml:trace contextRef="#ctx0" brushRef="#br0" timeOffset="10885.425">8616 719 250,'6'-9'614,"-6"9"-87,7-9-43,-7 9-36,5-13-51,-5 13-21,5-12 6,-5 12-35,2-11-19,-2 11-46,0 0-32,0-16-15,0 16-21,-6-9-32,6 9-12,-11-5-15,11 5-11,-16-3-14,4 4-7,0 1 0,-3-2-40,1 5 14,-4 0-47,1 2 23,-2 0-33,-1 1 20,2 3-32,-2-1 16,4 3-32,-1-4 22,2 4-28,0-1 19,3-1-27,1-1 20,2-1-25,1 2 24,0-3-27,5 0 26,3-8-25,-6 15 25,6-15-20,2 12 20,-2-12-25,10 12 30,-3-9-26,2 2 25,4-1-35,3 1 28,0-2-24,2 1 21,4 0-8,2 0 8,1-1-24,3 1 25,0 1-26,1-3 29,-1 4-28,0-3 26,-1 3-24,-2-1 23,0 0-22,-5 1 26,-1 0-27,-2-1 35,-4 2-33,0-3 37,-5 3-3,0-1 64,-8-6-30,7 12 61,-7-12-63,-3 12 66,3-12-56,-12 13 57,2-7-49,-2 0 38,-4 0-66,-4-2 42,-2 3-59,-1-1 42,-2-4-67,0 1 56,0 0-62,-1-1 49,3 0-71,0-2 15,3 0-94,-2 0 28,0-2-120,2 0-77,1 0-90,0-2-99,0 0-113,3-3-136,0 2-104,-4-4-589,6 2-1004</inkml:trace>
  <inkml:trace contextRef="#ctx0" brushRef="#br0" timeOffset="13020.855">10206 802 438,'2'-12'773,"-2"12"-110,4-10-72,-4 10-62,0 0-45,4-10-51,-4 10-69,0 0 0,0 0-18,0 0 23,9 3-35,-9-3 31,6 15-30,-3-5-43,1 1-15,-1 0-38,2 3-37,-1 0-18,0 1-25,0-1-29,-2 1-27,2-1-16,-1-1-15,0-2-17,-1 1-52,2-2-3,-4-10 0,2 19 0,-2-19 0,2 16 0,-2-16-79,1 14-86,-1-14-141,0 0-94,-3 14-107,3-14-124,0 0-145,-11 5-908,11-5-1358</inkml:trace>
  <inkml:trace contextRef="#ctx0" brushRef="#br0" timeOffset="13248.573">10178 689 417,'0'0'956,"0"-15"-136,0 15-61,1-13-62,-1 13-11,1-12-129,-1 12-7,5-11-128,-5 11 19,4-10-109,-4 10 11,5-7-76,-5 7-3,0 0-89,8-11 1,-8 11-32,0 0-74,7-5 32,-7 5-89,0 0-13,0 0 0,12-3 0,-12 3 0,0 0 0,0 0-11,0 0-180,9 7-64,-9-7-129,0 0-81,2 8-102,-2-8-169,0 0-213,-2 15-521,2-15-1092</inkml:trace>
  <inkml:trace contextRef="#ctx0" brushRef="#br0" timeOffset="13476.52">10589 926 963,'6'7'977,"-6"-7"-103,0 0-29,7 9-111,-7-9-34,0 0-145,6 6-2,-6-6-66,0 0-55,0 0-57,0 0-66,8 5-61,-8-5-109,0 0-139,0 0 0,0 0 0,0 0 0,0 0 0,0 0 0,0 0 0,0 0 0,0 0-132,7-4-292,-7 4-98,0 0-120,0 0-154,0 0-995,3-11-1492</inkml:trace>
  <inkml:trace contextRef="#ctx0" brushRef="#br0" timeOffset="13900.615">10805 951 448,'0'0'854,"0"0"-130,13 4-77,-13-4-80,12-2-55,-12 2-56,17-1-84,-17 1-51,23-2-54,-9 0-24,3-2-55,-1 0-18,1 2-49,2-3-7,-2 1-39,2 1 2,0-2-26,-2 0 9,-1 0-29,0 0 10,-1 1-26,-2-2 14,1 0-21,-4 1 20,0-2-25,-2 2 16,-1 0-20,-1-3 12,-6 8-18,6-9 21,-6 9-23,-3-10 16,3 10-20,-6-7 54,6 7-59,-14-3 20,14 3-17,-17-3 18,17 3-16,-19 5 31,10-3-27,-1 2 12,0 2-12,1 0 19,-1 0-8,0 4 31,2-1-3,0 1 36,0 1 1,2-2 46,2 3-51,0-3 49,2 2-53,1 0 48,1-11-2,-2 18-20,2-18-22,3 19-11,1-10-7,-4-9-7,10 14-9,-3-8-5,1-1-2,1-1-8,-9-4-11,19 7-30,-8-4-65,1-2-51,-12-1-64,23 0-55,-10-1-85,1-2-88,0-1-116,2-1-86,-5 1-904,3-1-1178</inkml:trace>
  <inkml:trace contextRef="#ctx0" brushRef="#br0" timeOffset="14320.129">12144 635 738,'2'-12'720,"-2"12"-51,2-17-54,-2 17-56,0-14-36,0 14-14,1-12-36,-1 12-47,0 0-12,1-15-98,-1 15 12,0 0-75,0 0 31,0 0-51,0 0 53,0 0-36,3 11 29,-1 0-11,0 1-220,1 3-48,1 4 0,1 3 0,-1-1 0,0 4 0,1-3 0,-1-1 0,2 3 0,0-1 0,-1 2 0,-1 0 0,2 0 0,-3 1 0,2-2 0,-1 0 0,-1 2 0,0-1 0,0-1 0,-1-1 0,0-2 0,0 1 0,-1-3 0,0 0 0,2-2 0,-3-2 0,0-3 0,2 0 0,-2-12 0,3 19 0,-3-19 0,0 17 0,0-17 0,0 15 0,0-15 0,0 0-571,0 0-211,2 12-99,-2-12-997,0 0-1600</inkml:trace>
  <inkml:trace contextRef="#ctx0" brushRef="#br0" timeOffset="14860.809">12929 795 385,'0'0'796,"10"-11"-112,-10 11-53,10-8-61,-10 8-53,2-13-47,-2 13-55,0 0-26,2-13-57,-2 13-16,-4-10-58,4 10-3,-12-8-59,4 3 10,8 5-60,-21-5 28,8 2-78,-1 3 40,-1 2-22,-2-1-12,0 3-24,-1 0-14,0 0-13,0 2-7,1 0-8,2 0-3,-1 1-8,1 0-6,1 0-2,3 2-8,0-1-1,4-1 2,0-1-3,1 2 8,1 0-6,5-8-5,0 12 4,0-12-4,4 12-2,3-6-53,0 0 62,3 2-51,0-3 60,6 3-60,-4-2 58,4 1-65,1 0 59,-1-1-59,4 1 58,2 0-53,-3 3 57,0-4-58,-3 0 62,0 1-58,0-1 60,-1 0-60,-1 2 60,-3-3-47,-2 2 46,0-3-53,-2 2 67,-7-6-58,5 11 54,-5-11-52,1 11 60,-1-11-54,-4 9 70,4-9-58,-11 9 56,2-5-52,0 2 59,-4-3-57,-1 1 66,1-3-69,-3 2 55,-2-1-68,0 0 61,5-1-60,-5-1 55,4 0-61,0 0 58,1-1-79,-1 1 21,1-2-66,1 0-103,0-1-78,12 3-98,-17-5-98,17 5-156,-11-8-105,11 8-190,-6-8-379,6 8-895</inkml:trace>
  <inkml:trace contextRef="#ctx0" brushRef="#br0" timeOffset="15224.406">13322 623 843,'2'-14'681,"0"2"-20,0 2-25,0-1-64,-1 1-40,-1 10-48,2-18-32,-2 18-29,2-15-39,-2 15-37,2-14 9,-2 14-110,0 0 17,2-13-93,-2 13 60,0 0-15,0 0 56,8 9-45,-8-9-27,4 22-199,0-7 0,-1 3 0,1 6 0,-2-1 0,2 3 0,2 0 0,-2 6 0,0 0 0,-1 0 0,1 1 0,0 0 0,-2-1 0,1-5 0,-1 1 0,1-2 0,-1 0 0,-2 0 0,2-2 0,0-4 0,-2-1 0,0-2 0,1-3 0,-1-2 0,2 1 0,-2-13 0,2 19 0,-2-19 0,0 14 0,0-14 0,0 0-405,0 12-415,0-12-241,0 0-802,0 0-1578</inkml:trace>
  <inkml:trace contextRef="#ctx0" brushRef="#br0" timeOffset="18360.067">14503 834 263,'14'0'523,"-14"0"-104,0 0-6,12 0-11,-12 0-9,0 0-40,11-6-20,-11 6-11,0 0-10,10-7 0,-10 7-6,0 0-25,5-8-17,-5 8 12,0 0-29,-2-10 15,2 10-52,-7-5 11,7 5-35,-13-4 7,13 4-62,-18-2 39,18 2-79,-25 5 45,12-2-19,-3 2-23,0 1-12,-4 2-17,3 1-58,-2 2 52,0 1-69,2 2 59,1-1-61,1 3 60,0-1-65,2 2 63,0-3-73,4 2 67,3-2-71,1 0 63,1-2-60,4-12 54,2 21-66,2-11 47,1-2-38,5 1-73,2-2 5,3-2-39,2 0-4,3-2-59,4-1-18,5 0 3,1-4-12,6 1-8,2-3 1,-4-1-13,11-1 11,-2-2 10,1-3 4,0 1 37,-2-2 21,0-1 39,0 0 23,-5-1 20,-4-3 11,-5 5 19,-3-2 13,-1-3 27,-6 5 39,-4 0 24,-3 3 10,-4 0 21,-3 1 0,-4 8 41,2-11-17,-2 11 20,-6-9 12,6 9 9,-18-1 13,6 4-3,-3 1 11,-2 2 5,-2 2-5,-1 3 7,-3 0 4,2 2-39,2-1-2,1 3-50,0-3 5,4 0-38,1 1 14,3-2-38,1-1 21,3-1-34,4 1 25,2-10-40,-2 14 21,2-14-36,8 10 10,-8-10-54,17 5-29,-17-5-23,22 4-19,-8-5-13,-1-2-5,2-1 8,-1-1 14,2 2 14,-1-6 21,-1 2 15,-1-1 11,1-2 13,-1 0 13,-4 1 8,3-2 9,-2 2 14,-1 0 25,-4 2 19,2-1 29,-7 8 1,11-12 8,-11 12-19,7-8 14,-7 8-15,0 0 1,12-2 9,-12 2-13,0 0-4,6 7-10,-6-7-2,4 8-13,-4-8-3,4 10-2,-4-10-8,3 12-7,-3-12-16,4 11-43,-4-11-49,7 11-67,-7-11-58,5 7-77,-5-7-51,6 7-6,-6-7-7,9 5 23,-9-5-57,17 2-56,-17-2-474,17-4-511</inkml:trace>
  <inkml:trace contextRef="#ctx0" brushRef="#br0" timeOffset="18733.99">15245 916 152,'7'-6'538,"0"1"-115,-7 5-49,9-8-41,-9 8-24,9-5-17,-9 5-17,0 0-7,14 2-16,-14-2-11,9 6-11,-9-6 27,8 9-37,-8-9-9,10 14-49,-10-14-19,6 15-14,-1-6 10,-1-1-14,0 1-19,-1-1-16,-3-8-16,7 17-13,-7-17-15,4 16-6,-4-16-9,4 12 0,-4-12-3,2 10-7,-2-10-3,0 0-3,0 12-1,0-12-3,0 0 1,0 0-5,0 0-2,0 0-5,0 0 4,0 0-3,-10-8-3,10 8-1,0 0 3,0-16-8,2 4 9,1 3-2,2-2 2,2-2-7,1 0 7,2 1-2,0 0-8,3 0 11,2 0-1,2 3 5,-2-1 15,2 3 21,-2 1 24,1 1 35,0 3 3,-1-1 19,1 3-14,-1 1 16,-2 1-40,1 1 18,-1 1-41,-1 2 38,2 0-56,-3 1 21,0 0-44,-2 1 27,-1 2-40,-2-2 29,-1 1-49,0 1-10,-2-1-95,2 1-59,-5-10-67,4 19-105,-4-19-125,4 17-144,-4-17-66,7 19-664,0-10-948</inkml:trace>
  <inkml:trace contextRef="#ctx0" brushRef="#br0" timeOffset="19288.572">16678 713 318,'-2'-12'698,"2"12"-103,-2-18-64,2 18-58,-3-16-38,3 16-49,-1-10-76,1 10-50,0 0-42,-1-14 0,1 14-37,0 0-5,0 0-10,0 0-19,6 13 7,-2-4-27,-1 4 6,1 1-32,0 2 0,-1 2-24,1-2-13,-2 1-7,1 2-7,-1-2-7,0 0-9,0 2-8,0-2 0,0-2-4,-1 0-4,-1 1 3,0-4-3,1 1-9,-1-13-4,0 21 5,0-21-4,2 15-5,-2-15 1,1 14-3,-1-14 2,0 0-4,1 10-3,-1-10 0,0 0-3,0 0-2,11-5 3,-11 5-7,11-8 1,-2 1 2,3 0 8,0 0-22,1 0 22,5-3-14,-1 3 17,2-1-19,1 1 20,2 1-12,1 0 16,0 4-15,1 0 14,-2 1-5,0 2 3,-1 1 18,1 2-1,-3 1 8,-1 0 15,-3 0 12,1 3 12,-5-1 30,-3-1-20,-2 2 43,-6-8-39,7 13 29,-7-13-56,-5 16 30,0-9-42,-3 1 23,-2-1-45,-6 0 27,2 0-39,-2 0 22,-1-2-29,-1 0 33,0 0-42,2-1 37,-2-1-39,2 1 9,0-2-87,2 0-40,1-2-88,13 0-73,-21 0-102,21 0-105,-17 0-74,17 0-119,-8-7-649,8 7-943</inkml:trace>
  <inkml:trace contextRef="#ctx0" brushRef="#br0" timeOffset="19645.124">17247 980 6,'14'-1'732,"-1"-1"-125,0 1-70,1-3-46,2 1-66,0 0-47,0-1-28,0 0-42,0-1-29,0 1-25,-1 0-27,1-1-27,-3 0-15,-1-2-27,-2 2-13,2 1-18,-3-2-16,-2-1-12,0 1-11,0-2-11,-7 8 4,8-14-31,-8 14 10,3-11-31,-3 11 12,-4-11-20,4 11 7,-10-5-23,10 5-3,-17-3 2,17 3-2,-19 1 21,9 4-20,-3 1 16,1 1 26,0 3 33,0 0 17,2 1-24,0 1 22,1 1-30,2 1 39,2 0-18,3 2 61,0-3-82,2 1 54,2 1-84,3-1 47,1 0-66,3-1 52,1-3-66,7 1 51,-3-1-63,4-3 55,0-1-75,2-3 12,1 0-101,-1-1-71,2-2-89,2-3-107,0-2-140,-2 1-154,-3-1-945,2-4-1284</inkml:trace>
  <inkml:trace contextRef="#ctx0" brushRef="#br0" timeOffset="20584.901">18645 974 771,'-7'-5'721,"7"5"-68,-11-12-40,11 12-55,-6-10-62,6 10-42,-2-12-87,2 12-19,6-12-56,0 4-1,3 2-41,3 3 3,3-2-54,4 2 38,2 1-86,3 3 48,3 0-79,0 3 45,-1 0-89,0 1 48,-2 3-92,1-1 61,-4 0-80,0 3 54,-3-1-65,-2 1 54,-4-2-66,-1 2 62,-1-1-71,-4 1 65,-3-1-72,-3-9 63,0 16-63,-3-6 65,-3-2-62,-2 0 61,0-2-67,-1 1 58,0-1-61,-2-2 63,-1-1-61,2-1 61,10-2-60,-19 3 57,19-3-69,-17-1 74,17 1-77,-12-7 81,12 7-60,-6-10 59,6 10-60,0-13 54,3 3-58,3 1 58,2-1-59,2-1 50,1 0-65,1 0 21,4 0-101,0 0-35,0 0-86,2 1-58,-1 0-62,1 1-85,0 1-59,-2 0-39,2 0-43,-1 3-203,-1 0-317,0-1-728</inkml:trace>
  <inkml:trace contextRef="#ctx0" brushRef="#br0" timeOffset="21230.501">19297 967 541,'0'0'549,"14"2"-68,-14-2-15,20-2-43,-8-1-47,2 0-15,0-1-32,3-1-24,-2 1-23,2-1-21,-2 0-31,2-1-27,-3 0-9,0-1-24,-1 1 0,0-1-31,-4 3 11,1-2-20,-3 0 6,2 1-26,-9 5 20,10-9-38,-10 9 9,5-9-43,-5 9 5,0 0-31,0 0 20,-7-10-35,7 10 11,0 0-20,-19 3 19,19-3-15,-18 6 31,6-1-10,-1 1 43,0 1-37,1 3 42,-1-2-39,-2 4 51,1 0-55,1-1 52,1 0-66,2 0 54,0 0-68,1-1 65,1 1-82,3-1 59,0-2-99,1 1 100,4-9-70,-4 17 63,4-17-66,4 17 47,2-10-23,1 2-104,2-4-43,3 3-82,2-1-44,2-3-49,5-1-69,0-1-50,6 0-27,1 1-22,2-3-11,2-2 47,-2 1 1,6-1 73,1-2 43,2 1 37,0-4 10,5 1 79,-1 0 93,-1-2 91,-1-2 38,-8 1 51,1 0 4,-4-1 57,-3 0 26,-4 1 57,-3 1-9,-3-3 46,-3 3 10,-2 0-20,-3 1-4,-1-1-3,-2 1-2,-6 7 6,2-11-13,-2 11-11,-4-10 7,4 10-12,-14-7-8,4 5-8,-2-1 4,-1 3 13,-2 0-29,-4 2 26,-1 1-55,-2 2 21,-1-2-50,0 5 18,0-1-60,1 1 34,2 1-69,0 0 27,3 1-48,-1-1 17,5 1-29,1-1 39,2 0-56,4-2 39,1 1-39,1 2 31,4-10-46,-2 11 23,2-11-71,6 12-14,-6-12-57,14 8-19,-4-5-39,3-1-30,0 0-26,3-2-61,2-3-23,1-1-20,1 2-21,0-5-35,2-1 38,-1-2-26,0 1-15,-1-4-67,2-1-294,-4-4-301</inkml:trace>
  <inkml:trace contextRef="#ctx0" brushRef="#br0" timeOffset="21876.1">20216 760 334,'4'-23'498,"-1"-4"-39,-1 4-62,-2 0 12,0 2-54,0 1-19,-2 3-28,0-1-12,-1 2 6,2 3-15,-2 2-20,1 0-19,-2 2-12,4 9-10,-5-11-36,5 11-1,0 0-11,-11 2 3,11-2-24,-7 15 18,3-3 18,0 2-35,2 3 58,-3 4-25,1 4-17,1-2-17,1 2-71,-1 0 37,1 1-73,0-1 45,2 1-74,0-2 49,2-1-76,0 0 71,1-1-73,1-1 58,1-1-64,2 0 54,0-2-70,2 0 34,1-2-48,-1-3-86,1-2-32,3 2-62,-2-5-10,2 0-33,3-1-46,-1-3 3,0 0-16,2-2 24,-2 0 3,-1-4 8,4-2 38,0 0 3,-3-2 6,1-3 60,-4 0 23,-1-2 48,1-2 8,0-2 52,-6 0 31,2 2 62,-2-1 27,-2 5 30,-1-4 17,-3 13 14,2-19 10,-2 19 16,-1-13 8,1 13 3,-2-10 27,2 10 8,0 0-12,0 0 1,-13 1-26,13-1-1,-8 11-39,8-11 10,-5 14-37,5-14 4,-3 18-27,3-18 3,-1 20-34,1-20 10,4 18-25,-4-18 14,6 18-27,1-9 13,-1-2-21,2 1 14,0-2-24,2-2 4,0 1-37,0 0-12,3-5-21,0 1 1,1 0 0,0-2-2,4 0-15,-2-2-8,2-3-3,-1-1 10,2 0 11,-1-2 15,-3-4 14,3 1 1,-3-2 6,-1-2 12,-1 2 5,-1-2 4,-3 4 13,-2-1 11,0 3 20,-2 0 17,0 0 38,-5 10-4,8-15 14,-8 15-18,5-11 10,-5 11-2,0 0 26,0 0 4,0 0 15,0 0-18,0 0-8,0 0-1,-2 14-2,2-14-33,-1 15 24,1-15-36,-1 17 23,1-17-45,-3 20 25,3-20-40,0 19 26,0-19-31,0 19 10,0-19-38,2 16-24,-2-16-87,3 14-52,-3-14-47,6 14-68,-6-14-72,10 11-50,-10-11-56,16 9-73,-7-6 16,4 1-58,1-2-406,1 0-593</inkml:trace>
  <inkml:trace contextRef="#ctx0" brushRef="#br0" timeOffset="22144.935">21216 848 526,'3'-13'578,"-1"5"-68,-2 8-68,2-15-52,-2 15-56,-2-13-18,2 13-1,-6-9-34,6 9 11,-9-5-9,9 5-9,-13 3-28,13-3-11,-13 4-16,5 4 0,0 1-34,-1 1 20,1-1-37,-2 2 10,2 1-43,1 2 19,-1-2-63,-1 1 17,4 0-52,0 2 19,1-4-40,1 2 24,1-2-46,2-11 31,1 23-37,2-13 38,-1 0-52,3-3 31,1 3-47,-1-3-14,4 0-59,-9-7-26,15 10-56,-6-5-33,2-3-45,-11-2-57,23 0-40,-10 0-47,1 0-67,7-2 15,4 0-80,1 0-594,2-4-742</inkml:trace>
  <inkml:trace contextRef="#ctx0" brushRef="#br0" timeOffset="23012.299">21644 992 349,'0'0'719,"0"0"-87,0 0-31,0 0-66,0 0-64,0 0-41,0 0-61,0 0-57,8-6-66,-8 6-45,0 0-25,13-6-22,-13 6-12,15-6-8,-3 2-22,-2 1-14,0-2-18,3 1-10,-3-1-19,2 0-4,-1 0-9,1-1-15,-3-1 14,1 3-21,-3-4 12,0 0-21,-1 1 12,1 0-17,-7 7 17,6-12-20,-6 12 16,0 0-20,-1-14 18,1 14-19,-8-7 20,8 7-21,-14-3 2,14 3 3,-17 3 0,6-1 6,-1 1 9,0 2 7,-1-1 1,0 3 5,0 1-6,2 0-5,-2 0 2,3 2-7,-1-2-2,1 3-2,3-1 0,0 0 4,1 2-7,0-2-3,2 0-5,1 2-5,2-1-17,1-11-21,-1 19-30,3-8-36,1-2-28,2-1-43,2-1-33,2 3-29,3-4-20,3 0-16,1-1-12,1-1-5,4 1 18,3-2 31,3-1 33,0 0 37,4-2 17,-1-2 39,6 1-10,1-3 60,-3 1-17,4-2 59,-1-1-18,6-2 47,-1-1-28,-2-2 42,-1 1-5,-8-1 68,-2-1 15,-2 0 43,-7 2 17,0-1 41,-3 0 4,-3 0 19,-3 3 4,-1-3-7,-2 2-32,-3 0 4,-5 9-17,4-14-9,-4 14 0,-4-15-8,4 15 8,-11-10-14,0 6-8,0 1 22,-3 1-24,-2 1 16,-1 4-23,-3 0 12,-3-1-34,2 4 44,-3 0-77,2 3 11,0-1-36,2 2 9,3 1-28,-1 0 21,5-1-34,2 1 18,2-2-24,1 2 23,3-4-29,1 5 21,4-12-26,-2 16 15,2-16-26,5 14 11,-5-14-50,11 14 3,-3-10-39,3 1 13,1-2-27,1-1-8,2 1-10,1-3-2,1 0-2,4-3 3,-3 1-26,5-3-14,-2-1 3,0-2-1,1 0 10,-2-4 7,2-2 14,-3-3 31,-1 0 5,-3-5 18,-1 0 5,-2-3 16,-3 0 12,-1 1 19,-2-7 17,-1 1 21,-3-2 23,0 0 19,-2 4 51,0 0-17,-2 0 24,-2 2 3,3 1 12,-3 3 32,2 4 3,-2 0 13,1 4-22,0 1-6,0 3-29,3 10 7,-6-14 8,6 14-8,0 0 9,-13-2-1,13 2-5,-12 16 41,9-4-67,-3 6 53,1 1-7,1 5-17,1 1-24,-4 6-79,3-2 52,1 3-67,0-6 44,2 3-64,-1-2 59,2 0-64,-1-3 56,2 2-89,-1-3 15,2-3-111,0-2-66,0 1-100,1-4-82,0-1-122,2 0-125,-1-1-193,0-4-599,1-1-1036</inkml:trace>
  <inkml:trace contextRef="#ctx0" brushRef="#br0" timeOffset="24008.522">23520 722 286,'3'-12'584,"-2"3"-108,-1 9-10,3-16-34,-3 16-55,2-14-34,-2 14-40,2-11-34,-2 11-31,0 0-32,1-11-11,-1 11 31,0 0-22,0 0-41,1 11-2,-1-11-10,0 21-14,1-8-28,-1 3-3,2 4-31,-2 0 6,1 0-26,0 2-12,-1 0-8,2 1-6,0-1-1,-2-3-9,1 1-1,0-2-2,1 1-7,-1-2 12,0-3-6,-1-1-4,2-1-14,-2-12 5,1 19-23,-1-19 8,2 15-17,-2-15-5,4 10-13,-4-10 0,0 0 5,9 7-14,-9-7 4,10-4-11,-10 4 14,13-11-5,-2 4 11,0-3 3,1 1-13,0-1 19,4-1 5,1 0 7,0 1 3,3 1 4,2 1 24,-1 1-31,0 1 14,2 3 8,-3 0-2,1 1 4,-2 4-2,1 1 5,-1-2 0,-1 4 8,-3 0 18,2 1-3,-5 1 3,0 0 18,-2 2 14,-3-3 7,-4 3 2,-3-9 4,2 17 4,-2-17 2,-8 17 6,-1-10-16,-2 2 2,-2-2-19,-2-1 7,-1 1-23,0-2 15,-3 0-25,0 0 8,0 0-11,3-3 2,-3 1-25,2-2 11,2 0-37,0 1-16,1 0-52,14-2-77,-20 0-70,20 0-86,-18 0-72,18 0-66,-10-2-74,10 2-710,0 0-857</inkml:trace>
  <inkml:trace contextRef="#ctx0" brushRef="#br0" timeOffset="24612.65">24113 962 250,'0'0'746,"15"-6"-141,-15 6-67,8-5-102,-8 5-70,0 0-32,0 0 0,0 0-21,0 0-16,0 0-26,0 0-41,-2 16-27,2-16-38,-6 11-26,6-11-18,-3 13-21,3-13-15,-3 14-10,3-14-17,1 13-5,-1-13-12,5 13-4,-5-13-14,11 13-8,-3-7-5,2-2-12,0 1-13,3-3-15,1 1-11,-1-1-10,0-2-10,0 0-9,3-2 8,-1-1 9,2 1 6,-2-4 12,0-1 3,-1 3 9,2-6 13,-4 1-10,2 1 14,-2-5-6,-2 2 4,2 0 10,-3 0 11,0 1 12,-1 2 11,-1 0 18,-1 0 3,-1 1 11,-5 7-9,11-10 8,-11 10-27,7-9 7,-7 9-9,0 0 35,0 0-2,0 0 43,11 9 8,-11-9 16,1 17-28,0-4 73,1 3-56,-1 3 55,4 3-18,-4 4-28,4 4-24,-1 3-17,0 0-17,1 3-2,1 3-17,2 1-3,-3-1-19,0-3-5,-1-2-2,1 0-1,-1-2-4,0 0-15,-2-4 7,1-1 0,-1-1-4,0-1-2,0-1-7,-2-4 4,0-2-3,0 0 1,0-1 1,-4-1-4,2-4 1,-1 0 8,-3-1-3,0 0-7,-2-1-1,-1-1 5,-2-3-5,-1 1-2,-3-2 3,-2-2-2,-1-1-1,-1 0-3,-3-4 2,-3-1 1,-2-2 5,-4-2-8,3-3 2,0-2-5,4-2 2,-1-3 3,3-2-4,2-3 12,5-2-10,1-1 4,4-4-3,4-1-3,3 4-3,1-2-4,7 1-32,1-3-40,4 0-108,5-3-43,6 3-71,0 0-69,7 3-103,2 1-115,4 0-70,-2 4-895,8-2-1202</inkml:trace>
  <inkml:trace contextRef="#ctx0" brushRef="#br0" timeOffset="25536.22">25573 969 503,'0'0'693,"-12"-4"-118,12 4-40,-10-7-68,10 7-27,-10-6-23,10 6-30,-7-5-14,7 5-62,-6-7-23,6 7-59,0 0-28,0 0-56,2-13-3,-2 13-39,13-6 15,1 3-21,0 0 4,6 3-18,1 0 30,3 3-40,2 0 13,2 2-35,1 1 13,2 2-32,-6-1 21,-2 2-34,-2 1 21,-2 0-26,1 0 20,-5 2-24,-3-2 20,-3-1-27,-2 1 19,-3 2-33,-4-12 27,-2 20-32,-5-10 16,-1 1-26,-6-1 16,0-1-8,-1-2 5,1 1-20,-2-3 24,1 0-8,-3-2 19,5 1-18,2-2 20,-1-1-15,12-1 22,-21-3-19,21 3 31,-15-7-29,15 7 21,-7-13-24,7 13 21,1-18-22,3 6 18,2 0-22,3-3 22,3 1-22,1-2 27,3 1-24,4-2 9,0 1-66,1-1-33,1 3-52,0 2-61,1 0-65,0 1-58,-4 2-55,0 0-64,3 1-40,-8 2-173,4 0-440,-3 2-726</inkml:trace>
  <inkml:trace contextRef="#ctx0" brushRef="#br0" timeOffset="26300.403">26191 987 506,'0'0'606,"0"0"-86,11 4-50,-11-4-62,9-4-55,-9 4-30,18-4-45,-18 4-14,19-6-23,-9 0-31,1 4-5,-1-3-43,-2-2-19,1 3-8,-1 0-12,-8 4-16,17-7-4,-17 7-4,11-9-4,-11 9-6,10-6 0,-10 6-6,6-6-8,-6 6-22,0 0-11,0 0-8,-4-10 7,4 10-22,-14-1 15,14 1-20,-18 3-7,4-1 19,1 1-23,-3 2 3,1-1-4,-1 2 0,1 1 1,0 2 2,2-1 2,-3 4 11,5-2-5,-2 0 7,2 2-3,2-1 2,2-2-1,1 1 10,0 1-19,4-1 15,2-10-19,-2 19 21,2-19-22,6 17 5,0-10-30,0 0-9,3 0-47,0-1-47,3-2-30,1 1-51,5-2-48,-1-1-18,2 0-34,1-2 4,2-4-32,3 3-12,0-3 49,2-1-12,0 0 32,4-2 4,-1-1 52,1-1 13,1-3 62,3-1 41,1 0 57,-2-3 37,-3-1 50,1-1-23,-3 0 54,-2 2-20,-4-1 73,1-1-15,-6 4 47,0 1 41,-2 2 8,-5 1 15,2 0-7,-3 1 4,-3 3-1,-1 0-26,-6 6-25,9-10-32,-9 10-19,0 0 1,0 0 3,-4-10 9,4 10 6,-13 3 2,3 0-3,-3 1-7,0 1-5,-1 0-6,-1 1-7,-2 2-14,4 0-17,-3 1-14,3 1-17,-1-2-4,3 1-3,2 0-12,0 1-6,2-1-8,5-1 3,-2 2-18,4-10-14,0 15-23,4-6-20,2-1-12,-1 1-14,4-3 3,-2 4 2,2-4 8,3 3 2,1 1 29,0-3 6,1 3 8,-1-1 21,1-1-11,-3 1 3,1-1 20,-2-3 12,-1-1 14,-9-4 25,14 10 23,-14-10 21,9 9 16,-9-9 5,0 0-1,2 10 7,-2-10-20,-7 7 7,7-7-32,-18 4 5,18-4-33,-23 2 5,10 0-28,0-2 12,-1 0-31,1 0 18,-3-2-27,3 1-4,-1-1-82,1 1-57,-1-1-67,5-4-94,0 3-92,-2-2-90,6-3-78,-1 0-97,1 2-544,5 6-813</inkml:trace>
  <inkml:trace contextRef="#ctx0" brushRef="#br0" timeOffset="26604.578">27116 806 135,'2'-9'722,"-2"9"-124,3-16-67,-3 16-41,0-13-32,0 13 4,3-13-24,-3 13-28,2-11-8,-2 11-40,0 0-14,0-14-59,0 14-17,0 0-67,2-12-12,-2 12-74,0 0 16,0 0-59,0 0 94,0 0-26,0 0-14,5 16-34,-3-6-9,-2 2-69,2 5 55,0-2-68,0 2 55,1-1-69,-1 1 64,0 1-76,0-1 77,0 2-80,3-3 64,-4 2-61,3-4 59,-2 1-76,0-1 32,1-2-119,-1 1 58,0-2-66,0 0-45,0 0-63,2 0-54,0-4-68,-4-7-69,4 15-51,-4-15-52,4 13-65,-4-13-679,0 0-887</inkml:trace>
  <inkml:trace contextRef="#ctx0" brushRef="#br0" timeOffset="26808.985">26973 1003 442,'-14'-5'763,"6"1"-106,8 4-31,-15-8-61,15 8-86,-10-6-74,10 6-65,0 0-72,-3-10-53,3 10-35,7-4-39,-7 4-23,21-5-29,-6 3-17,5 1-16,1-1-7,6 2-1,2-1-18,2-1-18,1 2-31,0 0-51,-1-1-67,3 1-68,3 0-35,-1 1-68,2 1-55,-1 0-85,-3 0-101,-5 0-456,-2 1-605</inkml:trace>
  <inkml:trace contextRef="#ctx0" brushRef="#br0" timeOffset="27240.505">27516 984 631,'0'0'653,"-9"-4"-48,9 4-41,-8-6-76,8 6-53,0 0-53,-5-8-41,5 8-56,0 0-49,3-10-16,-3 10-24,10-4-25,-10 4-18,17-1-36,-17 1-9,25 2 6,-10 2-24,1 1-18,-1 2-2,6 1-8,-1 0-4,0 1-18,-2-1-6,-4 2-5,1-2-7,-2-1-5,-1 4 5,-1-4-9,-4 1-5,0-2-3,-1 1-2,-6-7-10,10 14-9,-10-14-5,2 10-10,-2-10-10,0 0-9,-5 10-8,5-10-3,0 0-3,-11 3 3,11-3-2,0 0 3,-13 0 7,13 0 9,0 0 1,-9-6 15,9 6-7,0 0 7,-4-15 5,4 15 4,6-16 6,-2 6 2,3 0 3,2 1 1,1-1-2,0-1 5,1 0 14,3 2 16,2-1 15,1 3 13,-3 0 29,4 4 3,2-1-3,-2 3 12,0 1-12,0 2 6,0 1 0,-3 2-17,2 1-12,-2 2-10,-4 2-8,1-3-10,-2 3-5,-2-2-4,-2 0-10,-1 0-25,-1-1-39,-4-7-72,3 15-68,-3-15-68,-3 12-83,3-12-102,-5 12-106,5-12-193,-13 9-429,13-9-784</inkml:trace>
  <inkml:trace contextRef="#ctx0" brushRef="#br0" timeOffset="27496.49">27953 860 718,'10'-11'643,"3"0"-56,1 0-51,1-2-70,2 1-30,1 0-42,-3 0-46,0 2-39,-4 1-29,0-2-25,0 3-23,-4 2-22,1-1-16,-8 7-24,10-12-31,-10 12-33,2-10-12,-2 10-21,-9-6-20,9 6 6,-16-1-30,16 1 13,-26 1-30,10 3 3,-2-1-69,-3 6-25,1-3-51,-2 3-33,2-1-30,-3 1-35,6 3-54,-2-3-49,3 1-81,0 0-25,2 0-97,-1 1-579,7-1-730</inkml:trace>
  <inkml:trace contextRef="#ctx0" brushRef="#br0" timeOffset="28075.955">28529 989 682,'8'-4'628,"-8"4"-69,10-11-53,-10 11-71,4-9-16,-4 9-39,2-13-49,-2 13-20,-6-9-47,6 9-32,-10-10-13,10 10-17,-13-7-27,3 4-9,10 3-8,-22-2-10,8 2-9,1 2-17,-3 1-22,0 1 5,-2 3-20,3-1-7,-3 1-11,5 1-14,-2 1-11,2 1-7,0-2-6,2 2-5,3-2-2,-1 4-6,4-4-8,0 0 0,5-8 15,0 15-37,0-15-15,7 15-22,-2-7-24,3-1-25,1-1-18,4 0-15,3-2-10,-1-1-39,4 1 23,0-1-68,2-3-21,0 0-18,1-2 0,0-1-18,5 0 21,-4-3-30,2-2 31,-2-1-10,0-3 66,2-2 3,-4 0 67,1-2-9,-1-1 71,-2-3-5,0-1 76,-4-1-5,0-3 103,-2 2 6,-1 1 35,-2 3 12,-2 0 39,-1 1 5,-3 1 4,-1 3 17,3-1 7,-3 4 13,-1 0-9,1 2-15,-3 9-7,4-16-21,-4 16-18,2-13-26,-2 13-7,0 0-9,0 0-6,0 0-13,0 0 10,0 0-17,-6 7 10,4 5-36,0 1-1,1 2-9,-2 1-8,2 2-9,-1 1-6,2 0-7,2 1-1,-2 1-8,1-2-2,0 0 6,1 1-15,0-3 4,1 1-14,2 0-31,0 2-34,0-5-32,4 3-51,-3-3-78,2-1-60,0-1-91,2-1-70,-2 0-34,1-3-96,-3 1-642,0-3-828</inkml:trace>
  <inkml:trace contextRef="#ctx0" brushRef="#br0" timeOffset="28424.853">28676 1009 691,'-9'-6'670,"9"6"-105,-11-7-108,11 7-96,0 0-74,0-11-46,0 11-41,11-6-39,0 4-29,2-3-22,6 3-19,1 1-2,4-2-3,3 1 17,2-1 17,6-1-32,1 0 31,2 1-33,0 0-4,1-1-11,-2 1-14,-2 0-11,-8-1-8,0 1 2,-5 1 9,-3 0-19,-4 2 45,0-3-8,-3 1-1,-12 2-10,19 0-7,-19 0-4,12 0-11,-12 0 0,0 0-1,6 8-7,-6-8-1,0 0-5,-2 15-7,2-15 1,-3 13-1,3-13-21,-4 13 19,4-13-3,-2 15-2,2-15-4,-2 14 4,2-14-11,3 14-9,-3-14-14,4 10-20,-4-10-22,7 9-28,-7-9-37,14 10-46,-14-10-34,13 3-47,-13-3-36,17 3-56,-17-3-5,19-3-137,-6 2-474,-2-4-561</inkml:trace>
  <inkml:trace contextRef="#ctx0" brushRef="#br0" timeOffset="28752.166">29247 819 650,'-13'0'594,"2"2"-75,11-2-59,-18 6-52,18-6-39,-13 6-43,13-6-12,-9 6-47,9-6-60,0 0-13,-1 12-30,1-12-23,13 5-13,-13-5-8,16 7 4,-4-4-7,-1-2-8,5 0-4,-3 1-9,3-2-4,-2 0-6,4-3 1,-1 1-3,-2 0-2,0-4-9,1 2-4,-4-3-5,1-1 5,0 1-21,-3-4 0,0 2 12,-2-2-28,-3 1 26,0 2-34,-2-1-6,0-2-3,-3 11-7,-2-16-1,2 16 4,-5-12-7,5 12-4,-14-9-8,14 9-25,-22-3-53,11 4-38,-3 2-47,0 1-81,-3 1-30,2 2-64,-3 2-73,-1 0-46,6 1-63,-2 1-128,3-1-308,2 1-552</inkml:trace>
  <inkml:trace contextRef="#ctx0" brushRef="#br0" timeOffset="29185.672">29531 980 436,'0'0'551,"0"0"-54,15 1-74,-15-1-35,0 0-42,13 4-21,-13-4-22,6 6-32,-6-6 6,7 8-33,-7-8-23,4 11-25,-4-11-32,2 12-23,-2-12-15,2 10-2,-2-10-23,-2 12-12,2-12-17,0 0-15,-1 15-6,1-15-7,0 0 1,-1 14 0,1-14 0,0 0 1,0 0 1,-3 9-3,3-9-10,0 0-13,0 0-1,0 0-5,-12-2 1,12 2 12,0 0-15,-6-11 1,6 11-3,-1-13 1,1 13 4,0-17-4,2 5-2,1 1-6,2-4 3,2 0 8,-1 0-1,3-1-5,1 1-3,0 1-1,3-2 8,-4 4-4,4 3-3,1 1 2,0 0-1,1 3 3,2 2 14,-1 1 5,0 2-11,2 2 3,-2 1 3,1 1-1,-1 1-8,0 2 0,-2-1-3,0 2 1,-1 2 12,-3 0-10,-1-1-17,1 1-27,-2 1-64,-3-2-63,1 0-77,-1 1-100,-1-2-96,3 0-111,-4 1-140,-3-9-514,6 15-804</inkml:trace>
  <inkml:trace contextRef="#ctx0" brushRef="#br0" timeOffset="29772.484">30425 989 579,'12'-13'655,"-6"1"-88,3-2-57,-4-1-65,2 3-47,-4-2-41,-1 2-29,-2 12-23,0-21-28,-4 11-26,-2 0-26,-2 3-16,0 1-20,-2 2-17,-4 2-16,1 0-20,-2 4-14,-2-1-23,-1 4-13,1 0-12,-3 2-9,0 1-10,2 2-6,0 0-9,2 1-8,3-2-2,0 1-4,1 0-6,2 0-2,2 1 6,2-2-9,1 2-11,5-11 4,-4 15-3,4-15-7,4 17-1,0-10-11,3 2 2,1-3-5,0 0-8,2 0 3,3-1 2,0 0-12,-1-3-3,4 1 1,-1 0 5,-1-3 0,4 0 4,-1-2 4,2 1 0,0 0 5,-2-3 8,0 2-2,-1-1 2,-1 0 3,-2 2 9,1-3-8,-14 4 5,20 0-3,-20 0 4,18 0-7,-18 0 17,16 8-9,-9-1-1,-2-1 0,-1 5 20,-1-1-15,-1 6 31,0 4 34,-1 1-10,-1 1 16,0 6-29,-1 0 52,-1-1-43,1 2 17,0 3-40,0 2 45,1-5-38,0-1 56,0 0-49,0-2 48,0 0 5,0-5-1,0 0-6,0-3-63,0-2 67,-2-3-37,2-1 75,-1 1 13,-2-4 4,3-9-16,-7 15-138,-1-10 0,8-5 0,-19 6 0,5-5 0,0-1 0,-4 0 0,-2-1 0,-2 1 0,-3-2 0,-3 4 0,-1-1 0,-7 1 0,0 3 0,-1 0 0,0 0 0,3 4 0,-1-1 0,3 4 0,2-3-126,2 1-320,1 1-75,6-1-103,-2 3-162,4-1-1009,6-3-1497</inkml:trace>
  <inkml:trace contextRef="#ctx0" brushRef="#br0" timeOffset="33433.522">2258 2131 80,'0'0'887,"0"0"-175,-2-12-49,2 12-53,0 0-45,-1-10-46,1 10-56,0 0-28,0 0-65,0 0-11,-1-12-78,1 12-17,0 0-68,0 0 72,0 0-82,6 8 60,-6-8-37,9 13-6,-9-13-19,8 17-29,-3-7-25,0 2-5,1 1-44,1-1-81,-2 2 0,0-1 0,0 0 0,0 0 0,1-1 0,-2 1 0,1 0 0,-1-1 0,0-2 0,-1 1-9,1-1-224,0 0-75,0-2-76,0 2-51,-4-10-76,7 14-136,-2-7-57,-5-7-867,5 15-1217</inkml:trace>
  <inkml:trace contextRef="#ctx0" brushRef="#br0" timeOffset="34019.475">3002 2306 448,'6'-9'704,"-3"0"-108,1 1-19,0-1-66,-4 9-45,6-17-39,-6 17-10,4-15-51,-4 15-9,1-12-42,-1 12 0,2-10-60,-2 10-1,-4-9-84,4 9-2,-10-5-66,10 5 13,-13 0-38,13 0 21,-22 3-17,11 1-16,-3 2-11,1 0-10,-1 4-3,-3 0-10,-1-1-7,3 3-2,-1-2-5,1 2 1,1-2-8,3 0 0,-1 1-2,1-1-7,2-2 6,0 2-2,1-3 3,2 0-7,6-7 10,-10 12-5,10-12 0,-6 10-5,6-10-7,0 0 2,2 12 6,-2-12 1,9 5-4,-9-5-3,14 4 3,-14-4 6,18 4-8,-6-3 2,1-1-6,0 3 6,5-2 1,0 2 0,0 1-12,1-2 13,0 2 3,0 0-3,0 1-1,1 1 3,-3 0-1,0 0 8,-2 0 1,0 2-6,0-2-7,-4 2-1,1 0 7,-3 1 1,-2-3 1,-1 5 6,0-3 13,-6-8 9,4 15 12,-4-15 4,-2 16 15,2-16 6,-8 16 1,2-10 13,-1 2-4,-2-1-5,-3-1-5,-1 1-3,-2-2-5,1 0 4,-2 0-16,0-1-23,-3-1-28,2 1 0,-2-2 0,0-1 0,1 0 0,-2-1 0,2 0 0,-3-1 0,2-1 0,1 0 0,0-3-79,2 0-132,-1-1-145,4-2-62,-1 0-102,4-1-110,-1 0-76,3-2-158,0 0-537,4-1-1004</inkml:trace>
  <inkml:trace contextRef="#ctx0" brushRef="#br0" timeOffset="34324.34">3409 2076 122,'0'0'928,"0"0"-189,5-10 0,-5 10-74,0 0-64,0 0-24,4-11-102,-4 11-2,0 0-99,0 0-18,0 0-117,0 0 22,0 0-27,0 0-18,0 0-32,0 0-21,-7 13-18,7-13-23,-6 15-21,6-15-17,-5 17-19,1-8-15,4-9-4,-7 17-13,7-17-1,-6 18-14,6-18-20,-6 16-68,6-16-103,-5 13-110,5-13-96,-3 11-103,3-11-159,-2 11-195,2-11-802,-3 9-1299</inkml:trace>
  <inkml:trace contextRef="#ctx0" brushRef="#br0" timeOffset="37179.685">4996 2525 390,'0'0'644,"5"-10"-90,-5 10-26,6-9-24,-6 9-45,7-11-33,-7 11 5,4-11-3,-4 11-40,0 0-24,3-11-46,-3 11-49,0 0-15,-5-12-42,5 12-35,-10-6-21,10 6-28,-22-4-3,22 4-11,-26 1-12,10 3-22,-3 0-8,2 0-15,-3 3-9,0 3 0,0-3-18,0 1-5,2 1-2,1 1-7,2-2-10,2 1 9,-1-2-2,4 0-15,2 1 1,1-3-1,7-5-1,-11 12-3,11-12-5,0 0-2,2 14-3,-2-14 5,12 5 0,-12-5 2,20 7 2,-8-6 0,1 1-5,4 0 5,0 1 1,0-1-4,1 1 12,1 1-1,2-2-5,-2 1-3,0 1 6,-1 0-5,-1-1 5,-2 1-1,-1-1-5,-4 3-2,0-3 13,-2 2 2,-8-5-10,8 8 13,-8-8 6,0 0-3,-3 16-6,3-16 16,-13 9-8,3-4 30,0 0-15,-2 0 11,-1-2-13,-3 1 4,1-1-10,-2-1 3,1 0-12,-1 0 6,2-2-10,1 2 4,-2-4-9,3 2 9,0-2-15,0 0-11,2 0-60,-1-2-83,1-1-81,1 1-84,4-3-42,-1 2-111,7 5-87,-5-13-46,5 13-164,-1-12-496,1 12-875</inkml:trace>
  <inkml:trace contextRef="#ctx0" brushRef="#br0" timeOffset="37568.681">5386 2489 644,'14'0'619,"-14"0"-79,0 0-6,0 0-65,2 12-27,-2-12-36,-8 12-29,3-3-37,-2-1-63,2 1-38,-3 2-40,1-2-36,0 1-31,2-1-21,1 1-23,0 1-14,4-11-11,-2 18-15,2-18-9,2 15-6,2-6-10,-4-9-5,14 12-3,-5-7-2,3-1-8,3-1-1,-1 0 1,4-1 1,-2-1-4,4-2-6,-3 1 2,1-3 1,0 1-3,-2-1 4,0-3-4,-2 1 4,-1 0 2,-2-3 4,-1 1 8,-2-1 14,-3-1 13,-1 0 7,-1-1 15,-3 10-6,-1-22-9,-2 12 1,-1-3-5,-2 1-1,-3 1-8,0 0 0,-3 1-5,0 2-9,0-1-6,-2 4 0,0-1-3,-1 2-4,2 1-1,0 3-4,-1 0-24,0 2-57,0 1-72,1-1-73,0 1-73,3 2-99,0 0-70,1 0-37,1 2-156,8-7-521,-6 10-790</inkml:trace>
  <inkml:trace contextRef="#ctx0" brushRef="#br0" timeOffset="37876.697">6757 2404 489,'5'-12'789,"-1"0"-96,-4 12-53,3-20-32,-3 20-66,2-17-26,-2 17-38,-2-17-38,2 17-33,0-14-70,0 14-40,0 0-79,0-15-33,0 15-40,0 0 44,0 0-22,0 0-18,2 15-22,-2-15-17,1 22-11,0-5-20,2-2-11,-2 3-11,2 2-4,-1-3-17,2 1-9,-3 0-6,3 1-3,-1-2-6,-1-1-29,0 0-52,0-2-69,1-1-71,-2-1-64,0 0-54,-1-12-68,2 18-71,-2-18-83,1 16-71,-1-16-91,-1 11-629,1-11-941</inkml:trace>
  <inkml:trace contextRef="#ctx0" brushRef="#br0" timeOffset="39084.182">6499 2592 762,'-12'-4'718,"12"4"-67,-18-7-71,18 7-78,-11-5-63,11 5-80,-9-7-70,9 7-54,0 0-46,3-10-39,-3 10-26,15-7-28,-4 4-18,6-2-16,2 3-15,3-2-12,4-1-9,6-1-25,3 2-33,2-2-32,-1 1-33,-1-2-34,3 1 8,-1 1-33,0-3-1,-3 3-5,2-2-8,-3 0 2,0 0-21,-2-1 31,-5 1 14,-3 0 38,-4 0 10,-3 2 41,-1-3 14,-3 0 31,-4 4 39,-2-2 26,-6 6 11,7-12 28,-7 12 21,0 0 10,0-12 24,0 12 21,0 0-25,-8-8 3,8 8-9,0 0 2,-13 8 5,8-1 3,0 2-11,0 1-11,1 3-15,2 3-21,-1-2-14,2 2-15,-1-3-18,2 1-9,2 2 2,0 0-4,1-1-6,2 1-6,0-3-1,3 1-3,-1 0-4,2-4-2,1 2-5,1-2 1,0-2-23,2-1-13,0-1-9,-1-2-9,0-2-15,1 0 3,0-1-3,-2-2-5,3-1 5,-4-1 4,2 0 13,-1-4 5,-2 0 11,2 0 4,-3-3 4,-1 1 7,-1-1 0,-1 0 31,1 2 19,-1 0 28,-5 8 29,7-14 18,-7 14 18,5-13-22,-5 13-18,6-8-23,-6 8 1,0 0-6,0 0-4,0 0-9,0 0-7,12 5-9,-12-5 19,4 11-21,-4-11-19,8 13-3,-8-13-7,8 14-11,-3-6-33,2-1-38,1-1-67,2 1-2,4 0-7,0-2-29,3 1-52,3 0-46,1-3-22,3 1 7,2-2-45,0-1 48,1 1-1,3-4 44,-1 0-5,7-1 86,-3-3 37,-1-1 1,-1 0 92,-3-2 14,-2-3 64,-5 1 43,-2-2 41,-3 0 25,-2-1 18,-5 2 31,-2-1-5,-2 1 10,-4 2-20,-1 10 13,-3-17 20,-2 9-12,-2 2-3,0 2 1,-5 1-13,12 3 4,-23 2-5,8 1 0,1 2-6,-2 4-23,2-3-22,2 5-19,0-3-17,2 3-19,0-2-13,2 2-14,4-4-9,0 4-4,4-11-6,-2 15-7,2-15-2,3 13-9,-3-13-6,11 12-21,-2-7-14,-9-5-23,20 6-9,-20-6-16,23 4-9,-10-4 0,0-3 7,0 2-1,0-2-5,-1-1 15,-2 0 12,4-1 8,-5-2 12,0 0 7,0 0 10,-2 2 12,-1-3-5,0 1 14,-6 7 12,9-7 6,-9 7 3,7-7-3,-7 7-4,0 0-4,0 0-1,0 0 5,0 0 1,7 5 3,-7-5-1,0 0-6,3 14 0,-3-14-4,3 10 3,-3-10-6,3 14-1,-3-14-7,9 12-5,-9-12-1,12 12-28,-5-8-34,3 1-27,0-1-40,1 0-27,4-1-24,2-1-42,1-1-26,-1-1-27,3 0-31,-1-1-5,2-2-28,2-2 28,0-1-47,-1-2 24,4-4 23,-1 0 9,-3-2 71,1-3 163,-1 0 138,-4-3 28,1-3 61,-2 1-18,1-3 34,-4-1 17,0 1 28,-3 0-10,-2 3 59,-1 2-17,-2 1 2,-2 2 23,1 1-17,-2 1-26,-1 3 21,2 0-12,-1 1 3,-3 11-48,4-17-7,-4 17-38,1-11 43,-1 11 20,0 0-21,0 0-9,0 0-11,0 0-20,-5 14 37,5-14-33,-3 24 4,2-7-25,-3 0 3,3 4-22,-2 1-16,1 2-22,-1-1 0,2 1-24,-2-1-14,2-1-9,0-2 7,1-2-16,0 0 3,1-1-10,0-2 0,2 0-8,1-3 8,0-1-35,2-1-18,0-3-57,1 3-42,0-5-57,3 0-42,1-1-43,-11-4-54,23 0-54,-23 0-65,24-3-75,-9-2-19,0 1-238,0-5-356,-2 0-760</inkml:trace>
  <inkml:trace contextRef="#ctx0" brushRef="#br0" timeOffset="39285.289">8447 2365 115,'-24'1'1006,"6"0"-221,0 0-99,5 1-71,-1-1-43,14-1-51,-15 2-71,15-2-55,0 0-66,0 0-63,0 0-53,20 3-40,-4-6-35,4 2-31,6-3-20,-1 1-29,10-2-46,-2 0-59,0-1-65,-1 1-87,0-3-61,0 0-91,-3 0-120,1 0-87,-8 2-881,-2 0-1051</inkml:trace>
  <inkml:trace contextRef="#ctx0" brushRef="#br0" timeOffset="41755.786">10450 2114 215,'5'-9'685,"1"0"-93,-6 9-55,8-14-40,-8 14-5,6-15-18,-6 15-22,7-12-20,-7 12-32,3-11-41,-3 11 2,4-10-6,-4 10-13,0 0-53,-2-13-32,2 13-27,0 0-14,-11-4-18,11 4-22,-15 7 6,5-2-26,-3 3 8,-2 3-34,1 3-130,-2 1 0,2 2 0,-1 2 0,1 3 0,2 0 0,1-1 0,3 2 0,2-1 0,1-1 0,1 3 0,3-4 0,1-1 0,5 3 0,-1 0 0,3-2 0,4 1 0,1-4 0,4 4 0,3-3 0,0-2 0,3-1 0,1-1 0,0-4 0,-2-1 0,4-3 0,-1 2 0,3-4 0,-2-2-1,3-1-430,-1-1-51,-1-1-18,-1-4-51,0 3-65,-2-3 9,0-2-85,-4-1-678,0-1-970</inkml:trace>
  <inkml:trace contextRef="#ctx0" brushRef="#br0" timeOffset="42024.743">10937 2196 606,'-2'-15'676,"1"1"-85,0 4-17,-1-2-57,1 0-40,-1 2-29,0-2 9,0 3-20,2 9-19,-3-15-16,3 15-8,-1-14-53,1 14-40,-2-11-32,2 11-31,0 0-26,-1-11-13,1 11 42,0 0-11,0 0-67,7 9-163,-7-9 0,6 17 0,-3-5 0,1 4 0,-1 0 0,1 1 0,0 5 0,0-1 0,-2 1 0,1 0 0,-1-1 0,1 0 0,-1-3 0,-1 2 0,0-4 0,-1 2 0,1-1 0,-1-2 0,0-1 0,1-2 0,-1 0-152,2 0-364,-2-12-56,1 21-67,3-11-30,-4-10-65,5 19-822,-1-9-1196</inkml:trace>
  <inkml:trace contextRef="#ctx0" brushRef="#br0" timeOffset="42396.046">11353 2450 142,'13'-7'869,"-13"7"-181,9-4-63,-9 4-74,0 0-20,9-4-55,-9 4-38,0 0-58,0 0-23,9-5-33,-9 5-25,0 0-16,0 0-41,0 0-1,0 0-39,0 0-19,0 0-47,0 0-28,0 0-16,0 0-17,-12-2-11,12 2-6,0 0-7,-15-2-15,15 2-1,0 0-11,-13-3 1,13 3-4,0 0-1,-11-6-5,11 6-5,-5-8-3,5 8-3,0 0-3,3-15 17,-3 15-18,4-7-4,-4 7 6,11-10-3,-11 10-3,11-4 2,-11 4 2,18-2 0,-18 2 4,21 2 3,-13 2 7,2 1 17,0 0 25,2 2 7,-3 1-6,2 0-7,-3 3-5,-1-4-10,-1 3 2,0-3-11,-3 3-5,-1-1-10,-2-9-6,-2 18-57,-1-7-97,-3-3-109,1 0-105,-3-1-95,0 0-95,-3 2-124,-2-2-206,-1 0-605,1-1-1114</inkml:trace>
  <inkml:trace contextRef="#ctx0" brushRef="#br0" timeOffset="42766.548">11989 2167 727,'-2'-8'804,"2"8"-86,-4-15-74,4 15-48,-1-11-33,1 11-62,0 0-69,-2-12-55,2 12-40,0 0-13,0 0-24,0 0-9,0 0-25,0 0-30,-7 12-17,7-12-25,0 19 4,-3-9-20,2 4-23,0-2-24,1 1-131,0 1 0,1 1 0,-1-3 0,1 2 0,2-1 0,0 0 0,-1-2 0,2 1 0,1-3 0,0 0 0,1-1 0,1-1 0,4 0 0,-4-3 0,3 0-41,-10-4-212,23 3-53,-23-3-40,23 0-25,-12-2-46,3-1-39,-1-2-62,-4 2-37,4-6-72,-2 2-109,1-4-380,-1 0-732</inkml:trace>
  <inkml:trace contextRef="#ctx0" brushRef="#br0" timeOffset="43076.511">11984 2055 406,'-15'1'674,"2"2"-87,3 0-46,10-3-82,-18 3-49,18-3-43,-12 3-50,12-3-15,0 0-19,-10 5-43,10-5-32,0 0-32,0 0-19,12 3-10,-12-3-20,15-4-11,-15 4-6,22-6 0,-8 2-3,0-2 6,0 1-1,1-1-20,-2-1 18,1 0 9,-4 2 5,-1-4-8,1 1-7,-1 1-6,-3-2-3,-1-1-11,-1 0 30,-4 10-43,4-17-14,-4 17-13,0-18-9,0 18-9,-6-17-9,1 9-17,1 1 8,4 7 1,-16-8-13,7 4-11,-1 1-46,10 3-48,-21 2-63,21-2-60,-21 5-49,10 0-49,0 2-58,-1 1-58,4 1-60,0-1-30,1 4-208,1-3-423,2 3-778</inkml:trace>
  <inkml:trace contextRef="#ctx0" brushRef="#br0" timeOffset="43356.852">12414 2314 683,'0'0'814,"0"0"-83,13 2-48,-13-2-71,0 0-44,0 0-86,0 0-59,0 0-21,11 3-16,-11-3-20,0 0-51,5 13-13,-5-13-22,0 14-32,0-14-27,2 17-39,0-5-5,-2-12-30,1 21-10,0-11-105,2 2-32,-3-2 0,4 1 0,-4-11 0,2 20 0,-2-20 0,2 15 0,-2-15 0,3 13 0,-3-13-255,3 11-61,-3-11-58,2 10-48,-2-10-66,0 0-117,11 7-64,-11-7-934,0 0-1255</inkml:trace>
  <inkml:trace contextRef="#ctx0" brushRef="#br0" timeOffset="43960.763">13016 2476 515,'0'0'845,"0"0"-153,0 0-87,0 0-60,0 0-41,0 0-71,11-5-61,-11 5-57,0 0-41,0 0-27,0 0-20,0 0-15,0 0-13,0 0 4,0 0-36,0 0-14,0 0-37,0 0-16,-9 7 8,9-7-25,0 0 4,0 0-39,0 0 1,-16-1-21,16 1 23,0 0-37,-9-6 29,9 6-40,0 0 7,-4-7-8,4 7 10,0 0-15,0-14 10,0 14-15,4-11 14,-4 11-7,7-9 0,-7 9-7,8-9 20,-8 9-22,10-10 17,-10 10-13,9-5 12,-9 5-15,14-5 17,-14 5-14,13-1 17,-13 1-13,11 1 14,-11-1-16,14 3 11,-14-3-11,9 2 13,-9-2-11,8 5 14,-8-5-11,0 0 14,0 0 3,0 15-7,0-15-26,-6 5 7,6-5-32,-11 4-20,11-4-20,-14 3-4,14-3-8,-15 2 2,15-2 5,-14-1 24,14 1 1,-13-4-1,13 4 8,-9-4 7,9 4 9,-8-8 6,8 8 0,0 0 3,-2-14 14,2 14 3,6-10 7,-6 10 1,6-10 4,-6 10 11,13-9 17,-13 9 20,19-3 16,-19 3 5,22 0 23,-9 0-4,4 6 24,-2-1 13,3 1-2,0 4-12,0 0-6,-3 2-13,3 0-5,-6 2-9,2 0-15,-4-1-10,-3 1-5,-3-2-10,4 1-6,-8-1-7,0 0-6,-2 2-44,-4-1-69,2-1-127,-3 1-90,-1-1-90,-1-1-81,-3-1-152,1-3-103,-1 2-842,-1-3-1226</inkml:trace>
  <inkml:trace contextRef="#ctx0" brushRef="#br0" timeOffset="44300.821">13634 2193 753,'6'-12'782,"0"0"-61,-2 3-78,-4 9-21,4-18-41,-4 18-42,7-14-56,-7 14-66,2-10-58,-2 10-29,0 0-32,0 0-12,0 0-12,0 0-43,0 0-9,-6 12-31,6-12-6,-3 20-10,1-8-76,0 2-99,2-2 0,0 3 0,2 0 0,0 0 0,1 1 0,1-4 0,-2 0 0,2 3 0,1-3 0,0-2 0,1-1 0,-1 0 0,1-3-23,-1 3-220,4-6-54,-9-3-30,14 9-42,-14-9-15,13 3-59,-13-3-53,18-2-37,-18 2-66,16-5-106,-7 0-482,-1-3-797</inkml:trace>
  <inkml:trace contextRef="#ctx0" brushRef="#br0" timeOffset="44616.307">13602 2010 53,'-15'-1'802,"15"1"-141,-21 0-61,21 0-82,-18 2-46,18-2-47,-11 3-40,11-3-20,-10 5-41,10-5-30,0 0-29,0 0-12,6 12-25,-6-12-36,13 3-23,-13-3-10,25 0-13,-11 0-11,5-3-2,2 3-2,-3-4 6,2 1-4,-1-1-3,-2 0-16,1-1 5,-2-1-3,0 0-11,-5 0-17,2-2 11,-6 3-12,0-4-11,-3 2-8,3-1-9,-7 8-12,3-14-7,-3 14-8,-3-15-7,3 15-19,-11-11-6,11 11 0,-13-10 0,13 10 0,-21-5 0,21 5-26,-21 0-72,10 2-59,-1 0-85,0 1-83,1 2-30,-1-1-41,3 2-65,-2 1-65,5 2-68,-2-1-27,2 4-774,3-3-999</inkml:trace>
  <inkml:trace contextRef="#ctx0" brushRef="#br0" timeOffset="44970.369">13954 2216 267,'0'0'750,"13"4"-100,-13-4-19,14 3-65,-14-3-33,17 4-46,-5-1-41,-1 0-61,2 2-41,1-1-48,1 3-34,-1 0-31,1 0 11,1 1-80,-2-2-31,0 2-20,-1 1-20,-3 2-3,0-4-34,-1 2 2,-5 1-5,2-2 0,-2 2-15,-4-10-7,0 18-8,0-18 7,-5 18-15,0-9 11,-2-1-14,1-1 28,1 1 17,-4-2 37,4 1 10,-3-2 5,8-5 2,-9 12 6,9-12-5,-10 8-12,10-8 12,-6 7-22,6-7 5,0 0-65,-8 8-28,8-8 0,0 0 0,0 0 0,0 0 0,0 0 0,4 11 0,-4-11 0,13 0 0,-13 0 0,23-2 0,-12 1 0,3-1-27,0-3-233,3 1-78,1 1-74,2-5-56,0 1-106,-4 1-88,2-2-157,2 1-651,0 0-1090</inkml:trace>
  <inkml:trace contextRef="#ctx0" brushRef="#br0" timeOffset="45247.938">14977 2301 337,'0'0'1008,"0"0"-175,0 0-70,0 0-30,0 0-29,0 0-68,0 0-82,0 0-68,0 0-69,0 0-73,0 0-36,0 0-43,0 0-7,0 0-36,0 0-14,5 10-93,-5-10-115,0 0 0,13 0 0,-13 0 0,11-1 0,-11 1 0,14-1 0,-14 1 0,14-3-226,-14 3-185,18-5-108,-18 5-75,13-3-93,-3-1-49,-10 4-853,13-2-1239</inkml:trace>
  <inkml:trace contextRef="#ctx0" brushRef="#br0" timeOffset="45412.781">15368 2294 267,'0'0'617,"0"0"-122,0 0-72,0 0-59,15 0-69,-15 0-68,0 0-45,0 0-36,0 0-25,14 1-28,-14-1-19,0 0-62,0 0-83,17 0-103,-17 0-94,0 0-613,13-1-440</inkml:trace>
  <inkml:trace contextRef="#ctx0" brushRef="#br0" timeOffset="45601.672">15737 2314 34,'0'0'803,"0"0"-170,0 0-83,14-2-64,-14 2-51,0 0-63,0 0-53,13 0-48,-13 0-51,0 0-20,15-2-79,-15 2-15,0 0-6,16-1-54,-16 1-59,12-3-101,-12 3-100,13-1-88,-13 1-109,15-3-129,-15 3-430,14-2-561</inkml:trace>
  <inkml:trace contextRef="#ctx0" brushRef="#br0" timeOffset="45744.995">16220 2280 684,'0'0'523,"0"0"-120,11-4-78,-11 4-69,0 0-46,11-7-60,-11 7-55,0 0-116,7-8-113,-7 8-655,0 0-312</inkml:trace>
  <inkml:trace contextRef="#ctx0" brushRef="#br0" timeOffset="45941.09">16472 2239 145,'11'0'928,"-11"0"-156,0 0-57,0 0-81,0 0-57,12 3-77,-12-3-78,0 0-66,0 0-56,0 0-54,0 0-53,15 0-37,-15 0-27,0 0-34,0 0-55,13-3-99,-13 3-119,0 0-130,0 0-176,11-5-147,-11 5-814,0 0-1057</inkml:trace>
  <inkml:trace contextRef="#ctx0" brushRef="#br0" timeOffset="46840.772">17796 2121 448,'0'0'754,"-7"-8"-112,7 8-37,-4-9-59,4 9-30,-4-12-20,4 12-33,-2-9-46,2 9-4,-1-11-37,1 11-17,0 0-43,1-16-50,-1 16-19,0 0-26,2-11-33,-2 11-30,0 0-30,0 0 11,0 0 15,0 0-8,0 0-12,9 14-75,-6-5-59,-2 3 0,2 0 0,-1 2 0,0 1 0,-1-1 0,3 1 0,-2 1 0,2-1 0,-1-1 0,1-1 0,-1-1 0,1-2 0,0-1 0,4 1-270,-2-3-67,-6-7-64,13 11-13,-13-11-98,14 4-62,-14-4-44,13 0-93,-13 0-673,14-4-985</inkml:trace>
  <inkml:trace contextRef="#ctx0" brushRef="#br0" timeOffset="47171.379">17790 1988 679,'0'0'631,"-12"-3"-94,12 3-34,0 0-40,-16 0-18,16 0-53,0 0-44,0 0-5,-7 4-48,7-4-14,0 0-27,6 8-6,-6-8-27,13 3-35,-13-3-9,22 2-2,-8-2-20,0 0-14,3-2 0,0 1-7,1-3-23,0 1-14,0 0-1,-2-1-14,0-1-4,-1 1-10,-2-1-8,-1-1 0,-1 0-10,-3 1-5,-1-2-2,-7 7-13,12-13-4,-8 5-5,-4 8-6,3-13-2,-3 13-6,-1-14 7,1 14-12,-6-12-2,6 12-1,-10-8-2,10 8-36,-12-3-66,12 3-76,-18 1-22,9 3-61,0-1-37,-1 2-64,2 2-44,1 1-55,0 1-52,3 0-14,-1 2-176,3 0-415,1 1-737</inkml:trace>
  <inkml:trace contextRef="#ctx0" brushRef="#br0" timeOffset="47588.786">18143 2201 189,'0'0'757,"0"0"-153,5 7-63,-5-7-52,0 0-43,0 0-40,3 12-31,-3-12-64,0 0-4,-2 17-45,2-17-16,0 13-31,0-13-19,-2 17-33,2-17-28,-1 21-14,1-21-29,0 17-16,0-17-14,0 18-10,0-18-9,-2 15-8,2-15-8,-1 13 5,1-13-11,-1 12-2,1-12-2,0 0 1,0 14 0,0-14-3,0 0 2,0 0-4,-6 10-7,6-10-1,0 0 1,0 0-2,0 0 8,-7-11-10,7 11 7,0-13-5,0 13 9,4-15 10,-1 4 22,3 1-14,-1-3-3,3 0 2,-1 0 2,5 1 9,-2 0 10,3-1-5,0 4 26,1-3 12,0 3 20,0 1-20,2 1 23,0 2-23,-1 2 13,-1 1 12,1 2-8,-2 0 3,2 2-4,-2 1 8,1 1-14,-2 3-5,-2-1-12,1 2-8,-3-1-69,-1 2 0,-1-1 0,0 1 0,-1 0 0,-1-1 0,0 1-93,-4-9-209,4 15-93,-4-15-126,3 14-112,-3-14-107,0 13-221,0-13-483,0 0-1057</inkml:trace>
  <inkml:trace contextRef="#ctx0" brushRef="#br0" timeOffset="47824.107">18687 2299 495,'0'0'995,"0"0"-183,0 0-82,0 0-47,3-11-44,-3 11-73,0 0-54,0 0-41,0 0-51,14-3-45,-14 3-46,14 3-31,-14-3-45,19 0-45,-19 0-42,23 0-32,-10 0-29,1 0-105,-14 0 0,26 0 0,-13 0 0,0 0 0,-13 0-87,25 0-223,-25 0-81,24-3-104,-11 1-94,-13 2-136,17-1-125,-17 1-655,19-6-1133</inkml:trace>
  <inkml:trace contextRef="#ctx0" brushRef="#br0" timeOffset="48068.268">19045 2203 305,'0'0'778,"0"0"-123,4-15-21,-4 15-78,3-10-30,-3 10-43,1-12-40,-1 12-35,2-11-12,-2 11-2,4-8-23,-4 8-46,0 0-64,4-12-45,-4 12-25,0 0 12,0 0-23,0 0-25,9 5-10,-9-5-29,5 12-15,-5-12-28,7 14-6,-5-4-18,-2-10 0,4 19-11,-4-19-9,3 20-23,-2-9-14,0 0-42,-1-11-59,1 19-83,-1-19-80,0 20-66,0-20-77,-2 16-57,2-16-115,-1 14-55,1-14-215,-3 14-479,3-14-938</inkml:trace>
  <inkml:trace contextRef="#ctx0" brushRef="#br0" timeOffset="48585.046">19471 2324 705,'0'0'697,"0"0"-72,0 0-36,0 0-3,0 0-32,0 0-20,0 0-56,14 4-36,-14-4-42,9 3-59,-9-3-22,9 6-63,-9-6-36,9 7-26,-9-7-21,6 7-17,-6-7-14,0 0-17,3 14-23,-3-14-12,0 0-14,-7 12-18,7-12-10,-12 7-12,12-7 5,-15 5-18,5-2-5,10-3-4,-18 2 1,18-2-9,-17 2-2,17-2-7,-13 0 2,13 0-5,-13-2-4,13 2-6,0 0 2,-13-7 3,13 7 0,0 0 13,0-12-15,0 12 1,8-9 0,-8 9 9,12-8-2,-12 8-2,19-5 6,-19 5 5,22-2 9,-8 4 11,1 1 30,1 3 13,-2-1 5,3 3-59,-4 0-13,1 1 0,-3 1 0,1 2 0,-2 0 0,-4 0 0,-1 2 0,1 1 0,-4-1 0,-1 1 0,-2 1 0,0-1 0,-3 0 0,-1-1 0,0 1-86,-2-4-395,0 1-82,-1-1-116,0 0-106,-1-3-186,0-1-498,3-1-1087</inkml:trace>
  <inkml:trace contextRef="#ctx0" brushRef="#br0" timeOffset="48892.751">20024 2102 644,'4'-8'853,"-4"8"-107,8-14-31,-8 14-43,5-10-32,-5 10-72,5-7-65,-5 7-55,6-8-58,-6 8-38,0 0-29,0 0-11,10 3-54,-10-3 39,8 8-57,-8-8-20,8 16-210,-2-9-10,-2 5 0,-2-2 0,2 2 0,-1-2 0,0 2 0,-1-1 0,1 0 0,-2 0 0,2-1 0,-3-10 0,1 21 0,-1-21-199,2 16-189,-2-16-52,1 13-13,-1-13-65,3 12-53,-3-12-48,1 10-193,-1-10-517,5 8-932</inkml:trace>
  <inkml:trace contextRef="#ctx0" brushRef="#br0" timeOffset="49168.399">20194 1886 872,'0'-12'719,"0"12"-55,3-18-66,1 10-41,-4 8-38,10-9-9,-10 9-53,18-1-14,-4 5-5,2 1-38,3 4-57,6 4-29,-1 2-19,-1 4-20,5 4 13,-1 1-46,0 2 6,-4-2-239,-2 3-9,-5-3 0,0 0 0,-4 0 0,-2 0 0,-1 0 0,-4-1 0,-2 3 0,-2 0 0,-1 1 0,-4 4 0,-5 0 0,2 1 0,-8 1 0,-1 0 0,-1-2 0,-2-1 0,4-5-442,-6 2-514,-2 0-237,8-9-575,0-3-1463</inkml:trace>
  <inkml:trace contextRef="#ctx0" brushRef="#br0" timeOffset="49800.481">21906 2170 715,'9'-6'661,"2"-1"-75,-3 2-7,0-3-67,1 2-19,-1-2-35,1 1-31,-3-1-17,0 2-13,0-2-11,-6 8-17,8-12-37,-8 12-50,6-12-47,-6 12-44,-3-10-17,3 10-9,-10-7-16,10 7 2,-17-4-21,5 6 8,-3 0-21,-1 1 14,-5 4-128,0 0-3,-5 5 0,-1 1 0,2 2 0,0 1 0,1 1 0,1 0 0,1 2 0,3 0 0,1-1 0,5-2 0,2 1 0,3 0 0,3-2 0,4-2 0,1 0 0,5 2 0,2-1 0,4-3 0,2 1 0,3-1 0,1-1 0,3-3 0,0 0 0,1-2 0,0-2 0,-2-1 0,3-2 0,-1 0-305,0-2-70,-3-1-68,2-1-4,-1-2-98,-2-1-57,-3 2-26,-1-2-214,-2 0-423,-1 0-873</inkml:trace>
  <inkml:trace contextRef="#ctx0" brushRef="#br0" timeOffset="49999.958">21701 2289 132,'-16'0'960,"16"0"-183,-20 1-60,20-1-61,-15 0-81,15 0-62,0 0-88,-16 0-45,16 0-39,0 0-45,0 0-28,0 0-66,0 0-25,16-7-52,-4 6-10,4-3-42,3 2 7,5-1-40,0-1-57,3 0-84,0-1-101,6 1-76,-1-1-119,-5 0-105,-1 1-82,-1 1-119,1-1-585,-2 1-891</inkml:trace>
  <inkml:trace contextRef="#ctx0" brushRef="#br0" timeOffset="50464.19">22714 2066 715,'4'-10'728,"-4"10"-66,6-17-61,-6 17-51,3-12-21,-3 12-59,2-15-50,-2 15-65,-2-12-20,2 12-48,-9-10-8,9 10-36,-16-7-36,6 5-31,10 2-24,-24-1 8,9 2-21,-2 1-18,-1 3-10,-1 0-19,0 1-11,-2 1-12,0 1-8,1 2-14,0 0-1,2 0-8,0-3-6,3 4-7,2-3 0,1-1-19,1 3 6,3-3-4,1 1-4,2-1 4,5-7-5,-5 12 4,5-12 0,6 12-7,-6-12 3,11 11-1,-2-5-3,3-1 0,-2-1 1,5 1-10,-2 0 4,3 0-7,0 0 0,2 0-11,0 0-5,2 2 2,-3-2 0,1 0 0,0 2-2,1 0 0,-3-1 0,0 1 17,-1-2-8,-3 1 6,0 1 18,-3-2-12,0 0-7,-2 2 0,-7-7 13,10 8-1,-10-8-2,0 0 10,1 12 10,-1-12 8,-10 7 0,10-7-12,-17 6 17,7-2-7,-3-3 2,1 0-9,-4 1 9,2-1-20,-2 0-5,2-1-33,-3 0-91,2 0-90,-1 0-73,1 0-68,1-1-116,0 0-135,14 1-96,-26-2-830,26 2-1171</inkml:trace>
  <inkml:trace contextRef="#ctx0" brushRef="#br0" timeOffset="50864.551">23148 2438 777,'13'1'749,"-13"-1"-95,21 3-55,-21-3-30,14 3-39,-14-3-44,10 5-53,-10-5-36,7 6-25,-7-6-43,0 0-30,4 10-48,-4-10-25,0 0-47,-4 8-19,4-8-20,-7 7-28,7-7-23,0 0-13,-13 3-21,13-3 0,-11 2-25,11-2 2,0 0-12,-18 0 5,18 0-11,-12-2 1,12 2-5,-11-5 0,11 5-7,-7-6 10,7 6-16,0 0 7,-2-12-6,2 12 7,4-12-9,-4 12 12,14-11-9,-8 3 9,3 4-11,0-1 13,2-1-1,2 2 4,-13 4 10,27 2 33,-10 0 32,-2 4 12,3 3 36,-1 0-101,-2 4-35,-1 1 0,0 1 0,-4 3 0,-2 1 0,-1 1 0,-3 1 0,-2-2 0,-5 1 0,-3 2 0,-5 3 0,-5 0 0,-6-1 0,-6 1-17,-4-2-781,-4 1-243,-5-4-953,-2-1-1746</inkml:trace>
  <inkml:trace contextRef="#ctx0" brushRef="#br0" timeOffset="51624.424">25672 2438 482,'-4'-15'610,"1"2"-96,-2-1-85,1 0-57,0-1-65,1 1-45,-1-2-49,-2 3-37,3 1-25,-2 2-14,1 0-25,1 0-24,3 10-13,-4-15-18,4 15-10,-5-12-20,5 12 5,-4-11-10,4 11-3,0 0-6,-2-14-1,2 14-3,0 0-10,-2-10 14,2 10-16,0 0 13,0 0-14,2-12 27,-2 12 19,0 0 8,4-12 32,-4 12 1,7-7 25,-7 7 11,6-8 9,-6 8 20,5-7 6,-5 7 5,6-7 2,-6 7 4,0 0 10,8-8 4,-8 8 5,0 0 0,5-7-36,-5 7-15,0 0 20,0 0 13,0 0 20,12 8 26,-12-8-14,5 18 11,-2-7 3,-1 5-27,1 0-121,-1 2-64,-1-1 0,2 3 0,-1-3 0,0 1 0,-2 0 0,2-1 0,0 0 0,0 0 0,1-1 0,2-2 0,-3 2 0,1-7 0,1 3 0,0-3-301,0-1-92,-4-8-58,9 13-76,-9-13-104,10 5-92,-10-5-118,11 4-533,-11-4-975</inkml:trace>
  <inkml:trace contextRef="#ctx0" brushRef="#br0" timeOffset="51943.992">25645 2088 771,'0'0'632,"0"0"-37,-12 1-76,12-1-82,0 0-31,0 0-36,0 0 2,0 0-39,4 12-22,-4-12-25,13 4-25,-13-4-17,22 1-7,-9 2-18,1-6-23,-3 3-32,2-1-30,1-2-7,-1 1-7,-3-1-9,3 0-16,-4-2-19,2 1-10,-2-1-2,-2 0-12,1-2 13,-8 7-31,12-13 4,-12 13-17,5-12-9,-5 12 1,4-12-11,-4 12 0,-4-14-6,4 14-4,-5-8-30,5 8-45,-10-7-48,10 7-27,-14-3-38,14 3-58,-16 1-51,16-1-68,-16 6-63,7-1-61,0 0-2,9-5-124,-9 12-567,9-12-799</inkml:trace>
  <inkml:trace contextRef="#ctx0" brushRef="#br0" timeOffset="52572.033">26024 2210 31,'17'3'697,"-2"-1"-135,1-1-47,-1-2-24,-1 1-56,2-2-35,0-2-23,1 0-8,-1 0-45,-1-3-17,-1 0-33,0-1-16,-1-1-15,-2-1-34,1-1-18,-1 0-2,-4-1-32,1-3-17,-2 1-49,-2 0 0,-2-2-36,0 2 6,-2 0-26,0 1 12,-2 1-29,-2-3 20,0 4-24,0-1 11,0 1-20,-3 2 22,3 0-24,-2 1 9,-2 3-9,0 1 23,8 4-30,-12-7 22,12 7-25,-16 2 42,16-2-17,-13 7 30,7 0 12,-2 3 9,2 0-8,1 4 11,-1 1 4,4 2-8,-3 1-3,5 2-4,-2 3-1,2 0-8,0 5 8,2 0 5,-2 6 2,5 2 27,-1 5 0,2 2 1,3 1-19,1-2 2,-2 1-21,1 0-24,1 1-33,-1-3 0,0 1 0,-1-2 0,2-1 0,-4-5 0,1-1 0,-1 0 0,2-2 0,-4-1 0,1-1 0,1-4 0,-2-3 0,-1 1 0,0-5 0,1-1 0,0-1 0,-1-2 0,-1-2 0,2 0 0,0 0 0,1-3 0,0-1 0,0-1 0,3-2 0,-1 1 0,1-1 0,-8-5 0,14 3 0,-14-3 0,13 0 0,-13 0 0,14-4 0,-14 4 0,12-10 0,-12 10 0,6-15 0,-6 15 0,5-17 0,-5 5 0,-5 1 0,0-4 0,-3-2 0,-3 0 0,-7-5 0,-5-3-57,-4-1-7,1 0 2,-7 0 3,-2 0 12,-1-2 12,0 4 2,0-1 13,0 0-10,2 3 14,3 0-1,9 4 9,-1 0-11,7 4 14,-1 0-8,3 1 8,5 2 6,4 1-9,1-2-7,4 12 3,6-19-90,1 8-62,9-2-75,2 1-67,7-3-39,8-2-1,3 0-72,5 0-23,1 3-46,4-1-73,-2-2-112,6 4-452,-1 0-738</inkml:trace>
  <inkml:trace contextRef="#ctx0" brushRef="#br0" timeOffset="53332.736">26771 2254 555,'0'0'644,"0"0"-77,0 0-30,0 0-42,0 0-27,0 0-23,15-4-29,-15 4-36,14-3-39,-1 0-16,1 3-12,1-5-16,4 3-56,-2-2-9,4 1-26,-1-4-24,-3 2-48,2-1 7,-1-1-32,-3 0-14,0-2-21,-2 1-5,0-2-22,1 1 6,-4-1-23,0-3 7,-3 1-7,-1 0-7,-1-2-3,-3 2-9,0 0 4,-2-2-9,0 2-1,-2-1 3,0 2 5,-3-2-17,1 1 1,-2-1 4,-4 2-5,3 2-2,-2-1 1,-2 2-16,2 1 21,0 2 7,0 0-10,-2 1-1,0 1 3,-1 1-6,12 2-3,-22 1 9,8 0-8,5 2 9,-3 2-4,0 2 2,1 0 0,1 3 10,1 2-5,-1 0 8,3 5 8,-1 2 21,2 1 17,2 3 3,1 0 29,-1 1-3,4 2-5,0 3 12,0 0-14,2 4 0,0 0-79,0 2 0,1 2 0,-1-2 0,0 1 0,2 1 0,-1 0 0,2 0 0,-3-1 0,2 0 0,-3-2 0,-1 1 0,4-1 0,-4-1 0,4-2 0,-4-5 0,2 1 0,-2 0 0,3 0 0,-3-3 0,0-2 0,0-1 0,-3-1 0,3-1 0,-2-1 0,0-1 0,0 0 0,2-4 0,0 0 0,-2-1 0,2-12 0,0 22 0,0-22 0,0 17 0,0-17 0,2 12 0,-2-12 0,6 10 0,-6-10 0,12 7 0,-12-7 0,11 4 0,-11-4 0,13 1 0,-13-1 0,14-1 0,-14 1 0,13-6 0,-13 6 0,14-9 0,-9 2 0,1 0 0,1-2 0,-3 0 0,1-1 0,-2-1 0,-1-1 0,-2-2-55,0-2-21,-2-2-13,-1-4 1,-6 0 18,-2-4-15,-3 2 24,-6-8 0,-3 5 12,-1-1 4,-2 1 13,-3 0-10,0 2 20,3 1-5,-3 1 14,4-1-4,2 7 17,8 0 12,-1 3-6,5 1-14,-1 1 21,3 0-25,3 2 25,2-2-23,4 12 16,2-19-18,4 10 5,3-1-75,3 0-76,7-2-54,4 4-48,4-3-47,7 2-47,-1 0-48,7 0-50,-3 3-71,5-1-70,-2 0-676,-3 3-878</inkml:trace>
  <inkml:trace contextRef="#ctx0" brushRef="#br0" timeOffset="53820.811">27808 2592 80,'0'0'737,"0"0"-140,0 0-76,0 0-65,0 0-61,-2-12-43,2 12-36,0 0-50,0 0-9,0 0-27,0 0-16,0 0-12,0-12-3,0 12-4,0 0-1,0 0-2,0 0-3,0 0-8,0 0-7,0 0-8,3-9-11,-3 9-21,0 0-17,0 0-19,0 0-13,0 0-10,0 0-12,0 0 8,10 5-17,-10-5 1,0 0-7,0 0-10,0 0 3,1 12-15,-1-12-1,0 0-3,0 0 0,0 0-4,-5 6 2,5-6-8,0 0 1,0 0-6,-15 1-3,15-1 3,0 0-2,-12-2-8,12 2 0,0 0-2,-10-5 0,10 5 6,0 0-4,-5-11-1,5 11-1,0 0 0,7-13 0,-7 13 1,12-8 1,-6 3 14,-6 5-3,19-4 42,-19 4-9,21 0 23,-7 3 10,-1 1-5,0 1 9,1 3 2,1 0 0,1 5-7,-1-1-11,-2 0-14,-1 2-3,1 1-16,-7-1-1,2-1-11,-3 2-36,-5 1-69,0 1-128,-5-2-144,-7 4-102,0-2-123,-8 4-159,-5 2-225,-6-2-521,2-2-1117</inkml:trace>
  <inkml:trace contextRef="#ctx0" brushRef="#br1" timeOffset="56696.254">7447 3578 119,'0'0'801,"0"0"-194,10-5-62,-10 5-36,0 0 0,8-5-42,-8 5 9,0 0-34,9-5-17,-9 5-12,0 0-30,0 0-37,0 0-54,0 0-39,0 0-35,-6-9-7,6 9-1,-14 0-15,14 0-12,-25 6-4,8 0-17,-1 0-9,-3 2-60,-4 4-93,1 2 0,-1 3 0,0-1 0,-3 6 0,1 1 0,0 2 0,2 3 0,1 1 0,0 3 0,3 0 0,0 4 0,5-2 0,0 1 0,5 2 0,2-5 0,5 1 0,3-2 0,1-1 0,4 1 0,3-1 0,4 0 0,2-2 0,6 0 0,2 0 0,6-5 0,2-1 0,5-3 0,3-2 0,4-4-179,1-4-314,3 0-38,2-2-70,-4-3-56,-2-1-63,-1-2-139,-2-1-456,1-2-920</inkml:trace>
  <inkml:trace contextRef="#ctx0" brushRef="#br1" timeOffset="57149.16">8084 3984 547,'0'-14'592,"0"14"-30,0-14-25,0 14-33,-1-14-61,1 14-17,-1-15-30,1 15-14,0-11-30,0 11-14,-1-11-16,1 11-24,0 0-27,-2-13-46,2 13-21,0 0 72,0 0-9,0 0-11,-6 14 5,3-4-6,1 0-3,-1 5-27,-1 0-225,1 1 0,1-1 0,0 2 0,-1 0 0,2-1 0,1-2 0,0-1 0,1 0 0,2 1 0,-1-2 0,3-2 0,0 0 0,2-1 0,-1-1 0,3-2 0,1-1-347,1-1-46,-1-1-24,3-2 6,-1-1-69,1-1-78,-1-2-14,2-3-84,-3 0-729,2-3-986</inkml:trace>
  <inkml:trace contextRef="#ctx0" brushRef="#br1" timeOffset="57459.983">8143 3767 791,'-10'4'655,"10"-4"-44,-14 6-65,14-6-39,-9 5-79,9-5-64,0 0-44,0 0-39,0 0-39,1 11-34,-1-11-18,0 0-20,19-1-9,-19 1-14,18-4-15,-6-1 0,-2 2-16,0-3-10,3 0-7,-3-2-12,2 2-3,-3-3 1,1-1 4,-1 0 4,-3 1 3,1-3-15,-4 3 0,0-2 5,0 0 2,-3 11-24,0-23-8,-3 15-14,3 8-17,-8-16-5,2 11 4,-3 0-15,0-1 10,9 6-22,-22-1-14,22 1-33,-20 3-61,6 2-81,1 2-92,-1 0-37,2 3-97,0 4-109,-2-2-73,3 3-151,1 2-534,4-3-890</inkml:trace>
  <inkml:trace contextRef="#ctx0" brushRef="#br1" timeOffset="57875.944">8547 4138 620,'0'0'671,"-3"-14"-61,3 14-5,0 0-86,-2-15-39,2 15-35,-1-11-23,1 11-38,-3-10-16,3 10-22,0 0-23,-3-12-28,3 12-33,0 0-35,0 0-39,-1-10-35,1 10-29,0 0 7,0 0 23,0 0-9,0 0-9,0 11-4,0-11-6,1 18-1,1-6 2,0 1-54,0 4-73,0 0 0,2 1 0,0 3 0,-2 4 0,2-1 0,1 1 0,-1 1 0,1 3 0,-1 1 0,2-1 0,-3-3 0,1-1 0,-2 2 0,1-3 0,-2 0 0,1-4 0,-2-2 0,-2 0 0,1-1 0,-2-1 0,-1-1 0,1-4 0,-5 1 0,3-4 0,-3 1 0,1-1 0,-4-5 0,2 2 0,-2-4 0,11-1 0,-26-1 0,11-4 0,1-1 0,0-4 0,-1-3 0,0-3-370,3-2-242,-1-4-114,2-5-126,2 0-926,1-4-1474</inkml:trace>
  <inkml:trace contextRef="#ctx0" brushRef="#br1" timeOffset="58159.967">8603 3904 695,'0'0'743,"0"0"-77,13-7-84,-13 7-35,11-5-64,-11 5-28,14-8-39,-14 8-35,15-9-33,-15 9-19,15-9-45,-9 2 2,-6 7 2,12-13-45,-12 13-44,10-12-20,-10 12-11,5-14-26,-5 14-21,3-13-19,-3 13-18,-2-12-15,2 12-21,-4-10-8,4 10-9,-6-7-8,6 7-6,-7-4-31,7 4-59,0 0-72,-12-3-83,12 3-46,0 0-46,-14 6-31,14-6-61,-6 8-77,6-8-70,-3 13-63,3-13-802,-1 18-1033</inkml:trace>
  <inkml:trace contextRef="#ctx0" brushRef="#br1" timeOffset="58549.484">9088 4178 6,'0'0'947,"12"4"-223,-12-4-59,10 2-119,-10-2-26,0 0-54,13 5-43,-13-5-39,0 0-30,8 7-38,-8-7-37,0 0-38,4 9-22,-4-9 1,0 0-17,-4 8 6,4-8-31,0 0-24,-12 5-34,12-5-12,-10 5-18,10-5-21,-13 2-16,13-2-6,-14-1 3,14 1-22,-11-3-8,11 3 8,-13-5-3,13 5-23,-9-7 0,9 7 5,-8-9-1,8 9 1,-2-13-1,2 13-3,2-12 13,-2 12 2,6-12 15,0 7 14,-6 5 26,15-8 1,-15 8-2,17-1 20,-4 1-51,-3 4-41,3 1 0,1 3 0,0-1 0,1 4 0,-1 1 0,-1 2 0,-3 1 0,-1 2 0,-1-2 0,-3 2 0,-3 0 0,0 3 0,-6-1 0,-3 2 0,-3-1 0,-5 3 0,-7 4-599,-7 1-410,-1-5-1063,-1-2-1838</inkml:trace>
  <inkml:trace contextRef="#ctx0" brushRef="#br1" timeOffset="59256.11">9919 3648 813,'-2'-17'793,"2"17"-59,-4-14-42,4 14-50,-4-12-63,4 12-100,0 0-54,0 0 36,0 0-28,0 0-33,-6 8-23,4 3-27,1 0 0,0 4-45,-2 1-28,2 2-196,0 1-81,1-1 0,-2 0 0,2 2 0,0-2 0,0 0 0,2-1 0,0-1 0,2-1 0,0-2 0,1-1 0,3 0 0,-2-4 0,2-1 0,0-1 0,2-1 0,-1-2-113,1 0-198,-10-3-36,20-2-12,-20 2-23,21-5-46,-10-3-70,0 0-61,1-1-47,-3-1-172,4-4-422,-3-1-809</inkml:trace>
  <inkml:trace contextRef="#ctx0" brushRef="#br1" timeOffset="59553.551">9843 3575 597,'-17'2'633,"2"1"-71,3 1-8,0 1-53,1-2-32,2 0-63,9-3-10,-15 6-70,15-6-19,-8 5-21,8-5-18,0 0-49,0 0-17,0 0-9,12 3-11,-12-3-17,15-5-15,-6 1-2,0-1-23,2-1-20,-2 2-9,3-1 2,-1-3-11,-3 2-7,1 0-4,0-1-4,-3 0-9,1-1 6,-2 1-6,1 0-12,-6 7-9,4-13-12,-4 13-7,-1-12-8,1 12-2,-8-11-9,8 11-11,-10-8-27,10 8-60,-12-5-44,12 5-55,-15-2-70,15 2-32,-14 5-67,14-5-77,-17 10-63,10 0-62,0 1-169,0 0-548,2 0-889</inkml:trace>
  <inkml:trace contextRef="#ctx0" brushRef="#br1" timeOffset="59979.954">10369 4063 4,'0'0'796,"0"0"-137,-5-12-39,5 12-64,0 0-30,-4-12-48,4 12-20,0 0-40,-1-11-44,1 11-47,0 0-43,0 0-26,0 0 16,0 0-14,0 0-2,0 0-28,-5 7 2,5-7-12,0 17-9,1-5-18,-1 1-4,0 1-17,1 2-14,-1 2-122,2 0-36,-1 2 0,-1-1 0,1 0 0,1 1 0,-1 3 0,1 0 0,1-3 0,-2-1 0,0 0 0,1-2 0,-1 0 0,-1-3 0,0-2 0,0-1 0,0-11 0,0 21 0,-3-11 0,3-10 0,-8 14 0,8-14 0,-10 9 0,10-9 0,-11 5 0,11-5 0,-17 0 0,8-4 0,-2-1 0,-2-1 0,2-4 0,-5-3-114,1-4-409,-3-1-62,3-3-84,-1-1-125,2 0-151,0-3-504,3 0-1062</inkml:trace>
  <inkml:trace contextRef="#ctx0" brushRef="#br1" timeOffset="60266.057">10287 3866 892,'0'0'788,"0"0"-78,14 2-53,-14-2-49,14 0-45,-14 0-52,22-2-48,-12-1-31,2-1-48,1 0-41,-1-1-42,2 0-17,-2-2-30,-2 1-30,-1 1-39,0-2-24,-2-1-21,-1 1-17,-1-2-25,0 1-28,-2-2-70,-3 10 0,1-15 0,-1 15 0,-5-14 0,5 14 0,-9-14 0,3 9 0,6 5 0,-16-8 0,6 4-34,10 4-151,-17-2-64,17 2-56,-19 2-50,10 2-46,-1-1-91,2 2-103,1 3-71,-2 1-184,0 3-434,2 0-890</inkml:trace>
  <inkml:trace contextRef="#ctx0" brushRef="#br1" timeOffset="60504.72">10594 4141 61,'0'0'1039,"0"0"-225,9 5-52,-9-5-85,0 0-44,0 0-66,15 3-66,-15-3-32,14-3-28,-14 3-52,22 0-44,-9 0-34,2 0-34,2-1-49,1-1-38,2 1-39,-2 0-28,1 0-23,0-1-23,-1 1-41,0 1-36,0-3-57,-1 1-107,-5 0-70,4 0-91,-5-1-63,2 1-55,-1-1-97,-3 0-83,-9 3-78,15-5-795,-15 5-1123</inkml:trace>
  <inkml:trace contextRef="#ctx0" brushRef="#br1" timeOffset="60739.757">10802 4009 12,'-10'-8'951,"10"8"-167,-9-5-121,9 5-46,0 0-57,-8-5-42,8 5-47,0 0-39,0 0-22,0 0-6,0 0-23,2 12-30,-2-12-28,6 14-22,-2-6-36,1 2-36,-1 1-34,1 0-34,-1 0-32,1 2-95,0 0-34,0-1 0,0 2 0,0-2 0,-1-2 0,0 1 0,-1-1 0,-1 0 0,2 0-199,-4-10-120,8 16-62,-8-16-39,6 12-59,-6-12-105,3 13-95,-3-13-134,5 8-559,-5-8-972</inkml:trace>
  <inkml:trace contextRef="#ctx0" brushRef="#br1" timeOffset="61001.064">11160 4075 318,'4'-16'864,"-2"3"-113,3 0-65,-2 2-38,0 1-24,-1-1-50,-2 11-74,5-14-52,-5 14-70,7-12-39,-7 12-18,0 0-25,7-5-10,-7 5-11,0 0-34,11 10-8,-11-10-38,6 16-23,-2-3-130,-2-1-42,0 1 0,0 2 0,-1 0 0,1-1 0,-1 2 0,0-1 0,-1-2 0,2 2 0,-2-3 0,1 1 0,-1 0 0,1-3-91,-1-10-225,2 19-44,-2-19-34,1 14-41,-1-14-86,0 0-91,2 17-70,-2-17-834,0 0-1147</inkml:trace>
  <inkml:trace contextRef="#ctx0" brushRef="#br1" timeOffset="61284.1">11423 3434 606,'-2'-13'894,"1"2"-171,1 11-34,2-15-23,-2 15-36,15-4-45,-3 5-15,4 3-53,6 4-44,5 5-34,5 4-44,1 5-37,0 5 49,-1 4-168,3 9-239,-5 2 0,0 4 0,-10-6 0,1 1 0,-7 2 0,-3 0 0,-3-1 0,-3 0 0,-1-3 0,-6-1 0,-2 5 0,-3-1 0,-2-3 0,-5 1 0,-1-1 0,-3-2 0,-5-1 0,-3 0-163,-3-2-547,-8 4-148,-1-3-201,-2-2-648,4-6-1386</inkml:trace>
  <inkml:trace contextRef="#ctx0" brushRef="#br1" timeOffset="63480.048">13059 3739 132,'11'-5'904,"-4"1"-185,0-1-95,-7 5-18,13-12-48,-13 12-26,9-9-55,-9 9-38,5-9-54,-5 9-13,2-11-29,-2 11-39,-3-11-22,3 11-14,-14-10-7,14 10-16,-17-6-22,3 4-17,-1 2-13,-3 1-75,0 2-118,-3 1 0,-1 3 0,-5 4 0,0 1 0,1 1 0,3 3 0,0 1 0,2 3 0,0 1 0,2-1 0,4 2 0,1-1 0,5-1 0,1 1 0,2-1 0,4-1 0,0-3 0,6 2 0,0 0 0,2 2 0,3-2 0,1-1 0,5-2 0,0-1 0,3 0 0,1-3 0,0-2 0,4-2 0,-3 2 0,0-4 0,1 1 0,-3-4 0,1 0 0,0 1 0,0-3 0,-2-2-391,1 1-78,-3-1 5,2-3-48,-2 2-64,-3-1-50,1-1-72,-3 0-718,0-1-1022</inkml:trace>
  <inkml:trace contextRef="#ctx0" brushRef="#br1" timeOffset="63751.1">12809 3918 937,'-18'-2'785,"3"0"-72,15 2-82,-21-1-31,21 1-66,-17-1-78,17 1-39,0 0-44,-18 0 7,18 0-31,0 0-59,0 0-31,12 6-31,-12-6-13,23 3-36,-5-1-16,2-1-31,3 0-15,4 0-19,2-1-18,2 1-13,1-1-8,-1-1-7,-1 1-15,1-1-13,-2 1-8,-2-1-16,-6 0 0,-2-1-33,0 2-57,-1-3-53,-3 3-62,-2-2-44,-1 0-60,-12 2-61,21-5-58,-21 5-120,13-3-110,-13 3-159,9-2-563,-9 2-980</inkml:trace>
  <inkml:trace contextRef="#ctx0" brushRef="#br1" timeOffset="65692.393">14109 3916 688,'0'0'808,"4"-14"-86,-4 14-44,4-13-19,-4 13 18,6-11-64,-6 11-32,3-12-37,-3 12-31,4-10-35,-4 10-37,0 0-47,3-10-57,-3 10-279,0 0-58,0 0 0,0 0 0,7 9 0,-5 2 0,2-2 0,0 5 0,-1 3 0,-1 1 0,2 1 0,1 2 0,-2 2 0,-1-1 0,3 1 0,-1 1 0,0-2 0,0 0 0,-2 0 0,2-3 0,0-2 0,0 0 0,-2-3 0,-1-2 0,1 0 0,-2-12 0,4 19 0,-4-19 0,2 14-157,-2-14-433,0 0-63,2 12-89,-2-12-68,0 0-847,0 0-1324</inkml:trace>
  <inkml:trace contextRef="#ctx0" brushRef="#br1" timeOffset="65915.743">14113 3882 891,'-3'-16'743,"2"0"-64,1 3-25,1-2-49,2-1-49,1 1-61,2 0-58,4 1-29,-1-2-23,4 3-20,3 0-38,1-1-33,4 4-21,0 1-23,4 0-31,4 1-26,-5 2-29,5 2-27,-4 0-32,2 3-94,2-4-11,-6 5 0,-2 0 0,-2 2 0,3 1 0,-6-1 0,2 1-181,-4 1-117,-1 2-47,-4-2-73,-2 1-24,0 3-82,-7-8-108,0 13-61,-5-3-785,1 0-1101</inkml:trace>
  <inkml:trace contextRef="#ctx0" brushRef="#br1" timeOffset="66100.565">14267 3984 313,'-6'7'800,"6"-7"-101,-4 10-57,4-10-60,0 0-63,9 12-54,-9-12-79,18 3-57,-7-2-41,4 0-39,4-2-37,1 1-39,2 0-33,1-1-27,-1 1-26,1 0-18,0-3-17,-2 3-42,0-1-78,-2-1-48,-2 2-84,-3-1-12,-14 1-85,24 1-54,-24-1-39,16 2-95,-16-2-168,0 0-393,10 6-663</inkml:trace>
  <inkml:trace contextRef="#ctx0" brushRef="#br1" timeOffset="66303.73">14330 4232 323,'-8'9'900,"1"-2"-76,7-7-56,-9 10-29,9-10-53,-3 12-87,3-12-53,0 0-34,7 12-58,1-8-60,-8-4-37,21 5-30,-4-1-26,3-3-25,1 2-91,7-2-185,1 2 0,3-1 0,-1-1 0,2 1 0,-3-1 0,-1-1 0,-2 0 0,-4 0 0,-1 0 0,-2 0 0,1 0-40,-3 0-456,0-3-115,-4 3-177,-1 0-238,-1-1-628,0 0-1321</inkml:trace>
  <inkml:trace contextRef="#ctx0" brushRef="#br1" timeOffset="67576.653">16626 4060 61,'12'-6'652,"-1"-2"-107,3 1-52,-1-2-21,4 0-29,-3 1-45,2-4 12,-1 2-50,-1 0-28,-3-1-12,0 1-27,1-1 17,-4 0-44,1-1 6,-3 0-29,-2 3 0,-2-1-38,-2 10-27,-2-18-19,-3 8-17,-3 3 7,-2 1-20,0 1-12,-4 2-18,-2 3-2,-2 3-3,-2 2-10,-2 4 7,1 0-13,-4 6 4,5 0-18,-1 1-8,1 4-11,6-3-5,0-2-9,4 2-2,1 1-6,1-2-6,4 0 4,4-3-8,2-1-2,5 1-6,1 0-30,2-5-45,4 1-28,-1-2-44,5-2-28,-2 0-13,3-3-9,-1-2 3,2 0-7,-1-2 6,-1-3 17,-1 0 16,0-1 22,1-2 17,0-2 20,-3-1 24,2 0 17,-4-1 9,-3 0 14,1-2 6,-3 2-1,-2-1 16,2 0 36,-3 2 23,0 2 42,-1-1-13,-4 10 22,7-15-27,-7 15 7,6-10-20,-6 10 37,0 0 2,0 0 12,13-2 14,-13 2-18,6 9-15,-6-9 1,8 13-19,-8-13-15,10 15-11,-5-5-18,0-2 5,0 0-7,2 2-26,0 0-35,0-4-60,-1 2-39,1-1-21,-7-7-16,12 10-23,-12-10-20,13 8 8,-13-8 21,17 4 4,-17-4-34,14 0 22,-14 0 0,15-5 53,-15 5 11,12-9 46,-12 9 0,10-13 28,-6 4 1,-4 9 23,7-18 27,-4 9 51,-1 0 8,1-1 53,-3 10 17,4-16 8,-4 16-27,4-12-18,-4 12 5,5-7 40,-5 7 11,0 0-17,12 2-19,-12-2 2,11 9-3,-11-9-14,10 13-9,-4-6-12,-2 1-10,0 1-9,0 0-11,0 0-4,-4-9-5,5 17-3,-5-17-4,5 14-5,-5-14 0,2 13-2,-2-13-4,0 0 7,3 14 1,-3-14-5,0 0-3,0 0 5,0 0-11,0 0-4,0 0-2,0 0 2,0 0 2,0 0-4,-1-16-2,1 16-1,3-20 6,0 8-7,1-1 0,0 0 1,1-1 20,1-1-24,3 2 23,0 1-17,0-2 22,4 0-16,-2 4 20,2-1 1,1 4 31,-1 0-5,2 2 20,2 2 5,-3 2 6,-1 1-5,3 1-14,2 3 6,-2 2-2,3 1-19,-3 2 8,0 3-23,-2-1-4,-3 0-13,-1 1 4,-1-1-39,-1 3-40,-2 0-61,0-1-65,-4-1-58,1 1-72,-1-2-57,-2-11-124,2 23-103,-2-23-82,-2 21-774,2-21-1069</inkml:trace>
  <inkml:trace contextRef="#ctx0" brushRef="#br1" timeOffset="68147.343">18074 3921 525,'14'-15'798,"-5"4"-120,0-2-30,0-1-68,-3 2-61,-2 2-44,-1 1-79,-2-1-65,-1 10-43,-1-17-21,1 17-28,-9-15-13,1 11-20,-1-2-39,-1 4-19,-2 1-22,-1 1-7,-2 3-16,-1 1-1,-1 1-18,-2 3 7,0 2-25,1 1 1,-1 0-13,3 1-16,0 2-9,2-1-1,0 1-6,3-2-4,4-1-5,-2 2 5,4-3-9,2 0-6,3-10-3,-1 18 5,1-18-11,4 14-50,1-7-24,-5-7-24,14 9-20,-5-5-17,-9-4-5,23 1-12,-10-1-17,1-1 0,1-3-10,3 0-12,-3-3 5,4-3-6,-1 1 14,2-3 10,1-4 41,1-1 17,-2-3 27,0-1 1,-2-3 31,-2 0-10,-2-3 31,0 0 0,-5-1 19,-1-1 34,-2-3 16,-5 5 22,-1-2 34,-2-4-15,-4 0 24,-1 0-4,-3-4 42,-3 1-20,2 8 5,-1 0 16,-2 4 9,4 4 24,1 2-11,-1 3-26,2 4-14,2 1-31,-1 4 14,7 6 41,-11-2-4,11 2 19,-7 10-5,5-1-10,2 3 6,1 4-5,0 2-16,5 4 0,0 6 7,3 1-9,2 6-13,1 2-20,2-1-93,0 0 0,1 0 0,-1 1 0,0-5 0,-3-2 0,-1-1 0,0-2 0,-2 0 0,-2-5 0,1-1 0,-1-1 0,-1-3-150,0 0-164,0-2-75,-1-1-62,0-2-105,1-1-126,-1 0-172,0-4-667,1 1-1152</inkml:trace>
  <inkml:trace contextRef="#ctx0" brushRef="#br1" timeOffset="68736.985">20038 3805 529,'-2'-12'741,"-1"1"-166,2 0-4,1 11-29,-3-19-25,3 19-40,-2-17-18,2 17-63,-3-14-44,3 14-39,0 0-58,-3-13-16,3 13 3,0 0 18,0 0-36,-2 12-8,2-12-26,-2 19-31,0-6-15,1 2-24,0 1-17,-1 1-25,0 0-13,1 3-17,1-3-7,0 0-7,0 0 4,1-1-39,1-2-66,1 1-47,0-4-77,1 0-45,2-2-35,-1 0-48,2-2-26,-7-7-64,16 10-71,-16-10-87,16 3-70,-16-3-726,17-1-964</inkml:trace>
  <inkml:trace contextRef="#ctx0" brushRef="#br1" timeOffset="69088.302">20045 3553 467,'-13'1'663,"0"0"-75,13-1-44,-19 5-43,10-2-16,9-3-72,-17 8-36,17-8-55,-9 9-2,9-9 5,-5 8 14,5-8-65,0 0-35,4 11-24,-4-11-8,12 5-15,-12-5-21,19 2-9,-6-3-13,-2 0-21,4-1-4,2-3-15,-2 0-4,2 0-23,-3-2 6,2 0-6,-3 0-6,0-4-12,1 2-11,-4-3-9,2 1-10,-4-1-9,-2-1-3,-1 0-9,-2 1 0,-1-1-4,-2 13-4,-1-21 1,-2 12-6,-2 0 1,-1 1-2,-2 3-2,-2 1 6,-2 0-7,1 3-6,-3 2-19,0 2-43,-3 2-59,2 0-67,-4 5-65,0 2-72,1 5-56,2-1-86,0 4-100,3-2-81,0 6-238,2-3-366,4 3-869</inkml:trace>
  <inkml:trace contextRef="#ctx0" brushRef="#br1" timeOffset="69479.718">20337 3987 757,'0'0'770,"0"0"-110,8-8-61,-8 8-67,0 0-82,0 0-68,10-4-22,-10 4-14,0 0-10,0 0-46,3 13-32,-3-13-42,1 11-23,-1-11-13,2 14-16,-2-14-20,6 14-24,-3-6-7,3 0-6,0 0-24,1 0-8,2-1-16,2 0-10,0-3-9,1 3 0,-1-3-15,3-1 3,-1-1-11,1 0 3,0-1-7,0-1 9,-1-1-6,1 1 11,-2-2 3,-1 0 12,0-1-6,0-1-3,-3-3-6,-1 1 0,-2-1-13,-1-1 4,-1-2-7,-3 10 3,-2-21-13,-2 9-1,-1 0-3,-5 2-1,1-2-6,-2 3 8,-3-1-5,0 3-6,0-1-2,-1 4-24,0-2-46,4 3-72,-3 1-27,2-1-84,12 3-47,-20-1-23,20 1-76,-16 1-44,16-1-38,-12 4-27,12-4-169,0 0-478,0 0-780</inkml:trace>
  <inkml:trace contextRef="#ctx0" brushRef="#br1" timeOffset="69746.957">21002 3887 289,'0'0'981,"0"0"-183,0 0-86,3-9-27,-3 9-36,0 0-56,0 0-80,9-8-48,-9 8-56,13-4-46,-13 4-35,19-7-37,-6 4-31,3 0-35,1-1-44,0 1-39,3 0-29,1 0-23,-2 0-18,0 0-40,0 0-33,-1 0-87,1 0-72,-3 0-75,0 1-33,-3-1-75,-13 3-54,22-4-87,-22 4-95,16-2-31,-16 2-45,0 0-142,15 2-322,-15-2-735</inkml:trace>
  <inkml:trace contextRef="#ctx0" brushRef="#br1" timeOffset="69924.374">21201 3945 75,'-6'8'809,"-1"-1"-172,7-7-10,-8 10-60,8-10 4,-5 9-12,5-9-33,0 0-64,-1 13-32,1-13-40,0 0-42,9 9-53,-9-9-57,16 5-36,-16-5-45,22 3-25,-8-2-27,1 1-27,2-2-40,1 0-80,1-2-95,1 1-80,-1 0-75,1-2-73,0 1-111,0-1-99,0 2-94,-3-2-753,2-1-1028</inkml:trace>
  <inkml:trace contextRef="#ctx0" brushRef="#br1" timeOffset="70195.23">21919 3678 757,'-2'-11'775,"-2"4"-66,4 7-37,-4-15-68,4 15-46,-5-10-85,5 10-75,-5-9-52,5 9-14,0 0 25,0 0-31,0 0-41,0 0-17,-7 6-11,7-6-5,3 16-33,-2-5-18,3 0-31,0 3-21,0 1-66,-1 2-83,1 0 0,0 1 0,0-1 0,0 0 0,-2 3 0,2-3 0,0-2 0,-2 1 0,1-2 0,0-1 0,-1-4-62,2 2-212,0-2-47,1-2-45,-5-7-27,14 11-53,-14-11-90,13 6-90,-13-6-79,15 2-713,-15-2-1025</inkml:trace>
  <inkml:trace contextRef="#ctx0" brushRef="#br1" timeOffset="70520.561">21796 3488 616,'-11'0'712,"11"0"-80,-17 1-48,17-1-91,-11 3-8,11-3-37,0 0 11,-10 6-46,10-6-28,0 0-41,7 7-35,-7-7-15,14 4-32,0-3-18,-1-1-26,6-1-16,-1-1-39,4 0-18,-2-1-14,1 0-13,-2-1-6,0 0-4,-3-2-18,1-1-17,-4 0-11,0-1-4,0-1-27,-4 0-31,-4 1 0,1 1 0,-6 7 0,1-14 0,-1 14 0,-7-11 0,7 11 0,-14-7 0,14 7 0,-19-2 0,8 4-73,1 0-73,-4 3-72,0 3-70,0 0-62,1 1-84,-1 6-139,0 0-96,0 2-68,3 0-755,0 1-1118</inkml:trace>
  <inkml:trace contextRef="#ctx0" brushRef="#br1" timeOffset="70983.854">22223 3962 556,'-1'-12'729,"1"12"-62,0 0-65,0 0-60,0 0-92,-1-11-89,1 11-50,0 0 1,0 0-13,0 0-38,0 0-7,9 9-9,-9-9-34,5 8-32,-5-8-26,7 11-31,-2-4-17,-5-7-19,8 13-17,-8-13-5,8 13-8,-8-13-6,6 10-2,-6-10-7,5 8 0,-5-8 9,0 0 8,5 12 8,-5-12 7,0 0-9,0 0-11,0 0-8,9 3-10,-9-3 18,0 0-39,6-8-1,-6 8-2,6-9-14,-6 9 10,9-17 0,-3 6-2,1 0 3,3-2 3,-1-1-5,2 2 20,2-2 5,0-1 19,2 3 8,-1 0 7,1 2 14,-2 1-3,3 2 17,-1 1 4,2 2 1,-3 1 13,1 3-94,2 0-17,-1 4 0,0 1 0,-1 2 0,-2 1 0,-1 0 0,0 2 0,-2 1 0,0-1 0,-3 2 0,-1 0 0,-1 0 0,-1-1 0,-1 0 0,-1 0 0,-2-11 0,3 21 0,-3-21 0,0 17-14,0-17-414,-4 12-93,4-12-81,-2 11-116,2-11-128,-6 10-757,6-10-1255</inkml:trace>
  <inkml:trace contextRef="#ctx0" brushRef="#br1" timeOffset="71251.702">22924 3798 412,'0'0'958,"5"-9"-105,-5 9-68,0 0-28,7-11-63,-7 11-104,8-7-54,-8 7-47,10-4-48,-10 4-44,17-5-43,-7 2-24,2 0-43,-1 2-45,1-2-176,0 0-66,1 1 0,0 0 0,1-1 0,-1 0 0,1 3 0,-1-2 0,0 0 0,0 1 0,0-1 0,0 0 0,-2 2-85,-11 0-286,21-5-60,-21 5-47,19 0-96,-19 0-83,13-2-56,-13 2-172,0 0-378,11 2-870</inkml:trace>
  <inkml:trace contextRef="#ctx0" brushRef="#br1" timeOffset="71460.445">23032 3878 100,'-10'7'822,"2"0"-119,8-7 1,-10 13-96,10-13-43,-8 11-36,8-11-37,-5 9-47,5-9-34,0 0-41,5 13-52,-5-13-32,9 5-26,-9-5-49,17 5-33,-4-3-43,0 1-19,0-1-31,3-2-12,0 0-28,2 0-42,1 0-65,2-2-83,-3-1-50,4 1-58,0-2-39,0-1-40,3 1-114,-1-3-96,0 0-62,0 2-154,0-5-449,2 3-815</inkml:trace>
  <inkml:trace contextRef="#ctx0" brushRef="#br1" timeOffset="71796.207">23846 3656 471,'-5'-8'825,"1"-1"-82,4 9-35,-6-15-62,6 15-41,-5-14-60,5 14-37,-4-10-9,4 10-41,-3-11-38,3 11-45,0 0-39,-4-11-36,4 11-15,0 0-13,0 0-77,0 0-195,0 0 0,4 11 0,-1 1 0,2 0 0,-1 2 0,1 3 0,0 3 0,3 3 0,-2 0 0,0 6 0,1 0 0,-1 1 0,2-1 0,-2 0 0,-1-1 0,-1-3 0,1-1 0,2-1 0,-4-2 0,1-3 0,0-1 0,0-4 0,-1 1 0,1-1 0,-4-13 0,3 19 0,-3-19 0,5 14 0,-5-14 0,4 13 0,-4-13 0,0 0 0,7 7 0,-7-7 0,0 0 0,0 0 0,0 0-713,2-13-329,-2 13-983,-2-15-1785</inkml:trace>
  <inkml:trace contextRef="#ctx0" brushRef="#br0" timeOffset="74835.301">720 5946 596,'0'0'752,"-19"3"-99,19-3-33,-15 0-39,15 0-39,-16 0-12,16 0-54,0 0-28,-15 2-26,15-2-60,0 0-26,0 0-35,0 0-6,0 0 9,0 0-14,0 0-21,0 0-46,13 6-32,0-6-191,1 0 0,5-2 0,0 1 0,4-2 0,2 1 0,4-1 0,-2 1 0,2-1 0,-1-1 0,0 1 0,-2 1 0,-1-2 0,-4 1 0,-5 2 0,2-1 0,-5 0-179,1-1-291,-4 2-90,-10 1-121,19-4-117,-19 4-941,0 0-1424</inkml:trace>
  <inkml:trace contextRef="#ctx0" brushRef="#br0" timeOffset="78415.386">3584 6019 357,'14'-3'797,"-3"-2"-100,4 1-88,1 1-60,-2-4-53,1 2-27,0 0-42,-2-2-41,0 2-38,1-2-8,-2 0-11,0 0-15,-2-1-44,0 2-39,-4-2-33,2 0-10,-3 0-4,-5 8-3,5-18-35,-5 18-22,-4-19-13,-1 11-18,-5-3-19,0 3-10,-5-1-13,-1 4-9,-3-3-9,-3 3-10,-1 2-4,-1 2-6,0 1 0,-3 1 0,2 2-11,-1 1-2,0 2 0,2 2 0,-3 3 0,3 3 0,2 1 0,4-3 0,3 3 0,1-1-6,2 2 2,1 1 1,6-3 3,1 2 1,4-3-2,2 3 4,3-1-1,4 0-2,3 2-16,2-1-10,5 1-9,1 0-10,2-1-4,1 0 1,2-4 4,-3 3 9,0-1 18,1 0-11,0 1 9,-4-3-1,-2 1 5,0-3 17,-6 1-16,1-4 2,-2 3 7,-5-3 6,0 0 3,-5-7-5,1 14 6,-1-14 15,-9 12 2,0-8 9,-3 2 1,-2 0-8,-4-2-2,0-1-1,-4 1 0,-2-1-2,-2-1-3,0-2-3,-3 0-1,1 0-1,3-1-6,-4 0 0,3-2 5,0 1-8,2 0-6,4-3-29,0 3-28,2-3-63,2 2-82,1-1-77,2 1-90,3 0-84,10 3-123,-13-9-69,13 9-79,0 0-718,-2-12-1061</inkml:trace>
  <inkml:trace contextRef="#ctx0" brushRef="#br0" timeOffset="78683.957">3857 6084 65,'17'-7'840,"-6"-3"-183,0 4-15,0-2-109,-3-2-8,0 1-30,-2-1-20,0 0-44,-2 2-19,0-2-48,0 2-5,-4 8-22,5-17-30,-5 17-35,4-12-41,-4 12-46,4-9-38,-4 9-26,0 0 1,0 0 2,0 0 22,6 16-11,-6-16-13,0 23-9,0-8-82,0 2-31,0 1 0,0 0 0,0 3 0,-2-3 0,2 3 0,0 3 0,0 2 0,0-2 0,-1 1 0,1-1 0,-1-3 0,-1-2-138,0 2-254,1-1-108,-3-5-78,0 4-139,-1-4-154,-1-3-711,1 1-1230</inkml:trace>
  <inkml:trace contextRef="#ctx0" brushRef="#br0" timeOffset="79520.252">3699 6334 417,'0'0'759,"-7"-13"-168,7 13-52,2-12-97,-2 12-93,7-14-75,2 8-47,5-3-18,4 2-59,3 0-8,4 0-53,7-1 4,1 3-38,2-2 4,7 0-17,4-1-8,-1 1-38,2 2 8,2-1-25,-1 0 2,-1 1-15,-2 1 16,-8-1-7,2 2 12,-5-3-6,-2 1 18,-5 1-9,-2 0 20,-1 0 17,-8 0 40,-3 2 27,0-2-16,-4-1 2,-9 5-28,9-6 60,-9 6-16,0 0 7,0 0 3,-7-9-4,7 9 5,-14 0 13,1 3 19,2-1 5,-3 3-5,0 2 0,-2 0-6,0 3-14,-2 0-14,4 1-28,0-2-15,2 2-9,2 0-12,-1 0-5,3-2-11,1 1-1,4-2-15,-1 1 21,4-9-9,0 15-2,0-15-4,7 12-3,1-6-9,1-1-20,3-2-28,-1 0-18,3-1-10,0 0-5,1-2-24,2-4-4,2 3-7,-2-3-7,1-1 12,-1-1 21,0 0 15,0-1 19,-3-1 8,-1-1 4,1-1 8,-4 1 4,0-1 21,-1 1 10,-4-1 22,0 3 7,-1-1 16,-4 8 33,8-13-28,-8 13 12,2-11-27,-2 11 20,0 0-31,0 0 8,0 0 5,0 0 3,0 0-2,-5 12-7,5-12-7,0 13-2,0-13-6,3 16-4,-3-16-1,4 19 7,0-7-12,-1-4 0,4 4 2,1-3-2,2 1-4,0 0-27,3-1-31,1-2-37,1 0-31,3-1-35,4-3-53,2 1-70,0-1-30,3-3-31,1-1-17,-1-3-7,1-1 12,3 0 0,-2-5 6,-1 0-1,-1-2-17,-3-3 59,-2 0 22,-1-1 159,-5 0 177,-3-1 42,-1-2 61,-2 1-1,-1-3 47,-3-1 16,-1-2 25,0 2 12,-2 0-14,-2 3 82,0 0-68,-1 3 33,0 2-13,0 0-21,0 2-19,-1 0-28,1 12-44,-1-17-16,1 17-30,-6-8 6,6 8 10,0 0-4,-11 5-9,11-5 17,-9 15 26,4-1 12,-1 1 13,1 3-6,-2 4-18,2-2-6,0 3-19,1 0-14,-1 2-17,3-1-18,-2 0-10,1 2-17,2-4-6,0 2-15,-1-4-5,2-1-9,2 0-3,-1-2-8,1 0 3,1-3 12,1 0-21,1-1-1,1-2-7,-1-2-44,2 0-29,1-4-34,0-1-42,0 2-52,-8-6-37,19 2-59,-19-2-43,22-4-107,-8 0-84,-1 0-71,1-5-144,1-1-598,2-4-944</inkml:trace>
  <inkml:trace contextRef="#ctx0" brushRef="#br0" timeOffset="79715.894">5124 6132 560,'-20'1'810,"4"0"-87,2 2-88,1-2-90,13-1-89,-22 2-58,22-2-18,-13 2-45,13-2-27,0 0-63,0 0-33,0 0-52,0 0-10,7 9-51,-7-9 3,19 1-44,-19-1 11,28 0-52,-9 0-53,2 0-62,2-1-81,4 1-76,2-1-126,2 1-81,7-1-142,-5 2-744,6-2-950</inkml:trace>
  <inkml:trace contextRef="#ctx0" brushRef="#br0" timeOffset="80083.905">5679 6232 753,'0'0'695,"0"0"-121,0 0-45,4 8-94,-4-8-26,0 0-75,0 0-57,19 0-32,-19 0-29,16-6-24,-5 4-42,0-2-27,0 0-8,3 0-20,-1-1 1,1-2-32,0 2 7,-1-2-26,-2 2 37,0-1-17,-1 0 9,-1 1-35,-3-2 10,1 0-23,-7 7 18,7-11-40,-7 11 21,0 0-21,-3-14 14,3 14-9,-13-5 11,13 5-26,-22 0 22,8 2-16,-4 1 30,-1 3-3,-3 2 35,2 0 21,0 2 22,1 0 12,2 1-16,2 1 26,1 3 71,1-1 12,3 3-17,-1 0-12,4-2-15,2-1-17,3 1-8,2 0-26,2-1-12,2 0-22,4 1-14,0-3-19,5 0-48,3-1 0,0 0 0,5-4 0,0 3 0,0-5 0,3 0 0,0-2-147,-1-2-76,-2 2-72,1-6-108,-1 0-136,-3 1-213,1 0-320,2-5-438,-2-3-1139</inkml:trace>
  <inkml:trace contextRef="#ctx0" brushRef="#br0" timeOffset="80781.887">7034 6313 569,'9'-7'693,"0"1"-131,-2 1-14,0-3-57,-1 0-14,1 2-24,-7 6-42,7-14-5,-7 14-66,5-15-35,-5 15-48,-6-15-11,1 8-48,-3 1 18,-5 0-39,-2 1-31,-3 2-27,0 1-4,-2 1-18,-2 2-14,0 2-13,-2 2-12,0 0-11,1 2-8,2 1-17,1 0 1,1 2-8,2-2-5,2 1 10,3 0-15,3 1 0,4-2-2,0 2 4,5-10 2,5 19-6,2-9-6,3 2-31,7-1-1,1 0-22,5 3-5,2-2-7,1-1 2,0 0-6,0 0 8,0 0 12,-3-3 9,-3 1 8,-2-2 8,-3 2 4,-2-4 1,0 2 10,-6-1 9,-7-6 15,9 9 18,-9-9 33,-2 10 3,2-10 4,-12 7 3,1-5-9,-1 1-20,-2-1 5,-2 1-10,-3-3-8,-1 0-4,0 0-6,0 0-1,0 0-7,1 0-2,1 0-5,3 0-70,2-3-28,-1 3-74,2 0-76,12 0-77,-19-2-138,19 2-117,0 0-66,-9-3-154,9 3-408,9-4-813</inkml:trace>
  <inkml:trace contextRef="#ctx0" brushRef="#br0" timeOffset="81055.987">7251 6401 596,'13'-7'749,"-2"-1"-142,-2 0 19,0 0-72,-2 0-61,-1-2-58,-1 2-12,-1 0-4,-4 8 4,7-15-34,-7 15-21,5-10-33,-5 10-50,5-11-50,-5 11-44,0 0-10,0 0 11,0 0 14,7 7-1,-7-7-13,4 20-105,-3-4-87,2 1 0,-2 2 0,2 3 0,-2 5 0,3 5 0,-1 1 0,2 3 0,-3-2 0,1 0 0,1 4 0,-2-3 0,-1 3 0,2-1 0,0-3 0,-2 1 0,0-3 0,-1 0 0,0-6 0,-1 1 0,1-2 0,-1-4 0,1-3 0,-2-2 0,2-2-246,-1-2-230,1-12-63,0 17-93,0-17-78,0 0-80,0 0-732,0 0-1153</inkml:trace>
  <inkml:trace contextRef="#ctx0" brushRef="#br0" timeOffset="81320.143">7374 6620 377,'-1'-30'619,"1"-1"-97,0-3-51,2 2-31,2 0-45,1 1-68,2 2-18,3 3-13,0 1-34,4 2-31,0 3-13,3 4-46,-1 3 4,3 1-21,1 4 30,1 0-34,0 4 21,-1 4-23,-1 0 18,2 3-33,-4 1-2,0 1 5,-3 3-1,0-2-9,-3 2-3,-5 1 6,-1 1-2,-5-10-5,0 18-16,-4-9-23,-1 0-10,-4 0-15,-1 0-10,-3 0-9,0-1-3,-2 1-10,1-2-8,-1 1-52,1-3-47,-2 2-39,4-2-77,0 0-70,1-1-87,2-1-132,9-3-134,-16 7-136,16-7-691,-7 5-1062</inkml:trace>
  <inkml:trace contextRef="#ctx0" brushRef="#br0" timeOffset="81759.459">8087 6428 474,'14'-7'819,"-4"-1"-146,2 1-20,-6-3-100,-1 3-47,-1-3-57,-4 10-54,1-17-30,-1 17 14,-4-17-56,-1 10-4,-1 0-38,-3 0-35,0 2-25,-1 2-27,-3 0-27,0 1-19,-2 2-27,0 0-18,-3 5-23,1 0-9,-1 0-17,3 3-9,-3-1-11,3 5-2,1-3-14,2 1 0,2 0-8,1-1 6,3 0-6,2 2 2,4-11-5,-2 17-6,2-17-26,7 13-26,1-7-40,1 1-43,4-4-15,2 1-36,1-1-17,1-1-17,3-4-16,-2 2 1,1-5 22,6 0 14,-4 0 33,1-4 36,-1 1 22,-2-3 30,-1 1 20,-2-2 30,-2 0 41,-1 3 20,-1-2 70,-2 2 24,-3 3 48,1-2-13,-2 2 13,-6 6-46,13-10-8,-13 10-35,9-4 0,-9 4 52,0 0 3,10 3 9,-10-3-23,7 9-19,-7-9-1,3 14-23,-3-14-10,4 20-19,-4-20 7,4 19-29,-1-9-5,-1 2-10,1-3-54,1-1-66,-2 2-68,5-2-26,-7-8-81,10 14-68,-2-7-93,-1-2-96,5 1-60,1-1-31,0-2-760,3 0-983</inkml:trace>
  <inkml:trace contextRef="#ctx0" brushRef="#br0" timeOffset="82000.272">8805 6367 200,'8'-9'728,"-1"1"-120,-7 8-62,5-14-14,-5 14-61,0-12-36,0 12-22,-5-10-12,5 10-39,-12-7-29,12 7-19,-18 0-3,5 2-21,3 2-10,-4 2-22,1-1-21,-1 5-26,2-1-34,-1 3 1,1-1-17,1 1-26,1 1-23,1-1-13,2 1-30,2-1-11,1-2-17,2 1 1,1-1-11,1-10 1,3 22-11,2-13-6,1 1-53,1-2-45,4-1-38,1 1-54,-1-2-28,3-1-76,2-2-55,0 1-40,2-3-83,0-1-65,1-1-66,2-1-80,2-3-684,2 0-954</inkml:trace>
  <inkml:trace contextRef="#ctx0" brushRef="#br0" timeOffset="82355.881">9052 6447 275,'0'0'632,"0"0"-84,0 0-41,0 0-45,7-5-39,-7 5-49,0 0-16,0 0-45,14-3-39,-14 3-37,11-4-43,-11 4-30,17-5-23,-9 0-14,2 2-9,2-2-1,1 1-21,1-2 2,-1-2-36,-2 1 7,2-1-18,0 1 30,-2 0-15,1-3 7,-3 0-27,1 1 23,-3-3-21,-1 4 18,-1-2-27,-3 0 16,-2 10-29,0-16 14,0 16-30,-6-13 16,6 13-25,-14-9 21,14 9-15,-21 0 24,8 3 1,-1 1 61,0 4 0,-2 1 3,0 3 26,1 2 12,2 1 6,-1 2 0,4 1 14,1 1-10,2 0 4,1 1-24,4-2-11,1 0-20,-1-3-15,4 1-17,1-1-6,1-1-30,4 1-25,1-3 0,0-2 0,3-1 0,3-1 0,1-1 0,1-2 0,1-1 0,1-1 0,1-3-151,1 0-71,-1-1-87,1-1-60,2-4-128,-2 0-171,-1-2-195,-1 0-756,-3-2-1273</inkml:trace>
  <inkml:trace contextRef="#ctx0" brushRef="#br0" timeOffset="83043.605">10629 6237 809,'-7'-9'746,"2"-2"-88,1 1-62,-1 1-31,1-1 7,2-1-37,-2 2-57,1-2 3,3 11-21,-4-15-15,4 15-93,-2-12-58,2 12-50,0 0 9,0 0 57,0 0-26,0 0-175,-4 11-109,3 0 0,1 3 0,0 3 0,0 2 0,0 1 0,0 0 0,0 1 0,1 4 0,-1-4 0,1 3 0,-1-4 0,3 0 0,-2 1 0,2-2 0,-2 0 0,2-1 0,-1-1 0,-1-1 0,2-4 0,0 1 0,-2-4-299,-1-9-187,3 19-33,-3-19-65,3 13-70,-3-13-48,0 0-93,-1 10-521,1-10-919</inkml:trace>
  <inkml:trace contextRef="#ctx0" brushRef="#br0" timeOffset="83216.055">10368 6445 760,'-13'-7'771,"5"1"-65,1 2-100,7 4-22,-10-11-45,10 11-63,-7-8-44,7 8-65,0 0-33,7-13-72,-7 13-34,17-5-43,-5 1-35,4 1-35,4 1-18,4-1-27,3 2-7,2 0-28,3-2-15,4 2-83,2-2-53,-2 3-88,0-3-68,1 1-138,-1 0-128,1 1-112,-8 1-794,-1-4-1058</inkml:trace>
  <inkml:trace contextRef="#ctx0" brushRef="#br0" timeOffset="83556.411">10940 6356 537,'0'0'812,"-11"-1"-107,11 1-56,0 0-49,-11-5-94,11 5-70,0 0-92,0 0-43,0 0-69,0 0-12,12-5-35,-2 8-12,2 1-53,1 0 1,2 3-42,0 0 3,4 2-30,-2 3 13,2-3-30,-1 2 11,-4-1-29,1 2 17,-3-3-26,-2 0 17,0 0-22,-2-1 21,-2-2-22,-6-6 12,7 12-12,-7-12 15,0 0 5,-4 14-2,4-14-26,-10 3 22,10-3-23,-14 2 19,14-2-20,-16-2 27,16 2-5,-17-3 31,17 3-24,-13-11 16,13 11-13,-8-11 18,2 2-15,6 9 1,0-19-23,2 8 13,5 0-21,0-1 16,5-4-19,3 3 6,1 0-52,1 1-13,2 0-61,1 3-11,1-3-64,0 4-32,-1 0-72,1-1-73,0 4-50,-4 1-33,0-1-49,-2 3-123,0 1-381,-3-1-621</inkml:trace>
  <inkml:trace contextRef="#ctx0" brushRef="#br0" timeOffset="83884.633">11388 6389 415,'0'18'599,"0"-18"-70,3 13-19,-3-13-52,6 10-46,-6-10-36,12 9-39,-12-9-49,18 6-21,-6-5-31,-12-1-32,26 1 17,-13-2-24,1 0-24,2-3 22,0 2-42,-2-2 4,2-2-36,-4 0 23,1 0-21,0 0 11,-1-1-33,-4-1-10,0 3-35,-1-4 4,-7 9-23,11-12 0,-11 12-18,4-10 1,-4 10-15,0 0 14,-4-8-22,4 8 17,0 0-20,-18 4 18,10 2-18,-2-1 28,0 5 0,1-1 33,-1 4 10,1-3 22,0 2 3,2 0-12,0 0-1,3 0-18,-1 0-6,2 0 18,3 1 11,0 0-15,3-3-11,0 2-8,2 0-11,3-1-8,0 0-2,1-3-8,3 2-46,2-3-53,1 0-53,4-3-58,-1 0-98,0-1-55,4-3-108,-1 1-143,1-4-83,5 2-221,-4-5-386,2-1-890</inkml:trace>
  <inkml:trace contextRef="#ctx0" brushRef="#br0" timeOffset="84240.592">11955 6460 75,'0'0'854,"0"0"-188,0 0-75,0 0-38,0 0-72,11-6-63,-11 6-55,16-4-41,-6 1-41,3 1-34,3-3-9,2 2-26,-1-2-10,1 1-7,4-3-11,-1 2-13,0-3-55,-2 0 3,-3 3 6,0-3-42,-2 0-12,-1 1-23,-1 0 5,-2-2-22,-3 2 3,-2-1-15,-5 8 0,5-15-16,-5 15 15,-3-10-21,3 10 16,-12-10-19,12 10 17,-21-4-23,21 4 27,-25 2-25,8 3 18,2 2-16,-1 1 40,-1 4 18,1 0 40,2 2 21,0 2 2,4 1 40,0-1 11,1 2-28,5-1-18,-1-2-16,4 2-16,1-4-15,1 4-9,4-3-10,-1-2-14,5 0-25,3 1-13,-1-4 0,7 1 0,-2-3 0,6 0 0,-3-2-32,0 0-115,2-3-55,1-2-98,-2 0-93,0-2-145,-1-1-221,0 0-269,2-4-492,0-1-1151</inkml:trace>
  <inkml:trace contextRef="#ctx0" brushRef="#br0" timeOffset="85643.708">13578 6353 435,'0'0'795,"0"0"-161,14 0-50,-14 0-55,19-4-53,-5 1-64,1-2-56,6 0-57,0 0-44,2-2-31,2 0-24,-2-1-25,0-1-29,1-1-3,-4 0-39,1 0 16,-1-2-27,-2 0 11,0-2-40,-5-1 9,3 1-36,-5-1 17,-2-1-29,-2 1 13,-2-1-26,-1 3 20,-4-4-25,2 1 0,-4 0 2,2 3 14,-4-1-9,2 0 3,-6 0 2,4 3-5,-3-1-1,1 3 25,-1 1 1,0 2-1,0-1 2,-1 2 24,8 5-38,-15-5 6,15 5 16,-13 2 13,13-2 7,-13 10-9,6 0 9,3 0-2,-3 4 24,2 3 4,-1 4 7,2 1 10,-2 5 14,2 4-2,0 1-5,-1 2 1,3 3 0,0-2-117,2 3-2,0 2 0,-2 5 0,2 2 0,0-1 0,0 4 0,-2-1 0,2-1 0,0 3 0,0-1 0,0 0 0,0-3 0,2 1 0,-2-1 0,2-1 0,-2-9 0,4 0 0,-4-4 0,2 1 0,0-8 0,-1-1 0,-1-4 0,4-1 0,-4-2 0,4-5 0,-4 1 0,6-4 0,-2 1 0,2-3 0,1-1 0,2-3 0,2 0 0,0-1 0,-11-3 0,26-1 0,-12-2 0,3-1 0,-2-1 0,4-2 0,-1-3 0,1-2 0,0-1 0,-1-5 0,2 0 0,-6 0-3,-3-2-26,1-1 3,-6-1 48,-1 0-65,-2-4 21,-6 1-17,-2-7 25,-5 3-33,-5-6 13,-3 1-10,-2-2 11,-1 3 1,-3 2-8,1 2 11,3 0 2,-2 1-25,6 6-11,2-1-9,3 4-27,2 1-19,4-3-67,3 2-23,4 1-30,5-3-5,5 2-4,3-1-5,8-1-13,0 3 17,8 0 22,3 3 56,-3 3 20,0 2 49,1 3 18,-5 1 17,2 2 1,-2 2 31,-5 2-4,1 1 35,-3 2 6,-2 0 27,0 2 29,-2 0 11,0 1 16,0 0-12,-4 1 2,0-2-21,2 2 19,-2-1 10,-1 0-5,-1-3-9,1 2-12,1-3-10,1 1-8,1-2-15,-1-1 6,3 0 7,-1-2 7,1 0 13,-2-3 1,-1 0 16,1-2 3,-1-1 4,-3 1-12,0-2 14,-3-3-10,-1 1-15,-2 0 0,-3-4-9,-2 3 12,-4-2-23,0 0 16,-2 1-27,-2-1 8,-2 4-25,2-2 14,-4 5-25,2-3 8,-1 2-66,-1 4-34,2-2-102,1 4-53,-3-1-123,13 3-119,-17 1-87,17-1-253,-17 5-343,17-5-782</inkml:trace>
  <inkml:trace contextRef="#ctx0" brushRef="#br0" timeOffset="85943.619">14579 6345 305,'0'0'785,"22"-4"-149,-10 4-52,0-3-39,1 1-59,5 2-48,-2 0-37,5 2-97,-1 1-22,2 2-35,2 2-19,1 2-28,-2-1-41,2 4-34,-3 1-17,-2-1-21,-2-1-18,-2 1-11,-2 0-12,-3 0-8,-2 0-6,1-2-2,-4 0-5,-1-2 3,-5-8 1,3 16 16,-3-16 7,0 0 33,-1 15 42,1-15 23,0 0 8,-7 9 4,7-9 10,0 0 10,0 0-4,0 0-16,-12-2-26,12 2-22,0 0-21,6-19-19,-2 9-48,3-2-26,0-1 0,5-5 0,-1 0 0,1-1 0,4-1 0,-1-1-86,1 1-88,2-1-57,0 2-88,2 1-53,0 1-90,2 0-113,1 2-78,4 4-49,3-1-764,2 0-1084</inkml:trace>
  <inkml:trace contextRef="#ctx0" brushRef="#br0" timeOffset="86623.47">16148 6302 659,'4'-12'689,"-1"1"-74,-3 11-34,4-18-32,-4 18-91,-2-15-44,2 15-58,-7-17-39,7 17-43,-13-7 6,13 7-42,-22 0-3,12 2-32,-5 3-7,0 5-42,0 0-4,1 2-38,0 2-2,1-1-39,2 1 0,2 0-26,1-1 38,4 1-59,2-2 11,0 0-19,5 0 3,0 0-6,3-2 8,3 2-17,2-2 3,2-1-43,0-2 0,4-1-27,-1-1 9,1-1-34,1-1 5,-3-3 4,0 0 10,2-3 9,0 0 11,-3-2 10,0-1 7,-3-1 7,1-1 3,-1-1 8,-2 0 3,0-2 8,-1 1 45,-2-1 9,1 3 36,-2-1-14,0 1 14,-5 8-16,10-14-1,-10 14-30,8-8 5,-8 8-18,0 0 14,11-1 8,-11 1-20,10 8 8,-3-2 5,-2 1-17,0 1 3,-1 2-9,2-1 1,-1 2-10,1-1-27,-1 2-70,-1-3-36,-1 2-89,2-2-77,0-1-94,-1 1-140,-4-9-96,9 14-190,-9-14-478,9 11-892</inkml:trace>
  <inkml:trace contextRef="#ctx0" brushRef="#br0" timeOffset="87183.665">17070 6367 925,'11'-5'755,"-3"-4"-98,-2 4-63,-6 5-61,8-10-91,-8 10-35,0 0-70,0 0 11,0 0-38,0 0-3,0 0-32,-10 7-14,10-7-37,-11 15-27,6-5-26,-1-1-30,2 3-26,0-2 10,2 2-56,2 0 3,0 0-29,1-2-5,2 2-6,2-2-5,4 0-4,0 0-9,2-1-13,3 0-21,-1-4-15,4 0-6,-1 0-16,2-3-22,0 1 11,1-3-26,0-2 21,-2 0-16,2-1 25,-1-2-17,1-2 37,-1-1-17,-1-3 14,-3 1 30,-3 1-16,0-1 30,-1 1-20,-3 0 23,-2 2-23,-5 7 27,8-10-22,-8 10 19,0 0-10,0 0 31,0 0-17,0 0 8,0 0 27,-5 8-18,5-8 23,-5 13-22,5-13 14,-4 14-28,4-14 26,-3 16-29,3-16 16,3 14-18,-3-14 15,6 15-16,-6-15 16,13 12-18,-4-7 14,1 0-19,6 0 21,-2-3-20,2 3 16,1-4-18,1-1 44,2-1-47,-2-2 18,5-1-22,-1-1 22,-3-5-15,2 3 18,-2-3-7,-4-4 23,0 2 6,-3 2 7,-2-3 9,-1 1-2,-3 1-12,-2-1 0,-1 2 0,-3 10 2,-3-22-14,3 22-16,-7-17 5,-2 10-4,1 0 6,-1 0-5,-2 2-7,0 2 2,1 1-25,-3 0-39,1 2-69,12 0-30,-26 1-96,14 0-54,0 4-74,0-3-86,2 1-60,-1 3-80,3-2-150,0 2-395,8-6-766</inkml:trace>
  <inkml:trace contextRef="#ctx0" brushRef="#br0" timeOffset="87779.472">17618 6421 226,'14'-8'744,"-14"8"-157,14-6-45,-5 0-36,-1 1-47,-1 1-43,1-1-35,2 0-62,-10 5-18,17-5-51,-6 2 2,-11 3-54,18 1-20,-18-1-50,23 7 8,-12-3-35,1 2 0,-2 1-35,2 1 10,-2 1-33,-1-2-7,0 2 16,1 0-32,-3-1 18,-1 0-20,1-1 17,0 0-28,-7-7 20,9 12-23,-9-12 21,8 7-20,-8-7 25,5 10-21,-5-10 23,0 0-28,9 5 13,-9-5-16,0 0 17,0 0-21,0 0 22,5-9-24,-5 9 16,2-10-17,-2 10 22,6-17-21,-3 7 17,3-3-3,0 0-1,0 0-20,3 1 27,0-1-24,3 0 20,-2 4-24,3-1 22,1 2-22,0 3 24,2 1-20,-1 4 23,4 4-13,-2 1 26,3 2-13,-1 4 26,-2 0-22,0 4 23,0-1-19,-3 2 13,1 0-23,-3-1 17,-1 3-29,-1-3 21,-2-1-22,-1-4 21,-1 2-16,-1-1 13,0-2-8,-5-9 8,5 16-12,-5-16 15,2 10-19,-2-10 14,0 0-16,0 0 14,0 0-13,-4 10 17,4-10-16,0 0 4,-5-7-16,5 7 19,-4-12-13,4 12 13,1-15-7,-1 15 8,5-22-16,0 8 16,0-1-14,4-4 13,3 2-16,-1-1 15,1 1-16,3 1 13,-1 2-15,3-1 19,1 3-7,0 3 33,2 2 0,-2 4 6,1 0 2,0 5 19,-2-1 23,1 3-2,-3 4 10,0 0 7,1 3-20,-3 0-11,-3 0-12,-2 1-8,-1 0-10,0 3-5,-4-3-6,0-2-7,-2 1-12,-1-11-55,-1 20-63,1-20-75,-4 17-110,0-7-90,4-10-162,-10 15-188,10-15-210,-9 11-501,9-11-1060</inkml:trace>
  <inkml:trace contextRef="#ctx0" brushRef="#br0" timeOffset="88066.964">18905 6433 297,'4'-11'888,"-4"11"-174,2-16-18,-2 16-56,4-14-17,-4 14-79,3-10-73,-3 10-70,2-10-48,-2 10-51,0 0 0,0 0-10,0 0-22,0 0 1,11 7-32,-8 5-14,1 1-17,0 3-18,0 1-18,1 5-79,-1 3-93,1 4 0,-2 4 0,3 1 0,-3 2 0,1 4 0,-1 3 0,-2-5 0,0-1 0,-1 3 0,-1-2 0,0-1 0,-2 1 0,1-3 0,-2-1 0,0-2 0,-1-3 0,0-3 0,1-5-51,0-2-396,-1-3-10,1-2-42,-1-1-82,0-2-70,5-11-83,-8 11-780,8-11-1142</inkml:trace>
  <inkml:trace contextRef="#ctx0" brushRef="#br0" timeOffset="88339.029">19047 6495 549,'6'-34'772,"3"-2"-154,1 0-58,3 0-82,2 4-65,3-1-73,1 3-58,4 1-62,2 6-17,-3 3-42,4 5 5,-1 1-38,-3 6 11,1 0-33,0 4 8,-2 2-20,-2 4 23,-1 1-34,-3 2 15,0 0-35,-4 2 31,-3 0-28,-3 0 15,-3 3-30,-2-10 16,-2 18-19,-5-10 7,-2 2-30,-2 1 19,-2-2-33,-4 3 15,2-3-21,-3-1-1,1 1-16,1-1-52,0-2-44,1 0-45,2-1-62,2-1-122,1 1-112,10-5-124,-14 8-816,14-8-991</inkml:trace>
  <inkml:trace contextRef="#ctx0" brushRef="#br0" timeOffset="88595.677">19512 6194 301,'11'-11'761,"1"0"-97,-1 0-20,1 2-87,-1 2 6,-2-3-54,-2 3-53,-1 1-102,-6 6-15,13-6-13,-13 6-3,0 0-2,14 0 28,-14 0-69,6 9-16,-6-9-34,6 16-30,-4-5-30,0 1-27,0 2-25,-1 1-19,0 2-25,0 0-11,1 0-12,-1 0-19,0 0-32,2 0 0,-1-1 0,1-1 0,0 0-28,0 0-91,1-1-39,1 0-57,-1-3-21,1-2-72,0 0-39,3-1-49,-2-1-55,2 0-54,0-3-24,-8-4-7,18 6-91,-18-6-32,18 0-304,-18 0-550</inkml:trace>
  <inkml:trace contextRef="#ctx0" brushRef="#br0" timeOffset="89136.01">19835 6391 945,'10'-9'441,"-2"0"-63,0-1-11,2 0-37,0-2 1,2 2-17,3-2-31,0 0-39,2 0-1,1 1-12,0 0-48,-1 1-3,0 1-24,-2 1 9,-2 1-28,1 0 17,-2-1-21,-1 1 24,-2 1-24,-1 0 5,-2 0-49,-6 6 5,4-11-33,-4 11 11,0 0-17,-4-16 33,4 16-4,-9-6-13,9 6-12,-15-6 16,15 6 10,-18 0 16,7 4 1,0 0 4,0 2-19,-1 4 2,3-3 2,0 5-3,1 0-21,1 1 6,1 0-18,2 1-14,1 1 1,2-1-7,2-1-14,2 3-4,2-2 16,1 0-19,2 1-20,2-1 4,3-2-22,2 1-43,2-2-29,1-1-32,1-1 1,2-2-39,0-1-27,-3-3-51,4 1-11,1-4-70,0 0-26,1-5-30,2 0-21,-1-1 42,3-2-6,-1-4 35,0-1 0,-4-1 93,-2-2 35,-1-1 98,-1-3 43,-2 2 77,-3-4 43,-3 3 60,0-1 42,0-3 83,-3 1-3,-1 2 36,-2 1-7,3-1-10,-4 3 13,0 1-27,-2 2-9,0 2-24,-1 2 5,-1 10-41,1-17 1,-1 17-22,-2-10 73,2 10-38,0 0 1,-12 2-2,12-2 20,-13 11-27,7-1 14,-2 1-49,2 4-3,-4 2-4,3 1-12,-1 2-23,3 0-66,-1 0-39,2 1 0,0-2 0,3-2 0,1 3 0,0-2 0,4 0 0,0-1 0,1 0 0,2-3 0,4 1 0,-1-1 0,3-2 0,-2-1-189,3-2-52,0-3-38,3 0-79,-3-2-59,3-1-61,-2-3-93,0 0-55,3-2-67,0-3-686,-4-1-980</inkml:trace>
  <inkml:trace contextRef="#ctx0" brushRef="#br0" timeOffset="89315.863">20516 6278 765,'-23'-6'777,"-1"2"-59,2-1-67,2 3-82,2-2-31,2 1-98,2 0-51,3 1-85,11 2-34,-18-3-72,18 3-20,0 0-56,0 0 1,0 0-48,0 0-5,19-2-81,-5 2-43,3 0-60,3 2-44,1-2-83,3 0-70,3 0-64,0 0-54,1 0-53,1 0-138,0 0-438,0-2-675</inkml:trace>
  <inkml:trace contextRef="#ctx0" brushRef="#br0" timeOffset="89659.786">20806 6246 132,'0'0'668,"0"0"-131,0 0-65,0 0-41,12 3-40,-12-3-52,11 0-34,-11 0-28,17 0-39,-17 0-40,25 0-4,-9 0-21,3-3-19,-1 3-29,2-2 17,-1-1-17,-1 1 31,3-3-19,-6 3 8,2-3-37,-3 0 30,0 0-20,-5-1 8,1 0-42,-3 0 10,-7 6-21,8-13-11,-8 13-10,0-12-5,0 12-2,-6-10-2,6 10-3,-13-8 13,13 8 29,-18-5 10,18 5 19,-23 0 1,12 3 31,-5 0 25,2 4-8,-1 3 23,1 1-27,-1 0 47,2 4-25,1-1-25,5 1-125,0-1-28,2 0 0,2 2 0,2-3 0,2 1 0,2 1 0,2 0 0,2-4 0,0 2 0,3-3 0,2-1 0,2-1 0,0 0 0,3 0 0,-2-3 0,4-1 0,-1-1 0,1-1 0,2-3-10,-2 0-393,0-3-97,4-3-121,-2-1-168,-2-2-1062,0-3-1565</inkml:trace>
  <inkml:trace contextRef="#ctx0" brushRef="#br0" timeOffset="90700.151">22490 6392 259,'0'0'734,"17"-3"-146,-4 0-27,0 1-65,4 0-17,1-1-53,3-1-38,-1 2-22,-1-1-56,4-2-12,-4 0-32,-2 0 4,1-1-47,-3 0 3,2-1-14,-5 2 7,0-2-31,-2-1-26,-3-1-31,-7 9-28,7-16-17,-7 16 4,-4-16-23,-3 9-7,-2 2-2,-6 0-9,-2 1-1,-2 3-3,-2 1-4,-4 1-6,-2 3-8,0 1-2,0 0-6,-1 5 6,4-4-10,2 2-4,2 2-8,1-1-1,6-1-4,1 1 14,4-1-12,2 1 6,6-9-7,3 17-12,2-9-23,5-1-26,2-2-4,3 2-21,2-2 3,2-3-1,0 1 19,3-3-6,-1 0 25,0 0-7,1-3 25,2-2-10,-1 0 29,-4-2-17,3-2 13,-1 1-6,-1-1 22,-1 1-21,-1-1 23,-3 0-14,-1 3 22,-1-1-9,-1 0 17,-1 4-22,-11 3 18,15-5 5,-15 5 22,16 1-8,-9 3 18,-2 3 19,4 4 5,-1 3 2,1 7 8,1 4-7,3 4 0,0 5-22,1 4-7,-1 1-8,0 2 25,0 0-44,0 4 30,1 0-16,-1-1 6,0-1-47,-4 0 36,0 0-38,0-1 4,-3-3-2,-2-6 3,-2-3-1,-2-3 4,0-1 23,-2-4-28,-2 0-2,-1-1 33,-4-1-28,0-4 25,-3 0-36,-3-2 28,0-2-25,-3-2 30,-1 0-35,-2-5 33,0-1-31,0-1 2,-1-3 4,-3-3-3,-1-4 5,-3-1-2,0-7 1,-3-3 1,1-4-1,3-3 1,2-3 34,2 1-42,5-6 27,4-2-26,4 6 27,6-2-31,4 3-6,2-1-10,6-2-26,4-5-57,8 0-63,3 2-30,5 0-107,2 3-27,11-7-64,3 3-102,6 4-39,4-1-66,1 5-119,5 1-512,0 2-850</inkml:trace>
  <inkml:trace contextRef="#ctx0" brushRef="#br0" timeOffset="91879.415">23523 6348 301,'-2'-14'736,"2"14"-155,-6-10 7,6 10-32,-7-8-71,7 8-26,-6-9-42,6 9 4,-5-7-46,5 7-4,0 0-56,-5-9-36,5 9-61,0 0-24,0 0-51,7-6-11,-7 6-19,17 4-9,-6 2-17,4 0 0,3 4 31,1 3-53,3 4 1,-2-2-24,2 3-9,-2 0-4,-3 3-1,-3-5-1,-3 1-13,-1-2-2,-3 0 0,-2-3 31,-2 0-38,-3-12 1,0 20 3,-5-13-5,-2 0-3,0-2 9,-2 0-2,9-5-2,-19 5 0,19-5-2,-18-3 8,18 3-4,-21-2-5,12-2-1,9 4-5,-15-11 3,8 6 0,7 5-3,-5-16 1,7 4 7,-1 2-16,4-2-8,3-2-12,4 0-44,3 0-18,1-1-7,2 2-33,5 0 0,3 0-36,2 2 23,1 1-22,2 2 20,1 0-19,2 2-7,3-1 48,0 3-2,2 1 28,-2 0 17,0 1 36,-3-1-13,-3 1 38,-3 0-14,-1 0 29,-5 1 7,-3-1 43,-1 0 7,-5 1 25,1-1-22,-4-1 16,-10 3-23,14-5 22,-14 5 0,0 0 25,0 0-13,-4-8 21,4 8-19,-17-1 34,17 1-11,-25 1 14,9 3 8,-1-1 2,-5 3-6,1 0-3,0 1-12,-1 2-8,3-1-20,-2 2-6,2-1-22,4 2-11,1-1-10,2-1-11,3 0 6,2 2-3,3-2-5,1 0-1,3-9-2,4 16 6,4-7-20,-1-2-38,4 2-12,3-4-15,0 2-11,1-4 6,1 0-9,1-1 22,-1 0-1,0-4 19,1 2 5,-1-4 14,1 1-9,0-4 14,-3 1-3,1-3 21,-3 1-6,2-1 31,-4 1 15,0-1 11,-1 4 15,-1-2 1,-2 0-7,-6 7-11,13-8-13,-13 8 9,0 0-13,9-5 0,-9 5 8,0 0-11,0 0-3,0 0-1,1 12-11,-1-12 3,0 0-11,-1 13 4,1-13-7,0 12 8,0-12-9,2 12-9,-2-12-35,7 11-31,-7-11-41,8 10-1,-8-10-31,16 8-10,-9-1-38,-7-7 15,20 5-21,-7-3-5,1-1-20,0 1 7,2-2 12,1-3 24,1 0 40,-4-1 25,3-3 22,-3-1 18,4-2 19,-4-1 12,0-1 13,-3 2 34,2-1 44,-4 0-6,-1 1 38,3 1 20,-5 1 27,0 1-16,0 1 4,-6 6-38,6-8 25,-6 8-9,0 0 22,0 0-26,0 0 32,5 13-14,-5-13 3,-5 16-30,5-16 9,-3 19-34,3-19 7,-3 20-22,2-8 4,1-12-20,0 22 3,1-11-12,2-1 9,0 0-10,2 0-23,3-1-31,0 1 10,2-1-45,4-1-7,-1-1-39,2-2 17,1 0-22,-1-3-9,-1 0-9,2-2 14,2-2 1,0 0 5,0-1 14,-2-3 8,0-2 33,2 0 9,0-5 15,-1 0 7,0-1 9,-2-1 16,-2-2 14,0 2 25,1-2 10,-3 3 20,-2 0 44,1 1 8,-3 3 26,1-1-20,-4 5 5,2-2-47,-6 8 8,7-9-19,-7 9 40,0 0-10,0 0 36,0 0 16,0 20 16,-2-5 19,0 4 13,-1 5 23,0 2 10,-1 9 41,1 10 5,-1 4-271,4 4 0,-2 3 0,-1 12 0,2 2 0,-2-1 0,3 2 0,-4-3 0,2-2 0,1-9 0,-3 1 0,3-2 0,-1-3 0,2-1 0,-2-4 0,2-2 0,0-10 0,2-2 0,-2-6 0,0-3 0,2-5 0,-2-2 0,0-4 0,3 0 0,-3-14-162,3 14-284,-3-14-20,0 0-47,0 0-76,0 0-102,15-10-53,-11-1-710,0-10-1071</inkml:trace>
  <inkml:trace contextRef="#ctx0" brushRef="#br0" timeOffset="92152.596">25151 6542 771,'2'-27'624,"0"-2"-108,3 4-24,1-1-80,3-1-55,2 3-26,2 2-39,6 1-25,-2 2-23,6 4-49,2 0-33,2 3 11,3 4-24,1 2 11,2 1-29,-3 2 25,1 4-28,-2 1 11,3 3-35,-5 1-22,-6 1-14,0 2 2,-4 0-13,-5 1-2,-5 1-2,-7-11-4,5 18-7,-10-9-5,-2 1-7,-2 0-5,-4 0-4,-1-1 16,-4-1-28,-1 0 17,-2 0-61,-3-3-44,3 3-63,-1-4-86,2 0-77,2 0-144,-1-2-125,3 2-203,2-3-445,14-1-830</inkml:trace>
  <inkml:trace contextRef="#ctx0" brushRef="#br0" timeOffset="92616.407">25863 6120 353,'9'-15'785,"-2"2"-133,-1 0-17,3 1-57,-5 1-60,3 3-81,-1-1-38,-6 9-76,6-12-57,-6 12-54,6-8-36,-6 8 5,0 0-13,0 0 0,0 0-44,0 17 19,-4-4-35,2 0 6,-3 4-32,0 0 17,1 4-28,-1 1 15,1 0-19,2 2-5,-2-2-27,4 3 9,-3-6-19,3 2-14,3-1 8,-1 1 0,2-3 9,0 0-17,3-1 9,3-1-14,-4-3 1,5-1-12,-1-2-2,1 1-28,0-4-18,1-1-6,-2-2-15,3 0-9,-13-4-11,23 0 9,-9-3-8,-1-1 8,1-1 8,-3-3 13,2-1 14,-1-2 11,-1-2 3,1 1 3,-2 1 16,-1 0 8,0 2 33,-2 0-8,-2 1 28,1 1-26,-6 7 18,9-7-8,-9 7 34,0 0-12,14 2 41,-14-2-35,9 12 14,-9-12-32,8 17 16,-2-8-26,0 2 11,-1 0-21,3 0 12,-3 0-18,4-1 12,-2-1-27,-1 1-35,3-3-41,-3 1-38,2-1-43,1-4-60,0 1-78,2-1-129,2 0-130,-13-3-219,27-1-522,-12-2-900</inkml:trace>
  <inkml:trace contextRef="#ctx0" brushRef="#br0" timeOffset="95726.54">30131 6261 934,'0'0'746,"7"-12"-103,-7 12-81,9-13-44,-9 13-50,8-9-41,-8 9-74,10-7-64,-10 7-14,0 0-15,11 2-17,-11-2-7,7 14-13,-5-4 3,0 3-22,-1 0-5,2 4-19,-3 0-22,0-1-26,2 3-10,-2-4-29,0 3-17,-2-1-12,4 0-11,-2-3-11,0-1-5,0 1-8,0-3-4,1 1-6,-1-12-1,1 19 0,-1-19 1,2 16-3,-2-16 5,1 10-5,-1-10-3,0 0 0,4 12-6,-4-12 0,0 0-3,0 0 1,11-5-4,-11 5-1,12-11 0,-6 5-1,1-6 0,2 0-2,2-3 6,0-2-11,2-1 2,3-4 2,0 2-5,1-4 3,1 1-4,0 1 4,2 1 1,0 2-6,0 3 0,1-1 5,-2 7 6,-2 3-13,1 2 8,-1 3-4,-1 4 2,0 3 4,0 0 8,-2 4-7,2 2 1,-4 0-1,0 1 1,-3 3 1,0-3 2,-2 2-8,1 0-25,-3-1-60,0 1-36,-1-3-39,-1 0-44,-1 0-33,-2-11-58,4 18-17,-4-18-67,3 16-58,-3-16-41,1 13-32,-1-13-97,0 12-630,0-12-853</inkml:trace>
  <inkml:trace contextRef="#ctx0" brushRef="#br0" timeOffset="95987.361">30946 6372 227,'-8'-6'879,"8"6"-124,0 0-32,-8-9-52,8 9-56,0 0-42,0 0-54,-6-7-53,6 7-41,0 0-54,0 0-55,0 0-49,0 0-47,9-6-43,-9 6-30,17-1-27,-17 1-17,24-2-24,-9 2-21,-1 0-10,2 0-13,1 0-29,2 0-49,-1-3-67,0 3-45,1-2-43,-2 1-56,1 0-53,-2-2-68,-2 1-78,-2 0-74,1 1-35,-13 1-115,20-2-634,-20 2-916</inkml:trace>
  <inkml:trace contextRef="#ctx0" brushRef="#br0" timeOffset="96195.384">30995 6439 65,'-14'6'904,"0"-1"-154,4-1-60,0-1-77,10-3-62,-17 9-35,17-9-83,-12 5-50,12-5-23,-10 7-25,10-7-32,0 0-64,2 11-37,-2-11-39,12 7-34,-12-7-35,20 9-12,-8-6-23,2 2-1,4-1-47,-1-1-49,2 0-45,1-1-50,0 2-38,0-4-72,2 0-62,0 0-100,1 0-77,2-4-31,2 2-139,6-4-583,-1 2-844</inkml:trace>
  <inkml:trace contextRef="#ctx0" brushRef="#br0" timeOffset="96820.465">31804 6210 901,'0'0'742,"-5"-16"-35,5 16-126,-6-13-42,6 13-70,-3-14-52,3 14-65,-4-13-17,4 13-50,-4-9-40,4 9-52,0 0-42,-3-10-30,3 10 21,0 0 2,0 0-18,-13 10 0,13-10-13,-9 14 13,2-2-41,1 0 6,-3-1-31,0 2 11,0 2-9,0-1-20,-2 0-23,1 2 14,0-4-24,-1 5 17,0-5-18,1 2 12,-1-1-20,3-3 19,1 1-16,-2-1 17,3-1-10,0-1 3,1-1-2,0 0 5,5-7-18,-6 11 9,6-11-9,0 0 16,0 13-3,0-13-2,9 5-17,-9-5 17,11 5-20,-11-5 20,17 5 0,-17-5-12,20 0 6,-7 2-38,-1-1-25,1-1-7,0 1-22,2-1-1,0 1-5,3 0-12,0 0-16,1 2-2,0-3-5,1 1 12,1 0-9,-2 1 13,1-2 7,-1 0 10,-2-2 8,1 1 7,-4 0 19,0-3 9,-2 1 12,-1 0 8,1-2 10,-3 0 21,-2 0-18,2-2 4,-2 1 3,-1-2 1,-1 0 6,-1-1-2,0-3 0,-2 0-5,0 0 20,-1 0 6,-1-1 13,-1-2 18,-1-1-5,0 1 3,-2 1 27,2-1 1,-2 3 4,1 1 24,0 1-2,3 10-3,-3-17-14,3 17-10,-4-11-15,4 11 9,0 0 63,0 0-4,0 0 18,0 0-1,4 15-7,-2-3-4,-1 5-26,2 3-6,-2-1-12,-1 5-18,2 1-9,-2-1-13,0 2-10,-2 1 0,1-1-9,0 1-1,-2 0-7,1 7-8,0-8-54,-2 6-52,1-2-53,-2-2-47,1-3-70,-1 3-53,0-3-101,-2 0-98,-2 0-89,3-3-164,-3 0-618,0-3-991</inkml:trace>
  <inkml:trace contextRef="#ctx0" brushRef="#br0" timeOffset="102047.429">27611 6318 466,'0'0'733,"-13"-9"-115,13 9-21,-12-8-66,12 8-53,-14-11-34,14 11-55,-13-10-15,7 5-38,6 5-1,-14-9-33,14 9 1,-9-5-43,9 5-35,-11-6-32,11 6-13,-12 2 3,12-2-8,-12 9-17,12-9-10,-12 13-12,5-4-22,5-1-17,-4 3-10,3 1-12,1-2-12,0 2-8,2 0-12,2 0-8,0 0-8,3 0 1,3-1-25,-1 0-3,5-1 0,-2-1 0,4 0 0,-1-2-48,0 1-26,2-5-8,0 1-13,3 1-4,-2-4-8,0-1-5,-2 0 3,3-3-17,0-1 13,-1 1 3,-1-3 25,-2 0-14,1-4 3,-1 0 15,-2 1 10,1-3 18,-3 0 2,-3 2 30,3-2-16,-4 4 26,-1-1-18,0 0 22,-4 9-21,5-10 28,-5 10-23,0 0 23,0 0-19,0 0 1,0 0 5,0 0 6,0 0 4,0 0 1,0 0 4,2 12 0,-2-12-3,7 12 2,-7-12-1,14 15 2,-8-9 0,3 1 1,3-1-4,1 1-3,3-2 10,-1 0-3,3-1-1,-2 0 3,4-1-4,-2-1 3,0 1 12,-2-3-6,-1 0 4,0-3 11,-1 1 5,0-2 14,-2-1-3,0-2-3,1-1-8,-4-1 3,-1-1 8,1-2-25,-4-1 15,-1-1-20,-2 2 12,-1 0-23,-1 0 15,-1 0-18,-1 1 12,-2 0-24,-1 2 4,-1 0-37,-1 1-19,-2 2-64,2-1-61,-1 3-97,8 4-129,-16-5-91,16 5-68,-13 0-233,13 0-368,-11 3-789</inkml:trace>
  <inkml:trace contextRef="#ctx0" brushRef="#br0" timeOffset="102291.382">28357 6314 710,'0'0'730,"12"-3"-39,-12 3-84,0 0-48,15-2-58,-15 2-57,0 0-79,0 0-40,0 0-25,11 2-26,-11-2-20,0 0-10,-4 13-34,4-13-30,-9 17-25,9-17-27,-8 14-32,3-4-19,0-1-15,1-1-22,1 2 2,-1-1 22,4-9-43,-4 17-7,4-17-39,-3 15-31,3-15-25,2 13-28,-2-13-26,6 11-32,-6-11-48,10 10-48,-10-10-53,16 5-66,-16-5-59,15 4-21,-15-4-132,19-2-618,-7-1-822</inkml:trace>
  <inkml:trace contextRef="#ctx0" brushRef="#br0" timeOffset="102619.923">28289 6151 101,'-18'-2'863,"4"2"-183,0-2-73,14 2-92,-19-2-66,19 2-78,-17 1-29,17-1-39,0 0-27,-12 4-51,12-4-16,0 0-34,0 0-29,12 4 13,-12-4-28,18 0 14,-18 0-39,27-2 30,-14 1-26,1 0 19,4-3-35,-3 3 10,-1-4-7,0 0 2,-1-1-27,-2 0 11,-1 0-19,-2 0 18,1 0-8,-5 0-10,3-2-13,-7 8-10,5-12-11,-5 12-8,-1-12 0,1 12-9,-11-6-7,11 6-3,-13-4-1,13 4 5,-19 1-17,19-1-17,-21 5-24,9-1-28,3 2-57,0 0-9,0-1-68,3 5-25,-1-3-93,7-7-49,-3 19-74,3-19-47,3 20-84,1-9-698,2-1-891</inkml:trace>
  <inkml:trace contextRef="#ctx0" brushRef="#br0" timeOffset="102883.165">28733 6181 756,'4'-12'698,"-1"0"-65,-2 1-17,0 0-66,-1 11-70,2-19-27,-2 19-59,0-16-25,0 16-68,0-13-31,0 13-65,0 0-3,-4-10-24,4 10-1,0 0-48,-7 7-6,7-7-18,-6 15-24,4-6-32,0 3 5,2 1-16,-1 1-15,2 3 6,-1 2-5,3 0-7,-2-1-3,2 1-23,0-1-42,0 0-37,1-1-36,-2 0-37,1-2-45,0 2-64,0-2-29,0 1-61,0-4-59,-2 0-37,0-1-79,-1-11-135,4 18-365,-4-18-649</inkml:trace>
  <inkml:trace contextRef="#ctx0" brushRef="#br0" timeOffset="103427.365">28624 6421 691,'-12'-5'594,"1"-3"-76,3 1-40,-1 2-26,0 0-67,3-2-5,-1 1-55,2-2-41,5 8-65,-6-12-61,6 12-30,0 0-26,2-17-21,-2 17-16,13-10-18,-4 5-13,7 0-6,1 1 4,4-2-18,2 2-15,1-2 0,0 0-7,3 0-4,0 0 1,-1-2-5,-1 3-4,1-4 11,-5 1-5,1-1 12,0-1-3,-3-1 8,-4 0-9,2-1 13,-6 3 21,1-4-14,-2 3 11,-2-1-9,-2 3 18,1-1 9,-1 1 11,-1 1-2,-5 7 13,6-12 5,-6 12-12,6-10-9,-6 10-10,0 0 20,0 0-14,0 0 24,0 0-9,-2 13 23,-2-4-26,2 3 7,-2 3 17,0 2 1,-2 2 5,1 1-10,0 1-7,-1 0-10,3 1-10,-3-2-4,2 1-11,0-5-6,0 1-8,0 0 1,1-2-4,1-2-4,-1-3-1,1 0-4,-1 1 3,3-11 0,-5 16 3,5-16 0,-2 12 0,2-12-6,0 0 0,-3 11 2,3-11-3,0 0-5,0 0-1,0 0 0,0 0-1,9-11-1,-4 3 2,1 1 2,2-5-2,5 2 1,-2-2 11,5 2 2,-1-2 14,1 3 6,0 2 19,1 1 6,1 2 14,1 1 23,-3 3 20,5 2 2,-4-1-8,2 4-5,-3 2-1,-2 0 1,1 0-17,-2 5-8,-1-4-15,-3 4-12,-2-2-13,-1 1-5,-3-1-17,1 2-20,-1-2-19,-3-10-71,-2 22-72,2-22-94,-6 17-104,2-8-119,-1-1-174,-3 1-211,-2 3-814,0-2-1351</inkml:trace>
  <inkml:trace contextRef="#ctx0" brushRef="#br0" timeOffset="112026.957">17134 7983 68,'-2'-13'746,"1"0"-186,1-1-40,-1 2-44,0 0-17,-1 0-1,1 0-3,0-1-33,-1 3 35,1-1-6,0 0-10,1 11 25,-1-15-48,1 15 17,0-14-55,0 14 6,-2-14-47,2 14-85,0 0-254,0 0 0,0 0 0,0 0 0,0 0 0,0 0 0,2 17 0,-2-6 0,0 2 0,0 4 0,1 0 0,-1 4 0,1-2 0,0 4 0,2 2 0,0-4 0,-1 2 0,2 0 0,1-2 0,-1-1 0,0-2 0,0 0 0,1-1 0,-1-2 0,-1 0 0,4-1 0,-4-4 0,1 2 0,-1-3 0,-3-9 0,5 17 0,-5-17 0,5 12 0,-5-12 0,4 10 0,-4-10 0,0 0 0,9 4-229,-9-4-463,0 0-70,6-6-86,-6 6-168,4-9-458,-4 9-1095</inkml:trace>
  <inkml:trace contextRef="#ctx0" brushRef="#br0" timeOffset="112715.302">17315 7582 164,'-1'-12'738,"1"12"-133,-1-20-45,1 20-46,-3-19-37,0 8-72,1 1-27,2 10-39,-7-17-2,4 7-58,-3 2-2,-1-2-36,1 2-2,-2 0-33,-1 0-2,-1-1-12,-1 2-6,-1 2-14,-1-1-13,-1 1-2,-2-1-9,0 5 23,-3-1-33,-2 0 41,1 2-45,-3 2 30,-4-2-55,0 3 9,0 3 33,-3 0-101,-1 2-50,2 1 0,-2 3 0,0 0 0,-2 3 0,1 3 0,0 1 0,3 2 0,1-1 0,0 4 0,2 2 0,1 0 0,3 2 0,-1 1 0,0 1 0,1 3 0,4 0 0,-1 1 0,2 0 0,2 2 0,2-2 0,0 2 0,4 1 0,2-5 0,0 0 0,2 2 0,3-2 0,2 2 0,2 0 0,3-2 0,3 2 0,2 2 0,4-3 0,0 0 0,4-1 0,0-3 0,4-2 0,1 0 0,2-3 0,0 0 0,3-4 0,1 0 0,2-3 0,1-1 0,0-4 0,6 0 0,-3-4 0,0-1 0,4-2 0,2-2 0,-2-2 0,4-1 0,-2-2 0,4-3 0,1 1 0,-4-3 0,1-1 0,-1-2 0,-4-1 0,-1 0 0,1-4 0,-3-1 0,0-1 0,-2-1 0,-1-2 0,-2-3 0,1 0 0,0-4 0,-4 0 0,1-3 0,-3 0 0,-2-4 0,0-2 0,-2 2 0,-6-5 0,0 3 0,-3-4 0,-3 2 0,-5 3 0,-3-1 0,-4 0 0,-3-4 0,-6 1 0,-3-3 0,-4 4 0,-4 0 0,-8-7 0,-3 5 0,-3 0 0,-2 2 0,-4 3 0,2 2 0,4 8 0,-1 2 0,2 1 0,0 5 0,8 4 0,1-1 0,6 6 0,0 1 0,3 2 0,4 2 0,0 0-220,4 6-362,1 1-97,1 3-121,3 1-230,2 3-517,1 2-1185</inkml:trace>
  <inkml:trace contextRef="#ctx0" brushRef="#br0" timeOffset="113395.087">18850 8116 707,'-5'-9'806,"5"9"-70,-8-12-103,8 12-45,-9-14-21,9 14-15,-6-10-51,6 10-38,-5-10-31,5 10-24,0 0-99,-7-7 15,7 7 31,0 0-2,-6 10 3,6-10-255,-1 14-101,1-14 0,0 22 0,1-10 0,-1 1 0,2 1 0,1 0 0,-2 1 0,2-1 0,-1 1 0,2-2 0,-1-2 0,1 0 0,-1-1 0,0 0 0,3-1 0,-6-9 0,9 14 0,-9-14 0,10 11 0,-10-11 0,17 5-133,-17-5-345,15 1-21,-15-1-91,21-6-72,-10 2-76,1-4-168,-2-2-421,0 0-930</inkml:trace>
  <inkml:trace contextRef="#ctx0" brushRef="#br0" timeOffset="113723.135">18847 7844 394,'-12'2'762,"1"0"-124,11-2-18,-15 5-62,15-5-23,-13 3-59,13-3-7,-8 7-66,8-7-22,0 0-58,0 0-20,-2 9-28,2-9-16,0 0-31,14 3 9,-14-3-26,18-4-12,-8 1-17,3-1-19,0-2-7,2 1-22,-2-2 12,1-3-34,1 5-85,-3-5-27,0 1 0,-1 0 0,-1-1 0,-1 0 0,-2 1 0,-1-1 0,-1 2 0,-5 8 0,4-15 0,-4 15 0,-2-12 0,2 12 0,-7-7 0,7 7 0,-15-2 0,15 2 0,-19 1 0,9 2 0,-3-1 0,2 1 0,-3 5 0,1-1-136,1 1-248,-2 3-47,3-1-59,0 0-84,-1 5-59,4-2-66,2 0-180,0 3-373,2 0-860</inkml:trace>
  <inkml:trace contextRef="#ctx0" brushRef="#br0" timeOffset="114195.111">19284 8254 376,'0'0'851,"-10"-6"-184,10 6-50,-12-5-44,12 5-63,-14-3-15,14 3-53,-11-4-47,11 4-15,-14-1-35,14 1-37,-12 3-34,12-3 1,-10 5-56,10-5 21,-10 7-62,10-7-9,-5 7-56,5-7 11,-3 13-52,3-13 18,2 11-46,-2-11 21,7 9-42,0-3 22,1-1-10,2-2-5,0 0-6,1 0-1,1 0 9,2-2-51,-1-1 31,-1 0 3,1-1-34,0-2 33,1 0-25,-3 2 27,0-4-30,0 0 36,-2 0-32,-1 0 37,1-4-19,-3 3 31,-2-3-10,0 1 19,-4 8-48,2-18 0,-2 18 0,-2-16 0,-2 7 0,4 9 0,-9-14 0,1 7 0,8 7 0,-14-11 0,7 7 0,7 4 0,-17-7 0,17 7-33,-15-5-80,15 5-125,-14-1-91,14 1-84,0 0-43,-16 1-101,16-1-75,0 0-111,0 0-741,-6 7-1108</inkml:trace>
  <inkml:trace contextRef="#ctx0" brushRef="#br0" timeOffset="114483.777">19763 8086 682,'0'0'949,"0"0"-167,0 0-50,-3-11-59,3 11-36,0 0-79,0 0-43,0 0-1,0 0-88,0 0-55,0 0-51,1-11-30,-1 11-9,0 0 6,0 0-113,18 0-174,-18 0 0,16 0 0,-16 0 0,25 0 0,-12 0 0,2 0 0,-1 0 0,1-3 0,-1 3 0,3 0 0,-3 0 0,0-1 0,0-1-6,-1 1-362,-13 1-74,23-1-8,-12-2-76,-11 3-100,17-1-77,-17 1-152,15-1-482,-15 1-940</inkml:trace>
  <inkml:trace contextRef="#ctx0" brushRef="#br0" timeOffset="114699.442">19923 8165 435,'0'0'845,"-13"10"-90,13-10-27,-7 7-37,7-7-35,-8 8-72,8-8-52,0 0-51,-4 12-53,4-12-6,0 0-73,3 9-8,-3-9-66,9 5-3,-9-5-49,11 4-49,-11-4-174,19 3 0,-19-3 0,22 3 0,-8-3 0,-14 0 0,26 0 0,-13 0 0,0-2 0,-1 1 0,1-1-138,1 0-238,-1 1-53,1-2-54,-3 1-96,1 0-120,2-1-104,-1-1-683,-1 1-1111</inkml:trace>
  <inkml:trace contextRef="#ctx0" brushRef="#br0" timeOffset="115087.741">20552 7931 818,'-5'-16'836,"5"16"-93,-4-15-30,4 15-37,-5-15-45,5 15-62,-8-15 17,8 15-58,-4-13 1,4 13-60,-4-11-4,4 11-57,0 0-188,-3-11-220,3 11 0,0 0 0,0 0 0,-4-8 0,4 8 0,0 0 0,-2 9 0,2-9 0,3 20 0,-2-6 0,2-2 0,-1 5 0,1-1 0,1 2 0,0 2 0,2 1 0,-2 0 0,0 2 0,0-2 0,1 1 0,-1-1 0,-1 0 0,2-4 0,-1 2 0,-1-2 0,1-1 0,-2 0 0,2-2 0,-3-1 0,2-2 0,0 1 0,-3-12 0,3 19 0,-3-19 0,4 15 0,-4-15 0,3 11 0,-3-11 0,1 11 0,-1-11 0,0 0 0,4 10 0,-4-10 0,0 0 0,0 0 0,0 0 0,0 0-262,0 0-652,11-1-173,-11 1-783,0 0-1587</inkml:trace>
  <inkml:trace contextRef="#ctx0" brushRef="#br0" timeOffset="123270.887">16475 8511 9,'0'0'588,"0"0"-142,8-7-74,-8 7-46,0 0-23,0 0-26,8-7-29,-8 7-16,0 0-19,0 0 7,9-4-19,-9 4 0,0 0 2,0 0-13,0 0 8,0 0-10,0 0-16,6-8-9,-6 8-3,0 0-5,0 0-4,0 0-7,0 0-8,0 0-3,0 0 9,0 0 1,-10 4-15,10-4 3,0 0-11,-10 5-8,10-5-6,-9 5-7,9-5-2,-13 8-4,13-8 39,-13 8-48,6-4 36,7-4-60,-16 9 39,7-4-47,2 2 41,-3-2-26,1 0 19,-1 2-40,0-2 15,1 0-30,0 2 23,-2 0-42,-1 0 35,2-1-36,-1 3 33,0-3-41,-1 3 39,-1-1-38,0 1 37,-1-1-36,1 0 30,-1 2-32,1-1 32,-4 2-41,0-2 33,-3 1-29,-2 0 2,1 1 9,-3 1 6,-3-1 5,2 1-5,-2 0-4,-1 0 6,1 0-5,-3-1-6,1 1-6,0 1 0,-2-1 0,2-2 0,-3 2 0,2 0 0,0-1 0,-2 0 0,1 1 0,0-1 0,1 1 0,-1-1 0,-2 0 0,0 0 0,-1 3 0,-1 1 0,-1-3 0,0 2 0,-1 0 0,1-1 0,0 1 0,1 1 0,0-1 0,-1 2 0,1-2 0,-1 0 0,4 2 0,-3-1 0,6-3 0,-5 4 0,0-2 0,1 1 0,-3 1 0,4-2 0,-2 1 0,-1 1 0,1 0 0,2 0 0,-3-1 0,1 2 0,2-2 0,-1 2 0,-1-1 0,-1 1 0,2 0 0,1 2 0,-1-1 0,0 0 0,-1 0 0,2-1 0,-3 2 0,1-1 0,-2 0 0,2-1 0,-2 1 0,0 0 0,-2 0 0,3-1 0,-3 0 0,1 2 0,1-2 0,-2 0 0,1 1 0,1 0 0,-1-1 0,-1 0 0,2 0 0,-1 0 0,-1 0 0,2 0 0,1 0 0,1 0 0,0-1 0,0-1 0,0 1 0,7-3 0,-4 1 0,5-1 0,-2 1 0,-1 0 0,2-1 0,0 0 0,0 0 0,2 1 0,-2-1 0,2-1 0,3-2 0,0 2 0,-1-2 0,4 0 0,0-1 0,-2 1 0,2-2 0,-1 3 0,3-5 0,2 2 0,-1-3 0,3 2 0,-2-2 0,3 0 0,1 0 0,1-1 0,-1-1 0,11-3 0,-15 7 0,15-7 0,-14 5 0,14-5 0,-11 3 0,11-3 0,0 0-169,-14 4-161,14-4-79,0 0-90,-9 5-120,9-5-93,0 0-148,0 0-598,0 0-1076</inkml:trace>
  <inkml:trace contextRef="#ctx0" brushRef="#br0" timeOffset="124398.974">17389 8754 426,'0'0'508,"0"0"-85,0 0-80,5-10-20,-5 10-1,0 0-17,7-5 4,-7 5 4,0 0-3,9-8-13,-9 8-40,5-7-23,-5 7-21,6-9 36,-6 9-11,0 0 20,8-10-33,-8 10 8,0 0-15,6-10-22,-6 10 5,0 0 0,6-9 1,-6 9 27,0 0-49,6-8-14,-6 8-9,0 0-12,0 0-10,0 0-14,6-7-9,-6 7-11,0 0-60,0 0-41,0 0 0,0 0 0,8 5 0,-8-5 0,0 0 0,5 12 0,-5-12 0,3 14 0,-3-14 0,4 15 0,-2-5 0,0 2 0,0-1 0,-1 2 0,1 0 0,1 1 0,0 3 0,0-1 0,0 1 0,1 0 0,1 1 0,0 3 0,0 1 0,-1-1 0,1 4 0,0-2 0,1 0 0,-2 3 0,0-2 0,-1 1 0,1 1 0,-2 1 0,2 0 0,-1-1 0,-1 1 0,2 2 0,-2 2 0,1-1 0,-2-2 0,2 1 0,-2-1 0,0-1 0,1 0 0,0 0 0,0 0 0,-1 0 0,0 0 0,2-1 0,-2 0 0,0 0 0,1 0 0,-1 0 0,1-1 0,0 0 0,-1 0 0,0 1 0,0-1 0,1 1 0,-1-2 0,0 1 0,1-1 0,-2 0 0,2 0 0,-2-1 0,1 1 0,2-1 0,-2-1 0,-1-1 0,3 0 0,-1-2 0,1 5 0,-2-7 0,3 2 0,0 0 0,-2-2 0,1 1 0,0-1 0,-1 0 0,1 0 0,-1-1 0,1-2 0,-1-1 0,0-1 0,0 0 0,1 0 0,-2-1 0,0-1 0,-1-10 0,3 20 0,-3-20 0,1 14 0,-1-14 0,1 13 0,-1-13 0,2 12 0,-2-12 0,0 0 0,0 12 0,0-12 0,0 0 0,0 0 0,0 0 0,0 0 0,0 0-529,0 0-399,-4-12-151,4 12-706,2-25-1484</inkml:trace>
  <inkml:trace contextRef="#ctx0" brushRef="#br0" timeOffset="125580.368">17945 8514 132,'-10'-7'511,"10"7"-104,0 0-62,-12-8-50,12 8-19,0 0-14,-11-5-20,11 5-10,0 0-14,-9-7 2,9 7-17,0 0-7,-9-6-18,9 6-8,0 0-13,-9-6-29,9 6-19,0 0-15,-8-4-4,8 4-5,0 0 3,0 0-8,-9-6-7,9 6-6,0 0-3,0 0-20,0 0 11,-10-2-8,10 2-9,0 0-5,0 0-3,0 0-8,0 0-2,0 0 25,0 0 30,0 0 8,0 0-10,17 2-2,-17-2 2,21 7-6,-8-4-4,4 2 1,1-3-34,3 4 5,5-1 6,1 1-12,5 1 30,4 1-12,7-1 20,6 4-12,1 0-9,4 0-1,12 2-8,0 1-26,0-1 18,2 3-21,1-1 15,1 0-26,-2 2 27,1-1-31,-2-1 25,0 1-26,0 0 19,-2 0-20,1-1 28,-2-1-29,0 3 24,2-2-20,-2-1 16,0 1-17,0-3 19,0 2-23,-1 1 22,-1-1-22,2-2 22,0 1-11,0 1 1,-1-2 7,0 3-4,1-1 2,0-1-4,0 1 2,1 0-1,-1 0-2,0 1 2,0-2-2,0 1 0,0 0-2,2-1 18,-3 1-16,-10-2 13,0 0-21,-1 0 23,2-2-23,-1 0 1,-1 1 2,2-1-1,-2 2 3,0-3 1,1 2 0,-1-1 0,0-1-6,0 1-13,0 0 22,0 0-13,0 1 19,0-1-22,2 2 18,0-2 3,-1 0-19,2-1 20,0 1-21,1 0 20,-2 0-21,0-3 17,-1 4-15,-1-3 20,2 2-20,-3-3 21,3 2-33,-2 1 31,1-1-23,-3 2 23,2-2-23,-1 1 26,-2 0-23,0-1 15,0 1-17,0 0 26,-1 1-26,-2-3 24,0 2-21,-1-2 20,1 1-23,-3 0 22,2-1-17,-3 1 18,0-1-22,0 1 25,-6-2-29,4 2 26,-5-1-23,-1-3 26,-2 3-24,0-1 19,-2 0-16,2 0 23,0 0-26,2 1 24,-1 0-21,-1 1 20,1-2-28,0 0 24,-1 3-11,-1-3 18,0 0-26,-5-2 25,-1 2-20,-1-1 21,-2-2-23,-2 0 25,-2 1-23,0 1 24,0-4-23,1 2 17,-3 0-9,5 0 18,-3 0-22,2 1 22,-1-2-25,1 0 21,-1 0-11,-2-1 10,0 3-20,0-3 24,-2 0-17,-1 1 37,-2-1 5,-12-2 11,21 3-2,-21-3-3,16 2-4,-16-2-6,15 2-9,-15-2-8,0 0-4,0 0-5,14-2-4,-14 2-11,0 0-67,0 0-90,0 0-75,0 0-138,-7-10-149,7 10-132,-10-4-880,10 4-1170</inkml:trace>
  <inkml:trace contextRef="#ctx0" brushRef="#br0" timeOffset="126699.024">13180 8850 626,'0'0'673,"0"0"-76,-5-7-29,5 7-29,0 0-53,0 0-9,0 0-52,0 0-27,3-12-51,-3 12-14,0 0-39,0 0-15,0 0 7,0 0 3,0 0 17,0 12-13,0-12-18,0 14-19,0-14-8,0 24-52,0-12-196,-3 3 0,6-1 0,-3 3 0,0 0 0,0-2 0,2 1 0,0 0 0,0 0 0,2-3 0,0 1 0,0-4 0,0 2 0,3-4 0,-1 1 0,2-2 0,1-2 0,1 0 0,-1-1 0,3-1-141,-12-3-251,25 0-38,-25 0-16,22-3-99,-10-1-20,1-1-66,-1-2-14,-2-1-752,1-1-1001</inkml:trace>
  <inkml:trace contextRef="#ctx0" brushRef="#br0" timeOffset="127031.342">13182 8687 345,'-11'1'703,"11"-1"-116,-16 5-44,16-5-33,-11 6-33,11-6-88,0 0-16,-7 9-22,7-9-32,0 0-47,7 11-7,-7-11-53,13 3-5,-13-3-48,18 2 26,-5-2-29,2-3-4,0 1-16,3-1-16,-2-2-9,2 1-2,-2-1-8,-3 0-10,1-2 1,-1 0-12,-2 0-17,-3 0-7,0-1 49,-1 2-37,-3-2 17,-4 8-41,4-16 17,-4 16-45,0-16 37,0 16-52,-6-12 37,-1 5-47,1 2 40,-4 0-50,1 2 47,9 3-43,-20-4 43,20 4-64,-24 0-3,12 3-114,1 1-55,-3-1-83,1 2-47,2 4-65,-3-2-113,3 3-83,0 1-117,4-2-677,0 3-993</inkml:trace>
  <inkml:trace contextRef="#ctx0" brushRef="#br0" timeOffset="134723.122">1349 7669 9,'0'0'732,"0"0"-151,0 0-29,-5-12 20,5 12-101,-4-10 3,4 10-37,-3-12-9,3 12-43,-6-15 14,6 15 3,-5-14-12,5 14-23,-9-12-37,9 12-25,-4-12-21,4 12-25,-5-8-37,5 8-40,0 0-23,0 0 9,0 0-85,-12 2-83,12-2 0,-1 16 0,1-16 0,-2 22 0,2-8 0,2 0 0,-1 1 0,1 2 0,0-2 0,0-1 0,2 1 0,1-1 0,-3 0 0,2-3 0,2 0 0,-3-1 0,0-1 0,-3-9 0,7 16 0,-7-16-70,8 9-310,-8-9-55,10 5-19,-10-5-69,0 0-82,13-3-43,-13 3-119,10-7-602,-10 7-970</inkml:trace>
  <inkml:trace contextRef="#ctx0" brushRef="#br0" timeOffset="135038.691">1275 7423 93,'0'0'818,"-13"0"-165,13 0-45,0 0-59,-15 1-75,15-1-64,0 0-27,0 0 13,-8 7-41,8-7-11,0 0-13,0 0-14,13 4-28,-13-4-13,18-3-43,-7-1-17,4-1-32,0 2-12,0-6-14,3 1-24,0-2-11,-2 0 8,0 1-14,-1 0 11,-1-2-15,-3 2-7,1 0-26,-3 0-80,-1 0 0,-3-1 0,0 2 0,-5 8 0,2-15 0,-2 15 0,-2-11 0,2 11 0,-12-9 0,12 9 0,-15-4 0,15 4 0,-20 0 0,7 4 0,-1-1 0,1 5 0,-2-2-169,2 3-182,-3 3-77,3 0-72,-1 2-116,1 2-112,-1 2-223,5-1-463,1-2-1019</inkml:trace>
  <inkml:trace contextRef="#ctx0" brushRef="#br0" timeOffset="135454.718">1808 7596 93,'0'0'806,"0"0"-158,0 0-28,-12 6-99,12-6-34,0 0-56,-13 5-45,13-5-49,-12 4-39,12-4-17,-8 4-35,8-4-30,-9 6 3,9-6 0,-10 10-28,10-10-13,-7 14-5,7-14-32,-6 19-5,3-12-1,1 5-3,2-12-12,-3 20 0,3-20-15,0 15 7,0-15-9,4 17-10,-4-17-7,6 14-6,-6-14 10,11 8 7,-11-8-12,14 4-16,-14-4-11,19 2-10,-9-4-17,-1-1-31,3-1 0,-1 2 0,-2-4 0,-1 1 0,3-1 0,-3-1 0,-2 0 0,1-1 0,-7 8 0,5-16 0,-5 16 0,0-19 0,0 19 0,-3-18 0,-2 7 0,-1 2 0,2 0 0,-3 2 0,1-2 0,-3 4 0,2-2 0,7 7 0,-16-8 0,16 8-93,-14-6-247,14 6-62,-14-1-57,14 1-110,0 0-122,-15 2-70,15-2-784,0 0-1185</inkml:trace>
  <inkml:trace contextRef="#ctx0" brushRef="#br0" timeOffset="135678.802">2023 7588 775,'0'0'807,"13"3"-107,-13-3-30,0 0-22,12 5-33,-12-5-50,9 6-26,-9-6-17,14 2-52,-14-2-64,15 4-45,-15-4-28,19 3-47,-6-3-47,-1 2-48,-12-2-127,25 0-64,-12-2 0,1 2 0,-1-1 0,2-1 0,-3 0 0,2 0 0,-1 0-214,-2-1-119,0 0-90,0 1-59,-11 2-117,18-4-75,-18 4-102,15-3-712,-15 3-1113</inkml:trace>
  <inkml:trace contextRef="#ctx0" brushRef="#br0" timeOffset="135874.911">2176 7747 171,'-8'7'842,"8"-7"-117,-8 12-33,8-12-86,-4 11-17,4-11-45,0 0-49,-1 11-40,1-11-22,0 0-45,8 9-48,-8-9-66,11 3-28,-11-3-51,14 2-37,-14-2-26,21-2-34,-21 2-13,23-3-27,-12 1-48,1-3-88,3 2-102,-1-1-77,2-1-83,-2 1-8,2 0-100,0-1-109,3-2-97,-4 5-173,3-2-385,0-2-822</inkml:trace>
  <inkml:trace contextRef="#ctx0" brushRef="#br0" timeOffset="136162.751">2833 7570 32,'1'-13'890,"-1"13"-125,-3-16-74,3 16-55,-5-14-13,5 14-40,-8-13-58,8 13-35,-9-12-15,9 12-32,-8-9-46,8 9-50,-7-7-43,7 7-43,0 0-28,-9-4-27,9 4-17,0 0-88,-5 7-101,5-7 0,-1 13 0,1-13 0,0 19 0,0-19 0,1 23 0,2-10 0,-2 0 0,3-1 0,-2 2 0,1 1 0,1-1 0,0-1 0,-1 1 0,2-4 0,-1 2 0,0-3 0,-1 0 0,1-1 0,-4-8 0,7 12 0,-7-12-332,9 9-77,-9-9-32,10 3-42,-10-3-75,0 0-66,16-6-29,-16 6-212,10-10-340,-10 10-815</inkml:trace>
  <inkml:trace contextRef="#ctx0" brushRef="#br0" timeOffset="136467.953">2700 7358 686,'-12'2'722,"12"-2"-51,-17 2-79,17-2-32,-11 4-39,11-4-55,-10 5-84,10-5-38,0 0-39,-5 10-20,5-10-8,0 0-22,7 7-32,-7-7-28,14 0-30,-14 0-22,25-3-20,-11-1-13,2 0-13,0-2-24,1 0-5,0-2-14,0 1-1,-2 0 1,-1 0-7,-1-1-6,0-1-1,-4 1-13,0-3 3,-4 4-9,0-3-2,-1 2 3,-4 8-1,2-17-16,-2 17 6,-2-11-2,2 11-7,-9-11 0,9 11-3,-12-7-4,12 7-7,-15-1-19,15 1-35,-21 4-69,10 0-62,-1 3-72,1 3-34,-2-2-82,2 3-86,-3 3-107,2 0-108,3 2-769,-1 0-1071</inkml:trace>
  <inkml:trace contextRef="#ctx0" brushRef="#br0" timeOffset="137138.688">3148 7728 212,'0'0'861,"0"0"-142,0 0-39,-1-13-67,1 13-79,0 0-16,-4-8-73,4 8-20,0 0-47,-5-7-10,5 7-13,0 0-36,0 0-36,0 0-40,-4-11-31,4 11-26,0 0-11,0 0-8,0 0 7,0 0 6,1 14-36,-1-14-144,0 12 0,0-12 0,-1 18 0,-1-7 0,0-1 0,0 2 0,-2 0 0,1 0 0,1-2 0,-2 1 0,1-1 0,0 1 0,3-11 0,-6 16 0,6-16 0,-3 13 0,3-13 0,-3 11 0,3-11 0,0 0 0,-1 13 0,1-13 0,0 0 0,0 0 0,7 4 0,-7-4 0,0 0 0,18-3 0,-18 3 0,17-4 0,-7 0 0,2 1 0,2-1 0,0-2 0,2 5 0,0-5-89,1 1-52,0 2-6,1-1 3,-1 0 13,1 1-4,-3-1 20,3 1-7,-2-2 32,0 2-12,-1 0 32,-3 1-9,-1-3 35,0 3-8,0 0 32,-11 2-15,16-6 36,-16 6-30,12-5 28,-12 5-20,9-6 27,-9 6-16,0 0 36,4-12-31,-4 12 29,-4-10-4,4 10 21,-5-10-12,5 10 27,-9-12 1,9 12 11,-9-10 30,9 10 20,-10-10-5,10 10 2,-9-7-8,9 7-5,-7-7-8,7 7-9,0 0-10,-9-5 10,9 5 14,0 0-5,0 0-25,-9 8-69,9-8 0,-1 11 0,1-11 0,-1 17 0,1-17 0,1 19 0,-1-19 0,1 22 0,1-10 0,-1 1 0,-1-1 0,1 0 0,1 0 0,-1 0 0,0 0 0,0 1 0,1-1 0,-1-1 0,-1-11 0,2 24 0,-2-24-95,3 19-330,-3-19-76,1 16-98,-1-16-103,3 14-121,-3-14-774,5 12-1251</inkml:trace>
  <inkml:trace contextRef="#ctx0" brushRef="#br0" timeOffset="137442.685">3925 7512 680,'0'0'939,"-1"-11"-142,1 11-78,0 0-37,-1-12-36,1 12-103,0 0-71,0 0-38,-2-11-30,2 11-20,0 0-19,0 0-28,7-10-25,-7 10-13,0 0-121,16-2-178,-16 2 0,16-2 0,-16 2 0,23-3 0,-11 3 0,0-1 0,1 1 0,1-2 0,-2 1 0,2 0 0,-1-1 0,1 1 0,-2 0 0,1-1 0,-1 1 0,0-2-257,1 3-153,-13 0-61,18-3-67,-18 3-84,15 0-50,-15 0-106,11-1-634,-11 1-1018</inkml:trace>
  <inkml:trace contextRef="#ctx0" brushRef="#br0" timeOffset="137670.97">4000 7602 725,'-10'8'780,"10"-8"-58,-13 8-52,13-8-59,-7 10-22,7-10-74,-7 6-18,7-6-26,0 0-14,-5 11-33,5-11-33,0 0-33,6 8-37,-6-8-34,10 4-42,-10-4-117,12 0-128,-12 0 0,19 0 0,-7-3 0,1 2 0,0 0 0,1-2 0,1-1 0,1 2 0,-1-2 0,1 0 0,0 0 0,0 1 0,0-2-95,-1-1-285,-1 2-63,2-2-26,-1 1-94,-1 2-80,0-4-55,0 4-116,1-4-480,0 3-897</inkml:trace>
  <inkml:trace contextRef="#ctx0" brushRef="#br0" timeOffset="137978.721">4560 7363 212,'-2'-10'842,"-2"0"-157,-1 0-52,-1 0-24,0 1-47,0-1-41,1 1-52,-2 0-26,2 2-7,5 7-36,-10-14-28,10 14-64,-8-9-35,8 9-31,0 0-5,-9-6 4,9 6 8,0 0 3,-5 8-47,5-8-205,-3 16 0,3-16 0,0 23 0,2-9 0,-1 2 0,2 2 0,-1-2 0,2 1 0,1 1 0,0 3 0,1 0 0,1-1 0,-1 0 0,1-2 0,-1 1 0,2-4 0,-2-1 0,1 1 0,-2-4 0,0 1 0,1-2 0,-1 0 0,-5-10 0,7 15 0,-7-15 0,8 11 0,-8-11 0,6 8 0,-6-8 0,0 0 0,9 6-677,-9-6-236,0 0-237,0 0-573,0 0-1404</inkml:trace>
  <inkml:trace contextRef="#ctx0" brushRef="#br0" timeOffset="141313.136">13672 9022 300,'0'0'846,"0"0"-159,-2-10-68,2 10-72,0 0-5,0 0-23,0 0-34,-3-10-42,3 10-26,0 0 26,0 0-79,0 0-2,0 0-48,0 0 18,0 0-33,0 0 13,0 0-39,0 0-186,0 0-87,0 0 0,0 0 0,0 10 0,0-10 0,0 13 0,0-13 0,0 14 0,0-14 0,3 21 0,-3-9 0,2-2 0,0 2 0,1 0 0,-1 0 0,0 1 0,0-4 0,1 4 0,-1-2 0,0-1 0,2 2 0,-2-4 0,-2-8 0,3 19 0,-3-19 0,4 15 0,-4-15 0,6 12 0,-6-12 0,0 0 0,2 15 0,-2-15 0,0 0 0,2 10 0,-2-10 0,0 0 0,0 0 0,0 0 0,0 0 0,0 0 0,0 0 0,0 0-71,8-8-751,-8 8-102,1-10-204,-1 10-532,4-17-1325</inkml:trace>
  <inkml:trace contextRef="#ctx0" brushRef="#br0" timeOffset="141679.644">14067 8922 827,'0'0'764,"0"0"-66,-15-3-100,15 3-23,0 0-56,-11-4-28,11 4-39,0 0-19,0 0-14,0 0-20,-10-4 1,10 4-64,0 0-12,0 0-23,14-5-22,-14 5-9,12-2-164,-12 2-106,18-1 0,-18 1 0,21-3 0,-21 3 0,23-3 0,-12 2 0,1-1 0,1 1 0,-3-1 0,-10 2 0,23-3 0,-23 3 0,21-4 0,-21 4-38,17-2-340,-17 2-49,13-3-48,-13 3-80,12-3-70,-12 3-52,0 0-107,14-1-559,-14 1-945</inkml:trace>
  <inkml:trace contextRef="#ctx0" brushRef="#br0" timeOffset="141866.301">14133 8990 94,'0'0'874,"-9"9"-170,9-9-22,-3 8-52,3-8-28,0 0-38,-4 10-47,4-10-42,0 0 7,5 8-68,-5-8-43,0 0-91,14 6 3,-14-6-83,13 1-3,-13-1-70,16 0 7,-16 0-60,21-5 9,-9 4-59,-1-1-46,3-1-106,-3-2-52,2 1-113,-1 0-80,3-1-151,-5 1-161,5-1-179,-2-1-640,1 0-1133</inkml:trace>
  <inkml:trace contextRef="#ctx0" brushRef="#br0" timeOffset="142386.696">14578 8724 301,'0'0'872,"-5"-13"-180,5 13-46,-4-13-99,4 13 0,-3-13-62,3 13-35,-1-12-56,1 12-40,2-13-42,-2 13-46,6-11-34,-6 11-25,9-10-28,-9 10-10,19-7-20,-19 7-7,20-4 17,-20 4-56,22 0 25,-9 2-48,-2 0-8,2 1-7,-3 1-19,-1 2-6,1 0-7,-4 0-3,1 2-13,-1 1 6,-3-1-4,0 3-5,-2-1 2,-1-10-2,-4 21 1,1-9-1,-4-1 0,-1 1-3,-4 0 3,4-1-1,-4 1-3,1-1 5,-1-2 2,-1 1 8,4-2 5,1 0-2,-1-3-8,1 3 4,8-8 22,-13 9-29,13-9 12,-6 9 1,6-9-14,0 0-16,0 0 0,9 6 0,-9-6 0,18 0 0,-18 0 0,23-1 0,-9 0 0,2 0 0,0-2 0,1-1 0,0 2 0,1-2 0,-2 1 0,1 0 0,-1 0 0,0 0 0,-3 1 0,1-2 0,-1 1 0,0 0 0,-1 1 0,-12 2 0,19-4 0,-19 4 0,17-5 0,-17 5 0,13-3 0,-13 3 0,12-4 0,-12 4 0,0 0 0,11-4 0,-11 4 0,0 0 0,0 0-44,0 0-566,0 0-119,0 0-171,0 0-964,-9-5-1579</inkml:trace>
  <inkml:trace contextRef="#ctx0" brushRef="#br0" timeOffset="143182.596">16131 9699 1278,'0'0'875,"0"0"-89,-3-14-65,3 14-24,0 0-105,0 0-82,0-13-63,0 13-7,0 0-47,0 0-15,0 0-21,8 8 9,-8-8-62,3 13-257,-3-13-47,6 18 0,-4-9 0,1 2 0,1 1 0,-2-2 0,3 2 0,0-2 0,-1 1 0,-1-1 0,1 0 0,-1-1 0,1-1 0,-4-8 0,7 15 0,-7-15 0,7 11 0,-7-11 0,7 10 0,-7-10 0,7 5-376,-7-5-115,0 0-81,12 0-89,-12 0-129,0 0-886,13-7-1348</inkml:trace>
  <inkml:trace contextRef="#ctx0" brushRef="#br0" timeOffset="143506.203">16146 9608 391,'-8'-4'780,"8"4"-141,0 0-63,-9-6-38,9 6-53,0 0-17,0 0-62,0 0-40,12-5-46,-12 5-1,14-5-46,-3 3-4,2-2-32,0 0-1,3 0-25,0-1-16,0 0-5,1 0-3,-3-2-18,0-1 2,-1 3 9,-1-2-10,0 0-23,-4 0-18,0 0-21,-2 0-77,2 0-31,-8 7 0,7-14 0,-7 14 0,4-12 0,-4 12 0,-2-13 0,2 13 0,-7-9 0,7 9 0,-13-6 0,13 6 0,-14-3 0,14 3 0,-19 0 0,19 0 0,-19 3 0,8 1-73,0 1-193,2 0-66,-3 2-29,1 1-60,0 3-78,3-1-78,0 3-57,3-1-106,1-2-622,2 2-963</inkml:trace>
  <inkml:trace contextRef="#ctx0" brushRef="#br0" timeOffset="143814.665">16490 9787 550,'0'0'845,"0"0"-126,10-5-98,-10 5 3,0 0-57,7-6-33,-7 6-71,0 0-45,0 0-30,0 0-16,0 0 27,0 0-55,0 0 15,12 5-53,-12-5-7,0 0-32,1 13-151,-1-13-116,2 14 0,-2-14 0,-2 15 0,2-15 0,0 20 0,2-9 0,-2-11 0,1 22 0,-1-22 0,1 18 0,-1-18 0,2 20 0,-2-20 0,1 17 0,-1-17 0,1 12 0,-1-12 0,0 0 0,2 16 0,-2-16 0,0 0-463,0 0-152,7 9-107,-7-9-164,0 0-853,0 0-1426</inkml:trace>
  <inkml:trace contextRef="#ctx0" brushRef="#br0" timeOffset="144066.903">16734 9731 1285,'0'0'857,"0"0"-103,-5-10-63,5 10-20,0 0-79,0 0-75,-3-10-61,3 10-23,0 0-100,5-6-36,-5 6-38,8-6-45,-8 6-28,14-5-29,-14 5-29,18-5-27,-7 3-20,0 0-16,0-1-16,0 1-5,0-1-105,1 2-37,0-3-99,-12 4-63,22-4-76,-12 3-53,-10 1-84,18-4-126,-18 4-100,16-3-178,-16 3-449,14-1-928</inkml:trace>
  <inkml:trace contextRef="#ctx0" brushRef="#br0" timeOffset="144261.847">16879 9779 458,'0'0'815,"-5"8"-117,5-8-27,-5 7-51,5-7-42,0 0-40,-3 12-68,3-12 2,0 0-95,0 0 5,4 9-92,-4-9 2,0 0-73,13 5-3,-13-5-73,15 0 2,-15 0-56,17 0 4,-17 0-42,23-2 8,-13-1-99,3 1-35,-1-1-114,0 1-64,-1 0-75,0-3-79,1 3-130,-12 2-90,18-7-138,-7 2-651,-11 5-1022</inkml:trace>
  <inkml:trace contextRef="#ctx0" brushRef="#br0" timeOffset="144890.147">17191 9597 383,'0'0'809,"0"0"-149,-2-12-62,2 12-60,0 0-7,2-14-74,-2 14-16,5-10-66,-5 10-1,10-10-45,-3 3-4,1 3-14,0-1-16,3 2-39,-1-2-16,1 3-23,1-1-26,-12 3-22,23 0 3,-23 0-44,21 3-14,-11 0-19,-10-3-13,15 9-5,-8-3-53,-7-6-24,9 14 0,-9-14 0,6 16 0,-6-16 0,-3 17 0,0-7 0,0 0 0,-3-1 0,-1 3 0,-1-4 0,1 3 0,0-3 0,0-1 0,-1 0 0,1 1 0,1-3 0,6-5 0,-11 12 0,11-12 0,-8 8 0,8-8 0,0 0 0,-8 9 0,8-9 0,0 0 0,0 0 0,0 0 0,0 0 0,0 0 0,12-3 0,-12 3 0,14-1 0,-14 1 0,16-4 0,-16 4 0,22-2 0,-22 2 0,22-2 0,-11 4 0,-11-2 0,22 1 0,-12 1 0,2 1 0,-1 1 0,0 0 0,-1 1 0,0 0 0,-2 0 0,-1 2 0,1-2 0,-3 3 0,-5-8 0,6 12 0,-6-12 0,3 12 0,-3-12 0,-3 12 0,3-12 0,-7 12 0,7-12 0,-13 9 0,5-4 0,8-5 0,-17 7 0,17-7 0,-18 5 0,6-2 0,12-3 0,-20 2 0,20-2 0,-23 0 0,23 0 0,-23-1 0,23 1 0,-22-3 0,10 1 0,2-1 0,-1 0 0,2 0-246,-2-1-468,1 0-151,1-1-209,2 0-599,-1-2-1345</inkml:trace>
  <inkml:trace contextRef="#ctx0" brushRef="#br0" timeOffset="145754.619">20312 9637 1208,'0'0'857,"4"-11"-83,-4 11-79,3-10-2,-3 10-75,7-9-46,-7 9-21,5-8-84,-5 8-28,0 0-69,6-6 12,-6 6-36,0 0-127,9 4-219,-9-4 0,9 10 0,-9-10 0,6 15 0,-2-4 0,-4-11 0,4 21 0,-3-10 0,-1-11 0,2 23 0,-2-23 0,1 22 0,-1-22 0,-1 21 0,1-21 0,0 17 0,0-17 0,-2 16 0,2-16 0,0 12 0,0-12 0,-1 11-77,1-11-447,0 0-69,0 0-99,0 0-129,0 13-152,0-13-461,0 0-1042</inkml:trace>
  <inkml:trace contextRef="#ctx0" brushRef="#br0" timeOffset="146080.156">20289 9491 710,'-12'-9'729,"12"9"-96,-8-7-43,8 7-93,0 0-38,-8-8-53,8 8-2,0 0-52,0 0-8,0 0-36,4-9-34,-4 9-30,11-3-18,-11 3-26,15-5-27,-3 2-12,-12 3-4,19-7 25,-9 3-48,0-1 16,-1 0-52,1-2 44,1 2-40,-4-2 24,2 1-52,-2-1 21,-1 1-40,-1-1 21,-5 7-45,5-14 21,-5 14-45,4-13-7,-4 13 0,-5-11 0,5 11 0,-8-7 0,8 7 0,-13-4 0,13 4 0,-16-1 0,16 1 0,-17 1 0,6 3-50,11-4-97,-18 6-113,7 1-66,1 0-70,3 1-49,-1 1-110,2 3-74,2-3-97,1 4-752,2-2-1100</inkml:trace>
  <inkml:trace contextRef="#ctx0" brushRef="#br0" timeOffset="146417.986">20709 9789 490,'0'0'766,"0"0"-126,3-10-33,-3 10-52,0 0-30,4-10-30,-4 10-7,0 0-28,3-11-22,-3 11-20,0 0 7,5-8-78,-5 8-9,0 0-77,0 0-29,0 0-13,0 0 13,0 0 12,0 0-233,12 7-11,-12-7 0,2 12 0,-2-12 0,4 15 0,-4-15 0,3 17 0,-3-17 0,2 19 0,-2-19 0,4 20 0,-4-20 0,3 20 0,-3-20 0,1 18 0,-1-18 0,3 16 0,-3-16 0,1 13 0,-1-13 0,1 12 0,-1-12 0,0 0 0,1 14-308,-1-14-390,0 0-153,0 0-214,4 9-601,-4-9-1336</inkml:trace>
  <inkml:trace contextRef="#ctx0" brushRef="#br0" timeOffset="146737.803">21077 9749 113,'0'0'865,"0"0"-156,0 0-24,-4-9-106,4 9-22,0 0-45,0 0-4,0 0-40,0 0-26,0 0-23,-1-9 1,1 9-81,0 0 1,0 0-53,8-7-6,-8 7-54,0 0 11,16-4-57,-16 4-160,18-4-21,-6 2 0,0-1 0,4 2 0,-1-2 0,2 1 0,-2-1 0,0 2 0,-2-1 0,1 0 0,-1-1-248,0 3-100,-2-1-72,0-2-38,-11 3-112,16-1-81,-16 1-33,12 1-171,-12-1-394,0 0-858</inkml:trace>
  <inkml:trace contextRef="#ctx0" brushRef="#br0" timeOffset="146919.012">21175 9818 843,'0'0'682,"-12"9"-33,12-9-32,-7 8-38,7-8-36,0 0-41,-5 8-20,5-8-65,0 0 14,0 0-95,5 9 2,-5-9-60,9 4-32,-9-4-68,15 1-6,-15-1-60,16 2 7,-16-2-56,22-2-23,-22 2-118,23-2-51,-12 1-127,2-2-92,0 1-81,-2 0-157,2-1-137,-2 1-885,3-2-1261</inkml:trace>
  <inkml:trace contextRef="#ctx0" brushRef="#br0" timeOffset="147626.233">21711 9688 949,'0'0'791,"2"-10"-55,-2 10-112,0 0-15,0 0-78,3-10-46,-3 10-70,0 0-24,0 0-30,0 0-20,0 0-36,0 0-14,0 0-4,0 0-8,0 0-18,0 0-29,-4 9-25,4-9-111,-2 11-96,2-11 0,-4 14 0,4-14 0,-3 17 0,3-17 0,-5 18 0,1-10 0,2 2 0,2-10 0,-7 17 0,4-8 0,3-9 0,-7 15 0,7-15 0,-8 13 0,8-13 0,-5 11 0,5-11 0,-6 10 0,6-10 0,0 0 0,-6 10 0,6-10 0,0 0 0,-4 9 0,4-9 0,0 0 0,0 0 0,-4 11 0,4-11 0,0 0 0,0 0 0,0 0 0,8 6 0,-8-6 0,0 0 0,17 2 0,-17-2 0,16 0 0,-16 0 0,20-2 0,-20 2 0,26-1 0,-13 0 0,2 1 0,-1-3 0,4 2 0,-3-2 0,3 1 0,-3-1 0,3 2 0,-5-1 0,0 0-36,1-1-8,-1 1-18,-1-1 40,1 1-25,-3-3 44,-1 3-22,-9 2 31,18-8-35,-18 8 32,12-8-23,-12 8 32,8-10-32,-8 10 30,4-10-16,-4 10 50,0 0-22,0-15 46,0 15-24,0 0 55,-2-14-93,2 14-6,0 0 0,-1-13 0,1 13 0,0 0 0,0 0 0,-1-12 0,1 12 0,0 0 0,0 0 0,0 0 0,0 0 0,0 0 0,0 0 0,-4 17 0,4-17 0,-2 18 0,2-4 0,0-2 0,0 5 0,-1 0 0,1 2 0,1-2 0,-1 2 0,2-1 0,-1 1 0,-1-2 0,1 2 0,1-4 0,-1 1 0,0-1 0,1-4 0,0 1 0,-2-12 0,1 22 0,-1-22 0,1 15 0,-1-15 0,2 14 0,-2-14 0,0 0 0,1 15 0,-1-15 0,0 0 0,0 0 0,0 0 0,0 0 0,0 0-918,0 0-209,0 0-810,-1-14-1671</inkml:trace>
  <inkml:trace contextRef="#ctx0" brushRef="#br2" timeOffset="154591.206">12575 10679 761,'0'0'578,"-9"-4"-49,9 4 1,-8-6-9,8 6-27,-10-5-25,10 5-18,-9-7-21,9 7-45,-8-7 7,8 7-69,-5-10 29,5 10-31,-2-9 17,2 9-46,0 0 22,2-14-31,-2 14 22,9-10-182,-9 10-123,15-10 0,-5 7 0,1-1 0,0 2 0,3-1 0,1 3 0,1 0 0,-3 0 0,2 2 0,2 0 0,-1 2 0,-1 0 0,-1 0 0,-1 2 0,-1 1 0,-3-1 0,0 2 0,-2-1 0,-1 2 0,-3 1 0,-3-10 0,0 20 0,-5-5 0,-2-1 0,-4 1 0,-2 2 0,-1 0 0,-4 0 0,0 1 0,0 0 0,0-5 0,2 1 0,-1-2 0,1 0 0,1 0 0,2-3 0,2-1 0,1 0 0,0-2 0,2 1 0,1-2 0,7-5 0,-12 9 0,12-9 0,-7 8 0,7-8 0,0 0 0,0 0 0,0 0 0,5 11 0,-5-11 0,14 0 0,-14 0 0,19-2 0,-3 1 0,-2-3 0,6 0 0,-2 0 0,6-1 0,-1 0 0,2 0 0,0-3 0,2 1 0,0 0 0,2-2 0,-7 2 0,3-3 0,-2 2 0,-1-1 0,-4 1-457,0 0-94,-3-1-64,-1 2-49,-3-1 8,1 1-32,-5-1-96,1 0-404,-3 1-799</inkml:trace>
  <inkml:trace contextRef="#ctx0" brushRef="#br2" timeOffset="155634.76">13072 10461 500,'0'0'564,"-2"-12"-88,2 12-36,-3-11-21,3 11-47,-4-12-25,4 12-20,-4-12 9,4 12-38,-5-13 1,5 13-59,-11-12-3,11 12-34,-12-11 16,4 5-41,8 6 0,-17-11-24,7 5 16,1 3-30,0-2 14,-2 1-9,-1-1-8,1 2-17,0-1-14,-4-1 0,0 2 9,2-1-4,-5 1 16,5 1-44,-5-1 38,1 1-26,0-1 37,-1 2-24,3-2 27,-2 3-49,0-1 23,1 1-33,-2-2-48,2 2-28,1 0 0,-5 2 0,1-2 0,2 1 0,-2 2 0,1-2 0,0 2 0,0-1 0,-1 1 0,0 2 0,0-1 0,2 1 0,-3 0 0,0 2 0,-2 0 0,1-1 0,3 1 0,-2 2 0,1-2 0,0 2 0,0 0 0,-1 1 0,1 0 0,0 1 0,0-1 0,2 2 0,-1 0 0,3 1 0,-3-2 0,4 3 0,-4 0 0,1-1 0,2 2 0,0 0 0,1 1 0,1-1 0,-3 2 0,5 0 0,-3 0 0,3 0 0,0 1 0,0 0 0,4-1 0,-1 2 0,1 0 0,2-2 0,2 0 0,1 1 0,-2 0 0,4 0 0,0 0 0,2 0 0,0-1 0,2 2 0,1-1 0,0 0 0,0 2 0,3-2 0,1 0 0,-2 1 0,4-2 0,0-1 0,1 1 0,-1-1 0,3 0 0,-1-1 0,0-1 0,3 2 0,-3-4 0,2 2 0,1-2 0,1 1 0,-2-1 0,1-2 0,-3 1 0,4 0 0,-4-1 0,2-2 0,-1 1 0,2-1 0,-1-1 0,0 0 0,0 0 0,3 1 0,-3-3 0,2 0 0,1 2 0,-1-3 0,0 1 0,2-2 0,1 2 0,-1-2 0,0 1 0,0-2 0,3 1 0,-4-2 0,2 2 0,-2 0 0,3-2 0,-1 0 0,-1 0 0,0-1 0,-1 2 0,-1-2 0,2-2 0,-2 2 0,2-1 0,-3-1 0,3-1 0,-2 2 0,2-2 0,-2 0 0,1-1 0,-1 1 0,2-2 0,-4 0 0,3 0 0,0 0 0,0-2 0,-2 1 0,2-2 0,-2 1 0,-1 0 0,1 0 0,-3-2 0,1 0 0,0 1 0,-1-1 0,1-1 0,-2 0 0,3-1 0,-2-4 0,1 4 0,-1-1 0,-2-3 0,3 1 0,-1 0 0,-1 0 0,0-2 0,0 1 0,-1 0 0,0-1 0,1 1 0,-3-1 0,1 0 0,0 0 0,1-1 0,-4-1 0,2 1 0,-2-1 0,-1 0 0,1 2 0,-3-4 0,1-2 0,0 1 0,-1-2 0,-2 0 0,0-2 0,-2 0 0,-2-1 0,-2 1 0,0 0 0,-2 1 0,-4-3 0,-1 3 0,-1 0 0,-4-1 0,-2 3 0,-4 1 0,-2-1 0,-6 0 0,-3 1 0,-4 4 0,1 0 0,-4 2 0,-3 0 0,3 4 0,-1-1 0,-2 3 0,10 1 0,-3 0 0,0 3-362,7 3-590,-1 2-255,2-5-583,2 5-1489</inkml:trace>
  <inkml:trace contextRef="#ctx0" brushRef="#br2" timeOffset="159320.55">17629 10624 479,'0'0'455,"0"0"-88,0 0-19,0 0-28,0 0 27,0 0-22,0 0 19,0 0-6,0 0 13,0 0-14,-8-5-6,8 5-20,0 0-9,0 0-9,0 0 14,0 0-58,0 0 28,0 0-72,2-10 48,-2 10-66,0 0 42,5-10-54,-5 10 35,7-7-41,-7 7 27,10-10-32,-1 6 34,-2-1-74,4 0-124,1 0 0,2 0 0,3 0 0,-2 1 0,4-1 0,-2 3 0,2-1 0,-1 3 0,0 0 0,-1 0 0,-3 0 0,1 3 0,-1-1 0,-2 3 0,0-1 0,-3 1 0,-1 1 0,-2 1 0,-3 2 0,-3-9 0,-1 19 0,-3-8 0,-4 1 0,-2-1 0,-2 3 0,-4-1 0,-1-1 0,2 1 0,-2 0 0,1-2 0,-1-2 0,4 1 0,-1-1 0,4-3 0,0 0 0,0 0 0,10-6 0,-16 9 0,16-9 0,-10 4 0,10-4 0,0 0 0,0 0 0,0 0 0,0 0 0,0 0 0,0 0 0,0 0 0,13-7 0,-13 7 0,20-4 0,-8 3 0,3 0 0,-1 0 0,3 1 0,1 0 0,1 1 0,0 0 0,0 2 0,0-1 0,-1 4 0,1-3 0,-2 1 0,-2 0 0,0 3 0,-2-2 0,-2 1 0,-4 0 0,1-1 0,-2 2 0,-6-7 0,4 12 0,-4-12 0,-1 13 0,1-13 0,-8 15 0,-1-9 0,0 2 0,-2 0 0,-3-2 0,-2 1 0,-1-2 0,-3 0 0,-3 2 0,-1-3 0,-1 0 0,0-3 0,1 1 0,1-1 0,0-1 0,1 0 0,2-3 0,-1 2 0,2-4-323,3 0-211,-1-2-88,2 0-130,2-1-156,3-2-691,2-1-1253</inkml:trace>
  <inkml:trace contextRef="#ctx0" brushRef="#br2" timeOffset="160114.377">18060 10382 396,'0'0'732,"-6"-13"-112,6 13-45,-10-12-50,3 7-66,7 5-28,-14-12-74,4 8-2,0-1-58,-1 0 16,-1 1-17,-1 0-30,-2 0-28,0 1-1,-1-1-8,-2 3-12,0-3 13,1 3-37,-2-1 12,-1 2-41,2-2 28,-3 4-33,2-2-13,0 0-4,-1 3 8,-1 0-83,2-1-67,-4 2 0,0 1 0,1 2 0,-1 0 0,2 1 0,-2 1 0,2 1 0,-4 2 0,-1 1 0,2 1 0,0 0 0,2 2 0,-1 0 0,1-1 0,3 4 0,0-2 0,1 1 0,1 2 0,1-1 0,1 1 0,3-1 0,-1 3 0,1 2 0,0 1 0,1-2 0,0 2 0,3-3 0,2 2 0,1 0 0,0-2 0,2 2 0,-1 0 0,3-1 0,2-2 0,2 1 0,1 1 0,-1 0 0,3-1 0,1-1 0,2-1 0,3 1 0,1 0 0,3 1 0,0-2 0,1-1 0,0 1 0,3-2 0,0-2 0,-1 1 0,3-3 0,-2 1 0,-1-3 0,2 0 0,-1-1 0,1-1 0,0-2 0,2-1 0,0 0 0,-1 0 0,0-2 0,2-1 0,1 0 0,0 0 0,-1-3 0,-1-1 0,0 0 0,1 0 0,2 0 0,-1-3 0,1-1 0,0 2 0,0-2 0,-1 0 0,0 0 0,-2-1 0,0-1 0,0 1 0,-1-1 0,-3-1 0,1-1 0,2 1 0,-4-2 0,3 1 0,-3-2 0,1-2 0,0 2 0,-1-4 0,2 0 0,2-3 0,-3 0 0,0 0 0,2-3 0,-3-2 0,-1 0 0,1 0 0,0 0 0,-4-3 0,2 1 0,-5 0 0,0-1 0,-3 3 0,-3 0 0,-2-2 0,-2 4 0,-2-1 0,0-3 0,-6-1 0,-1-1 0,-4-1 0,-2 1 0,-8-3 0,-3 2 0,-4 2 0,-5 1 0,-2 2 0,-5 2 0,-1 1 0,-1 2 0,-1 1 0,2 2 0,1 2 0,2-1 0,7 6 0,1-2-427,8 3-700,1-1-963,2 0-1856</inkml:trace>
  <inkml:trace contextRef="#ctx0" brushRef="#br2" timeOffset="161381.888">24393 10108 308,'4'-14'759,"-4"14"-151,4-11-8,-4 11-30,3-11-37,-3 11-34,6-12-30,-6 12-60,4-10 21,-4 10-69,3-10 24,-3 10-73,0 0-26,5-9-69,-5 9 25,0 0-20,0 0 26,0 0-27,0 0 37,5 9-41,-5-9-180,-2 13-37,-3-4 0,1 1 0,-1 4 0,-2-1 0,0-1 0,-2 3 0,1-2 0,-1-1 0,0 1 0,-1-1 0,1 0 0,1-1 0,0 0 0,0-2 0,1-2 0,2 1 0,0-1 0,5-7 0,-10 10 0,10-10 0,-5 9 0,5-9 0,0 0 0,0 0 0,0 0 0,0 0 0,6 7 0,-6-7 0,13-3 0,-13 3 0,18-5 0,-7 2 0,2 0 0,1 1 0,2 0 0,0-1 0,1 0 0,2 1 0,-1 0 0,2 0 0,1 1 0,-2-1 0,3 1 0,-3 0 0,0-2 0,0 2-79,-1-1-57,-1 1 50,-1 0-18,-3-1 62,1 1-34,-4-3 57,2 2-28,-2-2 36,-10 4-32,15-8 42,-15 8-29,7-10 40,-7 10-48,4-12 55,-4 12-46,0-15 48,0 15-42,-3-14 45,3 14-37,-4-14 78,4 14-20,-4-13 50,4 13-20,-2-11 34,2 11-19,-3-11 29,3 11-37,0 0-33,-4-11-47,4 11 0,0 0 0,0 0 0,0 0 0,0 0 0,0 0 0,3 17 0,1-8 0,-2 3 0,0 2 0,2 1 0,-2 0 0,4 1 0,-3 0 0,1 0 0,0 1 0,0 0 0,-1 0 0,1-1 0,-1 0 0,2-1 0,-1 0 0,-2-2 0,1-1 0,-2-1 0,2 0 0,-3-11-379,4 17-125,-4-17-84,2 14-74,-2-14-94,3 10-176,-3-10-457,0 0-991</inkml:trace>
  <inkml:trace contextRef="#ctx0" brushRef="#br2" timeOffset="162117.457">24807 9936 627,'-5'-10'599,"1"3"-86,-1-2-7,5 9-31,-11-15-58,6 7-73,-3 2-19,1-2 11,-3-1-28,0 1-44,0 1-22,-3-2-12,1 1-24,-3 1-11,0 0-7,-2-1-15,-1 1-6,-2 0-13,-2 0-27,0 1-8,-3-1-17,-2 3 9,-1-2-4,1 2 5,-2 0-6,1 1 6,0 2 23,-1 1-42,4 1 26,-4 1-28,4 3 31,-2 0-40,2 0 21,0 5-42,0-1 39,0 4-28,2 1-24,2 3-48,3 0 0,-1 2 0,2 3 0,2-1 0,0 1 0,2 2 0,1 3 0,-1 0 0,3-1 0,-1 3 0,3 1 0,0-1 0,1 0 0,0-4 0,4 5 0,-1 0 0,1-2 0,3-1 0,0 0 0,1-1 0,2 2 0,2 0 0,3 1 0,1 0 0,0 0 0,5-3 0,-2 1 0,5-2 0,0-2 0,2 0 0,1-2 0,2 1 0,1-6 0,2 1 0,1-1 0,1-3 0,0 0 0,1-1 0,0-3 0,1-1 0,-3-2 0,-1 0 0,2-4 0,0 2 0,0-1 0,-1-2 0,2-1 0,-1-1 0,1-1 0,-3-1 0,2 1 0,-2-2 0,1-2 0,-2-1 0,1 1 0,3-2 0,-1-4 0,1 0 0,-2 0 0,1-1 0,0-2 0,-2-2 0,1 1 0,-1-2 0,-1 0 0,0 1 0,-2-3 0,1 1 0,-1-2 0,-4 0 0,1-1 0,0 0 0,-3-1 0,-2-1 0,-1-1 0,1-1 0,-6 1 0,-1 2 0,-4-2 0,-1 0 0,-2-1 0,-4-2 0,-3-1 0,-2 0 0,-5-4 0,-4 2 0,-2 2 0,-3 1 0,-3 1 0,-2 3 0,-1 2 0,-3 1 0,1 3 0,-1 1 0,4 3 0,1 2 0,6 5 0,-1-1 0,2 1 0,3 2 0,2 0 0,0 1 0,6 1-645,9 3-144,-20-2-125,20 2-930,0 0-1554</inkml:trace>
  <inkml:trace contextRef="#ctx0" brushRef="#br2" timeOffset="166929.825">12230 11351 423,'0'0'353,"0"0"-40,0 0-28,0 0-26,0 0-10,0 0-7,6-7-9,-6 7-16,0 0-5,0 0-1,0 0-15,0 0 14,0 0-2,0 0 4,0 0 12,0 0-13,0 0-1,0 0-33,0 0 20,0 0-3,5-6-3,-5 6-2,0 0-9,0 0-3,0 0-11,0 0-5,0 0-4,0 0-9,0 0-6,0 0 36,0 0-56,0 0 35,0 0-48,0 0 36,0 0-33,0 0 32,0 0-37,0 0 32,0 0-34,0 0 27,0 0-41,0 0 12,0 0-103,0 0 0,0 0 0,0 0 0,0 0 0,0 0 0,0 0 0,-11 5 0,11-5 0,-7 4 0,7-4 0,-12 5 0,12-5 0,-11 7 0,11-7 0,-10 5 0,10-5 0,-14 9 0,14-9 0,-13 8 0,13-8 0,-15 9 0,7-3 0,3-1 0,-6 1 0,2 1 0,2-2 0,-3 3 0,0-2 0,1 3 0,-2-1 0,1-2 0,0 5 0,1-3 0,-3 0 0,1 1 0,0-1 0,1 2 0,2-2 0,-3 2 0,-1-2 0,2 2 0,0-2 0,-1 2 0,2-2 0,-2 2 0,2 0 0,0-1 0,-3 0 0,3 2 0,-2-2 0,-1 0 0,2 0 0,1 2 0,-3-2 0,1 2 0,-2 0 0,-1 2 0,-1-1 0,-3 0 0,3 0 0,-2 0 0,-1-2 0,3 2 0,-3 0 0,4 0 0,-5 0 0,3 1 0,-1-2 0,1 0 0,0 0 0,0 2 0,1-1 0,0 0 0,-2 0 0,3 0 0,-3-1 0,3 1 0,-1 0 0,0 1 0,1-4 0,1 2 0,-2 2 0,0-2 0,0 0 0,1 0 0,-1 1 0,1 0 0,-2 0 0,1-1 0,0 1 0,1 0 0,-3 1 0,2-1 0,-1-2 0,1 2 0,-2 0 0,2-1 0,-2 0 0,2-1 0,-3 2 0,4-2 0,-1 1 0,-3-1 0,1 2 0,0 0 0,0-2 0,-1 1 0,3 0 0,-3-1 0,2 1 0,-1 2 0,-1-3 0,1 2 0,-1-1 0,4 2 0,-5-4 0,3 3 0,0-3 0,3 1 0,-1 0 0,1-1 0,1 0 0,-1 0 0,1-2 0,0 4 0,-1-2 0,-3 0 0,2 2 0,0-2 0,0 0 0,-1 1 0,0 2 0,1-4 0,-2 3 0,0-1 0,0 0 0,0-1 0,1 1 0,0 0 0,1-2 0,0 1 0,1-1 0,-1 1 0,2-1 0,0 1 0,-1-2 0,2 3 0,-2-3 0,1 2 0,1-1 0,-2 1 0,3-1 0,-2 1 0,1-1 0,-1 0 0,-2 1 0,2 0 0,-1 1 0,-1 0 0,1-1 0,0-1 0,2 1 0,-2-1 0,1-1 0,2 0 0,0 0 0,1-2 0,0 0 0,0 2 0,2-3 0,-1 1 0,8-5 0,-12 8 0,12-8 0,-12 7 0,12-7 0,-9 5 0,9-5 0,-8 5 0,8-5 0,-9 5 0,9-5 0,-8 5 0,8-5 0,0 0 0,-9 7 0,9-7 0,0 0 0,0 0-212,-10 6-344,10-6-177,0 0-210,0 0-871,-7 5-1518</inkml:trace>
  <inkml:trace contextRef="#ctx0" brushRef="#br2" timeOffset="168486.759">13117 11425 134,'0'0'484,"0"0"-122,0 0-54,-11 0-46,11 0-24,0 0-16,0 0-24,0 0-26,0 0-25,-14-3-1,14 3 5,0 0-7,0 0 19,0 0-14,0 0 12,-15 0 1,15 0 2,0 0 3,0 0 39,0 0-16,0 0 11,-14 0-9,14 0 2,0 0-2,0 0-9,0 0-9,0 0-13,0 0-9,0 0-17,0 0-17,0 0 8,0 0 23,0 0 28,0 0-54,0 0 46,0 0-53,7 8 35,-7-8-31,0 0 22,13 9-34,-13-9 53,9 8-50,-9-8 41,14 8-37,-9-2 19,3 0-42,1-2-79,0 2-13,0 2 0,0-3 0,3 3 0,1 0 0,-1 0 0,-1 1 0,2-1 0,1 1 0,-4-1 0,5 2 0,-3-1 0,0 1 0,1 0 0,-2 1 0,3 0 0,-3 1 0,0-3 0,-1 3 0,3-2 0,-4 2 0,2 0 0,2 2 0,1-1 0,-1 1 0,2-1 0,-2 0 0,1 0 0,-1 2 0,2-3 0,1 2 0,-1-1 0,-1 0 0,2 1 0,0 0 0,0 0 0,1 0 0,0 0 0,2 3 0,0-1 0,1 1 0,-1-1 0,2 1 0,-3 0 0,2 0 0,-4-5 0,0 5 0,0-2 0,-1-1 0,5 3 0,-4 2 0,4-2 0,-4-4 0,0 3 0,0 0 0,-1 0 0,2-2 0,-2 0 0,1 2 0,1-2 0,-1 1 0,0 1 0,0-3 0,1 2 0,1-1 0,-4 1 0,4-1 0,-2-1 0,6 4 0,-6-4 0,0 2 0,0-1 0,1-2 0,-1 2 0,1-1 0,-2 0 0,1-1 0,-3 1 0,2 0 0,-1-1 0,-3-1 0,1 0 0,-1-1 0,1 2 0,1 1 0,-1-3 0,-1 3 0,-1-4 0,1 3 0,-1 0 0,1-2 0,0 2 0,0-2 0,-2 0 0,2 2 0,0-3 0,-2 1 0,0 0 0,1 0 0,-1-1 0,0 0 0,0 0 0,-1 0 0,1-1 0,0 1 0,1 0 0,0-1 0,-1 1 0,1-2 0,-1 1 0,1-1 0,1 0 0,-3 1 0,1-2 0,1 1 0,-2-1 0,1 1 0,0-4 0,0 4 0,0-2 0,-2 0 0,2 2 0,-9-7 0,13 9 0,-5-4 0,-8-5 0,14 11 0,-14-11 0,13 9 0,-13-9 0,11 7 0,-11-7 0,9 7 0,-9-7 0,8 7 0,-8-7 0,9 5 0,-9-5 0,7 7 0,-7-7 0,8 6 0,-8-6 0,0 0 0,9 8 0,-9-8 0,0 0 0,7 8 0,-7-8 0,0 0 0,8 5 0,-8-5 0,0 0 0,0 0 0,8 8 0,-8-8 0,0 0 0,0 0 0,0 0 0,0 0 0,6 5 0,-6-5 0,0 0 0,0 0 0,0 0 0,0 0 0,0 0 0,0 0 0,0 0 0,0 0 0,0 0 0,0 0 0,0 0 0,0 0 0,0 0 0,0 0 0,0 0 0,0 0 0,0 0-124,0 0-577,-8-8-117,8 8-173,-6-7-764,6 7-1446</inkml:trace>
  <inkml:trace contextRef="#ctx0" brushRef="#br2" timeOffset="169650.558">9903 11751 448,'0'0'717,"0"-16"-95,0 16-48,0-16-50,0 16-23,2-16-44,-2 16 8,2-17-35,-2 17-19,2-14-14,-2 14 33,1-13-53,-1 13 9,4-12-66,-4 12 0,0 0-59,3-10 38,-3 10-47,0 0-252,0 0 0,7 7 0,-3 3 0,-1 1 0,-1 3 0,1 3 0,-2 1 0,2 1 0,0 2 0,0 2 0,0 0 0,-2 0 0,1 0 0,1-4 0,0 0 0,1-2 0,-2 0 0,2-2 0,2-1 0,-1-1 0,2-4 0,-1-2 0,2-1 0,2-1 0,-10-5 0,19 4 0,-6-5 0,-1-2 0,-1-1-354,-1 0-161,2-3-11,-1-3-66,-2 2-63,0-4-57,-2-2-170,0 0-366,-2-2-858</inkml:trace>
  <inkml:trace contextRef="#ctx0" brushRef="#br2" timeOffset="169966.767">9947 11488 351,'-19'-1'799,"19"1"-129,-13 0-64,13 0-72,0 0-86,-15 2-27,15-2-45,0 0-32,0 0-35,0 0-43,0 0-24,0 0-28,5 11 10,-5-11-42,0 0 17,18-2-58,-18 2 24,16-4-55,-16 4 37,16-6-71,-7 1 41,0 0-62,-1-1 52,-2 1-2,2-2-5,-8 7-47,12-12 36,-12 12-35,8-13 46,-8 13-36,5-13 19,-5 13-49,0-11 23,0 11-41,-5-11 24,5 11-36,-8-7 24,8 7-33,-14-5 27,14 5-40,-14-1 23,14 1-68,-19 3 11,19-3-94,-19 8 1,10-5-84,1 3-35,2 2-26,-2-2-40,3 2-94,1 0-80,2 2-105,2-10-94,2 20-621,1-10-926</inkml:trace>
  <inkml:trace contextRef="#ctx0" brushRef="#br2" timeOffset="170351.079">10335 11735 478,'0'0'852,"-9"-5"-132,9 5-80,-9-5-42,9 5-86,-7-7-32,7 7-98,0 0-38,-7-8-46,7 8-38,0 0-26,0 0-27,5-13-26,-5 13 4,9-4-37,-9 4-24,0 0-12,18 0-6,-18 0 3,15 5 26,-15-5-29,13 12 34,-7-6-35,-6-6 7,6 17-9,-6-17-10,2 21-1,-5-11-9,-1 1-7,-2 1 0,0-1-4,-1 1-44,1 0-28,-2-2 0,1 1 0,0-4 0,2 3 0,5-10 0,-8 12 0,8-12 0,-7 11 0,7-11 0,-4 8 0,4-8 0,0 0 0,4 9 0,-4-9 0,11 1 0,-11-1 0,16 0 0,-5-3 0,0 1 0,1-1 0,3-1 0,1-1 0,-1-1-179,0 0-245,2-1-56,-2 0-91,2-1-92,1 1-76,-3-3-887,2 0-1282</inkml:trace>
  <inkml:trace contextRef="#ctx0" brushRef="#br2" timeOffset="170610.081">10737 11596 934,'0'0'888,"-13"-3"-107,13 3-95,0 0-19,-12-1-73,12 1-85,0 0-15,-11-3-116,11 3 2,0 0-113,0 0 14,0 0-55,0 0 1,0 0-57,9-5-4,-9 5-57,13-5 3,-13 5-46,18-4 14,-18 4-48,18-7 17,-5 4-84,-13 3-29,20-5-109,-10 0-38,-1 3-89,-9 2-80,15-5-33,-15 5-112,12-4-71,-12 4-91,10-1-115,-10 1-431,0 0-843</inkml:trace>
  <inkml:trace contextRef="#ctx0" brushRef="#br2" timeOffset="170782.524">10794 11644 616,'0'0'802,"-10"12"-75,10-12-82,-3 8-32,3-8-65,0 0-29,-4 9-59,4-9-34,0 0-50,6 8-42,-6-8-66,10 3-6,-10-3-88,14 0 5,-14 0-72,21-3 14,-10 2-65,0-3 31,3 1-109,-3-1-25,2 0-119,-2 0-77,0 0-80,0-1-136,-1 0-152,1 1-143,0-1-735,-2 0-1116</inkml:trace>
  <inkml:trace contextRef="#ctx0" brushRef="#br2" timeOffset="172389.414">11121 11266 689,'0'0'667,"-7"-6"-65,7 6-20,0 0-43,-8-10-62,8 10-14,0 0-53,-5-10-21,5 10-70,0 0-9,-7-10-39,7 10-22,0 0-26,2-15-16,-2 15-22,5-10-18,-5 10-12,11-13-15,-4 6-1,1 2-14,1-2-19,1 2-6,-1 0-1,2 0-14,0 0-5,1 2-6,0 0-14,-2 0-7,-10 3-2,22-1-4,-22 1-5,20 3 8,-10 1-14,-3 0-36,-7-4 0,11 14 0,-11-14 0,3 17 0,-6-8 0,1 3 0,-6 1 0,2 0 0,-2 1 0,-3 0 0,1 1 0,-1-1 0,-1-2 0,1 1 0,1-2 0,0-1 0,1-1 0,0 2 0,0-5 0,3 1 0,6-7 0,-11 12 0,11-12 0,-7 7 0,7-7 0,0 0 0,0 0 0,0 0 0,0 0 0,0 0 0,12-1 0,-12 1 0,17-6 0,-6 2 0,0 1 0,2-1 0,1 0 0,2 0 0,0 3 0,0 0 0,-2-1 0,3 1 0,-3 1 0,1 1 0,-1 2 0,0-2 0,-1 2 0,0 2 0,-3-1 0,0 2 0,-3 0 0,2 2 0,-3-3 0,-6-5 0,7 16 0,-7-16 0,2 13 0,-2-13 0,-4 15 0,-1-9 0,-1 1 0,-1 1 0,-2-3 0,-1 2 0,0 0 0,-3-1 0,0-1 0,1-1 0,1 1 0,-2-1 0,1-1 0,0-1 0,1 1 0,-2-3 0,13 0 0,-23 1-522,23-1-217,-19 2-213,19-2-933,-17-3-1607</inkml:trace>
  <inkml:trace contextRef="#ctx0" brushRef="#br2" timeOffset="174694.082">12429 12677 131,'0'0'899,"0"0"-157,-2-13-41,2 13-55,0 0-55,-4-10-10,4 10-98,0 0-39,-3-9-67,3 9-41,0 0-41,0 0-7,0 0-11,0 0-15,0 0-15,-4 13-34,4-13-14,4 18-19,-4-6-18,3 0-25,1 2-137,1 0 0,0 1 0,1-3 0,-2 3 0,1-2 0,1 0 0,-1-1 0,2-2 0,-1 2 0,-1-4 0,2 1 0,2-2 0,-9-7 0,15 10-162,-15-10-159,14 5-36,-14-5-36,13 2-31,-13-2-79,15-4-44,-15 4-23,13-5-69,-13 5-142,13-12-311,-6 4-709</inkml:trace>
  <inkml:trace contextRef="#ctx0" brushRef="#br2" timeOffset="174982.514">12443 12572 180,'-11'-3'714,"11"3"-128,-18-3-52,18 3-57,-11-2-26,11 2-53,-10-4-54,10 4-43,0 0-42,0 0 16,0 0-28,0-12 16,0 12-47,10-8 10,-10 8-42,15-10 9,-6 3-35,1 2 20,0-4-27,-1 1 0,1 0-8,-2 2-1,-1-2-9,-1 0-14,2 0 34,-8 8-44,7-13 21,-7 13-35,6-11 22,-6 11-56,2-10-15,-2 10-11,0 0-10,-6-10-3,6 10 2,0 0-18,-15-2 7,15 2-35,-10 6-45,10-6-70,-13 9-67,5-1-115,2 0-56,1-1-109,-1 5-135,2-1-72,-1 0-875,2 1-1208</inkml:trace>
  <inkml:trace contextRef="#ctx0" brushRef="#br2" timeOffset="175310.433">12724 12705 544,'0'0'874,"0"0"-128,0 0-86,0 0-89,0 0-43,0 0-92,9-4-74,-9 4-75,0 0-9,0 0-61,13-1-17,-13 1-41,0 0 2,14 5-38,-14-5 6,11 7-38,-11-7 22,13 12-27,-8-5 4,-1 2-3,1-1-22,-4 2-4,-1-10 8,2 20-17,-2-20-4,-3 21-4,-2-12 21,3 1 36,2-10-29,-5 17 26,1-8-29,4-9 22,-6 15-38,6-15 19,-3 12-36,3-12 24,-4 8-35,4-8 30,0 0-40,0 0 32,2 14-40,-2-14 27,0 0-41,11 1-31,-11-1-104,16-4-73,-16 4-99,16-8-101,-4 2-99,0-1-138,1 0-189,1-1-695,0-2-1170</inkml:trace>
  <inkml:trace contextRef="#ctx0" brushRef="#br2" timeOffset="175522.431">13106 12649 1012,'-10'-4'864,"10"4"-106,0 0-64,-8-6-29,8 6-107,0 0-78,0 0-99,0 0-61,-4-9-67,4 9-36,6-8-51,-6 8 4,10-5-72,-10 5-2,11-6-47,-11 6-6,17-7-64,-17 7-57,18-8-98,-18 8-45,16-5-91,-16 5-110,16-4-97,-16 4-93,14 0-172,-14 0-371,0 0-768</inkml:trace>
  <inkml:trace contextRef="#ctx0" brushRef="#br2" timeOffset="175695.687">13165 12717 282,'0'0'789,"-8"9"-140,8-9-17,0 0-77,-6 8-40,6-8-76,0 0-25,0 0-82,0 0-27,0 0-67,6 9-24,-6-9-64,0 0-13,14-2-45,-14 2-1,15-5-61,-5 1-46,-3 0-101,3 0-95,2-3-117,-3 4-117,0-4-147,0 2-722,2-3-920</inkml:trace>
  <inkml:trace contextRef="#ctx0" brushRef="#br2" timeOffset="176337.984">13475 12433 442,'0'0'890,"0"0"-99,-1-14-119,1 14-31,0 0-76,0 0-34,0-13-68,0 13-44,0 0-39,0 0-20,0 0 0,0 0-61,0 0-12,0 0-9,0 0 0,0 0-32,0 0-37,7 6-129,-7-6-80,4 14 0,-4-14 0,0 17 0,0-17 0,0 19 0,-2-9 0,0 2 0,0 0 0,0-2 0,0 2 0,-3-2 0,3 0 0,-2 0 0,0 1 0,0-3 0,0 1 0,4-9 0,-7 17 0,7-17 0,-4 12 0,4-12 0,-4 10 0,4-10 0,0 0 0,-6 13 0,6-13 0,0 0 0,0 0 0,3 9 0,-3-9 0,0 0 0,13 2 0,-13-2 0,17 0 0,-17 0 0,17-5 0,-6 3 0,1-1 0,1-1 0,3 1 0,-3-1 0,3-1 0,0 2 0,0-2 0,-1 1 0,1-1 0,-3 2 0,1-1 0,-3-2 0,0 3 0,1-1 0,-2 0 0,-10 4 0,17-8 0,-17 8 0,13-9 0,-13 9 0,7-8 0,-7 8 0,7-10 0,-7 10 0,2-11 0,-2 11 0,0-12 0,0 12 0,-2-13 0,2 13 0,-5-14 0,5 14 0,-5-15 0,5 15 0,-8-12 0,8 12 0,-5-11 0,5 11 0,-4-9 0,4 9 0,-4-9 0,4 9 0,0 0 0,0 0 0,-10-5 0,10 5 0,0 0 0,-4 7 0,4-7 0,-5 15 0,5-15 0,0 20 0,0-6 0,0-1 0,2 3 0,0 3 0,-1-1 0,0 1 0,2 3 0,-3-3 0,4 2 0,-2-1 0,2-1 0,0-2 0,-2 2 0,0-2 0,3-2 0,-3-1 0,0-2 0,0-2 0,0 2 0,-2-12 0,5 17 0,-5-17 0,3 13 0,-3-13 0,2 11-818,-2-11-319,0 0-827,0 0-1707</inkml:trace>
  <inkml:trace contextRef="#ctx0" brushRef="#br2" timeOffset="178106.072">17780 11627 63,'0'0'609,"5"-9"-147,-5 9-66,4-10-36,-4 10-27,4-10-45,-4 10-14,5-11-14,-5 11 16,4-8 3,-4 8-24,0 0-3,4-12-15,-4 12-31,0 0-13,2-9-27,-2 9 5,0 0-5,0 0-13,0 0-11,0-12-6,0 12 2,0 0-1,0 0 30,0 0-39,0 0 31,0 0-62,0 0 39,0 0-46,0 0 54,0 0-44,0 0 44,0 0-41,-12 4 30,12-4-47,-9 11 27,1-3-26,0 0 32,1 2-41,-2 0 26,0 1-34,-1 2 7,-1-2-5,2 1-40,-2 0-32,1 1 0,1-1 0,-3 0 0,2 0 0,0 4 0,-3-2 0,1 2 0,-2 1 0,0 0 0,-3 0 0,0 4 0,-2-1 0,-2-1 0,2 2 0,-3 0 0,-2 2 0,0 0 0,-1 0 0,-1 0 0,0-1 0,3-3 0,-2 4 0,-2 0 0,2-1 0,-1 1 0,0-2 0,3 0 0,1-2 0,1 0 0,-2 1 0,1 0 0,-4 3 0,6-3 0,-4 2 0,1-1 0,1-1 0,0-1 0,-2 5 0,2-5 0,2 2 0,-2 0 0,2-1 0,-2-1 0,3 0 0,-2 0 0,3 0 0,-2-1 0,1 0 0,3-4 0,1 0 0,0 2 0,-1-3 0,4-1 0,0 0 0,2-3 0,0 0 0,0 2 0,-1-2 0,2-1 0,1 1 0,-2 1 0,1-2 0,2 1 0,-2-2 0,2 0 0,0 1 0,0-3 0,1 2 0,0-1 0,6-6 0,-12 11 0,12-11 0,-8 9 0,8-9-110,-7 8-254,7-8-60,0 0-67,0 0-107,0 0-92,0 0-116,0 0-687,0 0-1121</inkml:trace>
  <inkml:trace contextRef="#ctx0" brushRef="#br2" timeOffset="179038.547">18171 11492 223,'0'0'720,"0"0"-140,-1-12-92,1 12-36,0 0-66,0 0-25,0 0 20,0 0-22,0 0-26,0 0-38,0 0-21,15 2-29,-15-2-10,14 6 0,-5-1-4,2-1-24,2 3-15,2-1-24,0 1-4,3 2-7,2-2 26,-2 3-60,1 0-12,2-1 28,-2 1-53,0 2 58,3 0-55,0 1 39,2 0-43,1 2 3,2-1-13,0 0-6,5 3-1,1 0 2,1 0-23,-1 1-47,3-1 0,2 0 0,-1 3 0,1-2 0,2 2 0,1-2 0,0 3 0,-2-2 0,3 1 0,-2 1 0,1-2 0,1 3 0,-2-1 0,2 0 0,-1-1 0,1 0 0,0 3 0,0-4 0,1 2 0,-1-1 0,0 2 0,-1-3 0,-2 1 0,0 1 0,-1-2 0,0 1 0,-2-1 0,-1 0 0,-2 1 0,0-3 0,-1-1 0,-5 0 0,0-2 0,-1 2 0,0-1 0,-3-2 0,1 1 0,1-1 0,-1 1 0,-4-2 0,-1-2 0,3-1 0,-2 3 0,0-3 0,-1 2 0,-1-4 0,2 3 0,-1-1 0,-6-2 0,4 0 0,-4-1 0,2 1 0,-2-1 0,-2 0 0,-1-1 0,1-2 0,-11-3 0,16 7 0,-16-7 0,13 7 0,-13-7 0,12 4 0,-12-4 0,10 5 0,-10-5 0,0 0 0,10 5 0,-10-5 0,0 0 0,9 3 0,-9-3 0,0 0 0,0 0 0,0 0 0,10 4 0,-10-4 0,0 0-85,0 0-442,0 0-137,0 0-148,-9-7-260,9 7-521,-9-5-1244</inkml:trace>
  <inkml:trace contextRef="#ctx0" brushRef="#br2" timeOffset="180085.726">15609 12146 119,'0'0'889,"0"-18"-204,0 18-27,-1-17-40,1 17-18,1-17-61,-1 17-43,0-14-96,0 14-32,0-12-60,0 12-28,0 0-31,0 0-36,2-10 7,-2 10 25,0 0-26,3 13-4,2-4-24,-3 1 10,1 4-49,1 1 12,0 0-61,-2 1-44,4 1-59,-3 0 0,1 0 0,2-2 0,-1 1 0,-1-1 0,1-1 0,0-2 0,1 1 0,2-3 0,-2-1 0,1-3-200,0 0-108,2-1-51,-9-5-73,13 3-54,-13-3-90,17-3-77,-17 3-117,15-9-631,-7 1-1004</inkml:trace>
  <inkml:trace contextRef="#ctx0" brushRef="#br2" timeOffset="180413.873">15651 11961 327,'-15'5'815,"3"2"-200,0-1-48,3-2-61,0 3-42,1-1-68,8-6-32,-10 9-56,10-9-1,-4 8-38,4-8-10,0 0-53,8 9 22,-8-9-38,14 0-1,-14 0-33,17-4-3,-7 1-31,3-2 1,0-2-22,0 1-8,-1-3-12,0 2 6,-1-1 29,-1-1-17,-1 0-30,-1-2 11,-2 2-17,-2 0-11,-4 9-6,5-18 4,-5 18-7,0-15-16,0 15-9,-5-11 0,5 11-9,-10-7-3,10 7-2,-16-3-3,16 3 1,-20 3 6,8 1-16,1 2-29,1 1-57,-3 2-80,3 1-45,-1 1-93,1 2-58,3-1-143,0 2-102,3-2-96,2 1-745,2 0-1071</inkml:trace>
  <inkml:trace contextRef="#ctx0" brushRef="#br2" timeOffset="180783.306">16068 12211 10,'0'0'983,"0"0"-236,-5-7-66,5 7-73,0 0-55,-3-11-68,3 11-84,0 0-54,2-10-36,-2 10-39,0 0-34,6-11-24,-6 11-21,11-9-15,-11 9-24,15-8-16,-15 8-10,17-2-27,-17 2-16,17-2-22,-17 2-16,17 3 48,-17-3-67,12 7 45,-12-7-56,10 11 53,-10-11-64,4 17 48,-4-17-57,-2 20 10,-3-8 2,1-3-3,-1 3 1,-2-2 0,2 0 0,-1 0-1,1-2 2,0-1-5,5-7 2,-7 13 1,7-13 4,-5 10 12,5-10 8,0 0 31,-1 11-36,1-11 26,0 0-41,13 1 24,-13-1-45,18-5 13,-7 0-119,4 1-68,0-3-103,0 0-76,0 0-108,3-1-125,0-2-119,-1 1-820,2-3-1170</inkml:trace>
  <inkml:trace contextRef="#ctx0" brushRef="#br2" timeOffset="181038.299">16454 11993 419,'0'0'965,"0"0"-158,-18 0-124,18 0-28,0 0-82,0 0-60,-14 0-87,14 0-20,0 0-46,0 0-45,0 0-39,5-9-53,-5 9-44,15-8-32,-4 4-34,-1-2-24,2 2-13,3-2-18,0 0-29,-1 0-51,1 0-62,-1-2-88,0 3-49,-1-2-77,0 2-65,-3 0-110,-1 1-84,0 0-115,-9 4-743,13-6-1019</inkml:trace>
  <inkml:trace contextRef="#ctx0" brushRef="#br2" timeOffset="181227.266">16510 12047 275,'-5'7'878,"5"-7"-115,-8 10-49,8-10-104,0 0-32,-1 11-86,1-11-44,0 0-48,8 5-53,-8-5-40,0 0-45,18 2-42,-7-4-49,-11 2-22,23-5-48,-8 1-13,0 1-42,1-2-74,-2-2-107,1 2-97,0-1-97,0 0-137,-1 0-128,0 0-160,-1-2-616,-1 1-970</inkml:trace>
  <inkml:trace contextRef="#ctx0" brushRef="#br2" timeOffset="183305.243">17022 11703 271,'0'0'621,"0"0"-75,0 0-53,0 0-9,0 0-33,0 0-19,0 0-21,0 0-44,0-15-22,0 15-65,0 0 24,7-10-44,-7 10 17,6-7-20,-6 7-7,9-9-25,-9 9-34,13-10-12,-13 10-7,15-8 28,-5 4-60,1 2-10,-1-1-18,-10 3-19,20-2-17,-20 2-7,22 2-11,-22-2-11,17 5-9,-8-1-6,-9-4 1,11 12-9,-11-12-3,7 15-3,-7-15 6,-3 17-7,0-6-3,-3 1-2,-2 2-3,-3-2 7,1 2-12,-4 0-4,1 1 0,0-2 2,-1 0-3,4-3 1,-2 0 0,2 1 1,1-2-1,0-2-1,2 0 2,0-1 0,7-6 0,-9 11 9,9-11 2,-6 7 5,6-7 2,0 0 2,0 0-5,9 5-1,-9-5-1,13 0-1,-13 0 1,21-2-9,-8-1-1,1 1 8,2-1 0,3-1-12,-2 1 0,0-1 0,1 1 0,0-2 0,-2 0 0,1 1 0,1 1 0,-3-2 0,2 2 0,-3-1 0,-1 0 0,-2 2 0,-1-2 0,-10 4 0,18-4 0,-18 4 0,14-4 0,-14 4 0,12-4 0,-12 4 0,9-3 0,-9 3 0,0 0 0,0 0 0,0 0-59,0 0-519,0 0-157,0 0-237,0 0-873,0 0-1556</inkml:trace>
  <inkml:trace contextRef="#ctx0" brushRef="#br2" timeOffset="184230.033">19307 11543 239,'0'0'809,"3"-10"-149,-3 10-38,4-10-51,-4 10-33,0 0-37,4-9-43,-4 9-74,0 0-49,6-8-25,-6 8 2,0 0 26,0 0-72,6 11 2,-6-11-52,3 15-1,-1-4-50,0 0-26,-1 2-18,0 0-22,-1 0-15,1 0-23,1 2-9,-1-3-12,0 2-2,1-2-8,0 0-9,1-2-2,0-1-3,1 1-53,-4-10-49,9 14-52,-2-9-54,-7-5-49,11 6-77,-11-6-35,0 0-73,17 0-72,-17 0-53,15-8-73,-15 8-795,13-13-1024</inkml:trace>
  <inkml:trace contextRef="#ctx0" brushRef="#br2" timeOffset="184537.797">19329 11429 365,'0'0'681,"-13"4"-111,13-4-31,0 0-18,-10 6-33,10-6-36,0 0-55,0 0-48,0 0-47,6 9-18,-6-9-22,0 0-22,21-1-13,-11-2-22,1 1 12,4-3-57,0 1 31,-1-1-55,0-2 28,1 1-60,-2-2 39,0 1-57,-2 0 37,1-3-47,-3 3 18,-1-2-27,-3 1 33,0-1-37,0 1-12,-5 8-14,1-15-11,-1 15-2,-4-10-6,4 10-6,-7-11-4,7 11 4,-11-5-10,11 5 4,-13 0-16,13 0-10,-16 4-110,7 0-73,-1 2-78,0 1-85,1 3-108,-1 1-142,2 1-88,0 1-879,2 0-1231</inkml:trace>
  <inkml:trace contextRef="#ctx0" brushRef="#br2" timeOffset="184879.214">19689 11673 349,'0'0'831,"0"0"-112,0 0-32,0 0-100,8-5-40,-8 5-84,0 0-51,0 0-77,10-6-10,-10 6-51,0 0-25,15-2-40,-15 2-16,0 0-27,19 1-20,-19-1-31,12 6-23,-12-6-17,8 6-10,-8-6 2,4 13 0,-4-13-3,1 14 2,-1-14-7,-3 16 12,3-16 16,-5 16-14,1-9-3,4-7 0,-8 15-1,8-15 2,-7 14-10,7-14-6,-6 10-7,6-10-8,-5 9-2,5-9-2,0 0-3,-4 10-3,4-10-4,0 0-8,0 0-3,0 0-6,11 4-15,-11-4-45,17-4-107,-7 1-87,2-1-109,2-1-53,0 0-113,1-3-109,2 0-67,-2 0-892,2-2-1239</inkml:trace>
  <inkml:trace contextRef="#ctx0" brushRef="#br2" timeOffset="185083.063">20023 11583 308,'0'0'900,"-9"-8"-142,9 8-94,0 0-73,0 0-97,0 0-53,0 0-96,0 0-40,3-13-28,-3 13-33,11-2-22,-11 2-38,13-7-37,-13 7-26,20-5-23,-8 3-23,-1-1-16,1 0-17,-2 1-51,1 0-64,0-1-78,-11 3-83,20-3-124,-20 3-93,17-2-83,-17 2-94,15-2-581,-15 2-818</inkml:trace>
  <inkml:trace contextRef="#ctx0" brushRef="#br2" timeOffset="185277.971">20061 11667 885,'-6'6'722,"6"-6"-36,-10 10-66,10-10-81,-6 10-20,6-10-72,0 0-43,-2 8-67,2-8-24,0 0-60,8 9-19,-8-9-60,12 0-19,-12 0-32,16 1-28,-16-1-19,20-1-16,-20 1-25,24-5-47,-12 3-62,1-2-119,-2 1-58,2-3-128,1 2-127,-1-1-99,-2 0-165,2-2-456,-1 2-834</inkml:trace>
  <inkml:trace contextRef="#ctx0" brushRef="#br2" timeOffset="186134.006">20438 11504 366,'0'0'332,"0"0"-67,0 0-42,0 0-27,0 0-19,0 0-6,0 0-15,0 0-19,0 0-19,0 0-12,0 0-8,0 0-1,0 0 11,0 0 13,0 0 3,0 0 7,0 0-9,0 0 26,0 0 2,5-7 21,-5 7 12,0 0 5,0 0 19,0 0 2,0 0-11,0 0 3,0 0 5,0 0 10,0 0 21,0-12 9,0 12 50,0 0-52,0 0 45,0 0-47,0 0 14,0 0-23,0 0 20,0-13-42,0 13 16,0 0-46,0 0-30,0 0-151,0 0 0,0 0 0,0 0 0,0 0 0,-5 13 0,5-13 0,-4 13 0,2-2 0,-2-1 0,1 1 0,-1 2 0,2-3 0,-1 3 0,-2 1 0,2-1 0,-1-2 0,0 2 0,0-3 0,1 0 0,-1 0 0,2-1 0,-3 0 0,5-9 0,-5 15 0,5-15 0,-4 13 0,4-13 0,-3 10 0,3-10 0,0 0 0,0 12 0,0-12 0,0 0 0,7 7 0,-7-7 0,12 5 0,-12-5 0,15 2 0,-15-2 0,20 1 0,-20-1 0,24-1 0,-11 1 0,0 0 0,1-1 0,0 0 0,3 1 0,-3-2 0,1 2 0,2-3 0,-2 2 0,-1-1 0,0 1 0,-1-1 0,1 1 0,-3-2 0,2 2 0,-1 0 0,-2-1 0,-10 2 0,18-4 0,-18 4 0,15-4 0,-15 4 0,13-3 0,-13 3 0,8-4 0,-8 4 0,0 0 0,5-11 0,-5 11 0,0 0 0,-4-13 0,4 13 0,-7-9 0,7 9 0,-6-13 0,6 13 0,-10-14 0,10 14 0,-8-12 0,4 2 0,4 10 0,-7-13 0,7 13 0,-6-12 0,6 12 0,-6-11 0,6 11 0,0 0 0,-5-10 0,5 10 0,0 0 0,0 0 0,0 0 0,0 0 0,0 0 0,0 0 0,-2 13 0,2-13 0,1 20 0,0-8 0,2 4 0,-2 1 0,0 0 0,2 1 0,0 0 0,-1 0 0,0 0 0,0-2 0,0 3 0,-1-3 0,2-1 0,-2 1 0,1 0 0,-1-3 0,1-1 0,0 0 0,-2-12 0,2 20 0,-2-20 0,3 17-513,-3-17-400,1 17-222,-1-17-642,5 9-1475</inkml:trace>
  <inkml:trace contextRef="#ctx0" brushRef="#br2" timeOffset="187328.274">24665 10907 532,'10'-8'495,"-10"8"-78,11-6-38,-11 6-24,11-8-32,-11 8-34,10-7-10,-10 7-1,11-7 1,-11 7 10,10-7-31,-10 7 9,7-8-40,-7 8 14,0 0-26,9-6 6,-9 6-37,0 0 5,8-6-37,-8 6 1,0 0-36,0 0 16,0 0-29,0 0 1,0 0 10,0 0 13,0 0-13,-5 10-13,5-10 3,-8 13-6,2-7-11,1 3-2,-4 1-1,2 0-14,-3 2-7,-1 0-12,-1 1 7,1 3-4,-2 0-8,1-1-4,-2 0-7,2 2-7,-1 0 1,-1 0-2,1 0 5,-4 4-7,2-1 2,-2-1-4,3 2-6,-2-3 0,-2 2-3,1 1-3,-1-1 1,2-1 26,-3 1-39,-2-1 30,2 0-30,0 2 17,0-1-17,-2 0 0,1 0 0,-1 3 0,0-4 0,-1 2 0,-2 1 0,3-1 0,-1 0 0,-3 1 0,3-3 0,3 1 0,-1-1 0,-1 2 0,2-1 0,-2-1 0,0 0 0,2 1 0,-2-3 0,1 2 0,0 0 0,1 0 0,-1-1 0,2-1 0,-1 3 0,1-2 0,-1 0 0,2-4 0,1 3 0,-1-1 0,2 0 0,-1-2 0,2-1 0,0 1 0,3-3 0,0-1 0,0 0 0,2 0 0,0-2 0,0 0 0,3-2 0,-1 2 0,1-2 0,6-6 0,-11 12 0,11-12 0,-11 10 0,11-10 0,-7 10 0,7-10-19,-7 7-261,7-7-56,-6 7-62,6-7-46,0 0-94,0 0-95,0 0-83,0 0-815,3 9-1164</inkml:trace>
  <inkml:trace contextRef="#ctx0" brushRef="#br2" timeOffset="188201.97">24950 10920 440,'0'0'494,"0"0"-80,-6-9-39,6 9-23,0 0-24,-6-6-29,6 6-32,0 0 6,0 0-1,-6-8-15,6 8-12,0 0-22,0 0-35,0 0-15,0 0-20,0 0-8,9-8 4,-9 8 12,12 1-36,-12-1 19,16 4-9,-6-1-14,1 1 18,1 0-26,3 1 14,2 0-25,-2 2 13,4-1-29,0 3 14,3 0-30,1-1 7,1 0-10,4 2 0,0 0-18,0 0 3,4-1-17,-4 0 3,5 2-16,7 0 12,-2 1-7,7 3 1,2-2-9,3 0-6,8 4 4,3-1-1,-2 0-12,3 3 1,-1-1 4,0 0-3,0-1-8,3 3 6,-1-3 20,2 1-27,-2 0 0,0-1 1,0 0 1,-2-2 12,1 0-16,-10-2-8,0-2 8,2 1 3,-5-1 1,1 0 2,-3 0-1,2-1-2,-1 1 2,-5-2 2,1 0-2,2 0 0,-4-1 4,-6-1-9,0-2 8,0 2-5,-2-1 0,-1-2 14,-1 1-15,-3 0 5,-2-1-5,-2 0 5,-4 0-7,-2-1 9,-1-2-8,-3 2 12,-1-1-8,-2 0 1,-12-2-1,22 2 6,-22-2-6,15 1 2,-15-1-2,13 3 1,-13-3-5,0 0 4,13 1-32,-13-1-40,0 0-83,0 0-56,0 0-90,0 0-80,0 0-111,-16 1-95,16-1-219,-16-1-510,16 1-920</inkml:trace>
  <inkml:trace contextRef="#ctx0" brushRef="#br2" timeOffset="188878.078">22604 11564 275,'0'0'812,"-5"-14"-139,5 14-93,-1-15-11,1 15-32,0-17-66,0 17-21,0-14-47,0 14-32,0-12-34,0 12-42,0 0-44,-2-15-52,2 15-15,0 0 34,0 0-63,0 0 35,0 0-47,8 12 20,-8-12-46,3 21-26,-1-9-17,-1-1-12,2 5-16,-2 0-6,2-1-8,-1-1-7,0 2-3,2-1-7,-1-1-1,2-2-13,-1-1-33,1 0-34,-1-3-39,3 1-43,-2-2-63,-5-7-44,12 8-81,-12-8-47,13 6-99,-13-6-74,14 0-69,-14 0-216,12-6-347,-6 1-798</inkml:trace>
  <inkml:trace contextRef="#ctx0" brushRef="#br2" timeOffset="189198.679">22646 11425 814,'-18'0'620,"18"0"-88,-12 0-30,12 0-10,-11 3-21,11-3-66,0 0-45,-9 6-48,9-6-45,0 0-9,0 0-23,11 9-18,-11-9-24,16 3-24,-3-5-20,-2 1-26,5 0-14,-1-2-17,3-2-16,-3 0-12,2 1 3,-2-4-2,1 2-5,-2-1-5,0 0 3,-3 0 34,-2 0-4,0 0-22,-1 0-17,-3-1-7,-5 8-5,5-14-8,-5 14-8,-1-12-4,1 12-3,-5-10-3,5 10-4,-12-8-4,12 8-1,-16-4 3,16 4-6,-19 0-8,8 2-28,2 1-57,-2 2-65,1 2-67,-1 0-75,2 0-85,2 1-72,0 4-86,3-3-55,2 0-217,2-9-318,-1 19-749</inkml:trace>
  <inkml:trace contextRef="#ctx0" brushRef="#br2" timeOffset="189530.2">23036 11609 777,'0'0'761,"0"0"-75,0 0-64,0 0-85,0 0-37,0 0-67,0 0-38,6-5-48,-6 5-48,0 0-36,8-7-31,-8 7-30,11-4-22,-11 4-24,15-1-25,-15 1-24,17 0-17,-17 0-17,16 2-14,-16-2-12,15 7-3,-15-7-7,9 12-4,-9-12-8,5 13 2,-5-13 3,-2 17-1,-2-9-6,-1 2 0,-1-2-1,-1 2-1,1-2 0,-1 1-3,2-2-3,-1 0 2,6-7-8,-11 11-6,11-11 4,-6 9 1,6-9 1,0 0-6,-3 9 9,3-9-7,0 0-5,12 4-28,-12-4-56,18-4-87,-8 2-57,3-2-80,1-2-96,1-2-112,1 1-68,3-1-165,-1-3-605,0-1-957</inkml:trace>
  <inkml:trace contextRef="#ctx0" brushRef="#br2" timeOffset="189730.752">23458 11473 704,'-16'0'807,"16"0"-80,0 0-100,0 0-78,0 0-67,-10-2-62,10 2-77,0 0-37,0 0-38,10-6-37,-10 6-42,14-5-38,-14 5-29,18-5-24,-6 4-23,-3-3-23,1 0-64,1 1-74,-11 3-80,20-6-125,-10 3-97,-10 3-92,16-4-121,-16 4-707,14-3-910</inkml:trace>
  <inkml:trace contextRef="#ctx0" brushRef="#br2" timeOffset="189910.614">23473 11543 840,'0'0'719,"-5"7"-45,5-7-64,0 0-90,0 0-26,-3 11-59,3-11-47,0 0-71,8 5-32,-8-5-53,0 0-41,20-1-39,-20 1-29,22-5-30,-10 3-17,1-2-49,2-1-73,-1 0-91,1 1-106,-1-4-126,1 4-97,0-3-112,0 0-224,-2-1-304,-1-1-722</inkml:trace>
  <inkml:trace contextRef="#ctx0" brushRef="#br2" timeOffset="190338.2">23780 11251 627,'0'0'816,"0"0"-128,-3-11-75,3 11-87,4-9-6,-4 9-62,10-5-32,-10 5-59,18-6-7,-7 4-47,-11 2-31,24 0-49,-24 0-38,23 2-31,-12 1 0,-2 2-24,0-1-20,-1 4-13,-2-1-14,-2 1 33,-2 2-32,-2-10 17,-1 20-47,-2-8 23,-2 0-37,-3 1 34,0 0-35,-1-1 34,-1 0-26,-1-2 26,2 1-33,-1-1-9,3-3-41,0 0 0,1 0 0,6-7 0,-12 11 0,12-11 0,-5 10 0,5-10 0,0 0 0,0 0 0,2 10 0,-2-10 0,11 2 0,-11-2 0,17-1 0,-5 0 0,0-2 0,1 3 0,2-3 0,0 1 0,2-2 0,1 2 0,-3-1 0,3 0 0,-3 0 0,3 0 0,-2-1 0,-1 2 0,-4-3 0,0 3 0,0-1 0,-11 3 0,17-4 0,-17 4 0,12-6 0,-12 6 0,8-4 0,-8 4 0,0 0 0,0 0 0,0 0-92,-2-14-489,2 14-153,-9-7-185,9 7-931,-16-8-1564</inkml:trace>
  <inkml:trace contextRef="#ctx0" brushRef="#br2" timeOffset="191011.518">26265 10818 212,'-2'-11'784,"0"1"-122,2 10-39,0-19-70,0 19-20,2-18-49,-2 18-24,4-17-56,-4 17-52,2-13-36,-2 13-16,0 0 53,0 0-101,10-2 9,-10 2-68,6 10 18,-3-1-59,-3-9 10,4 17-59,-2-5-16,0-1-13,0 0-13,0 1-19,-1-1-6,2 1-6,-3-12-7,0 22-8,0-22 1,4 21-19,-4-21-29,4 17-39,-4-17-51,5 13-69,-5-13-34,6 8-106,-6-8-57,12 5-120,-12-5-79,13-1-124,-13 1-745,19-7-1072</inkml:trace>
  <inkml:trace contextRef="#ctx0" brushRef="#br2" timeOffset="191337.782">26321 10611 186,'0'0'838,"-20"3"-134,20-3-70,-14 6-79,14-6-40,-10 8-42,10-8-54,-8 7-60,8-7-42,0 0-28,0 10-17,0-10-33,10 7 7,-10-7-67,13 1 18,-13-1-64,23-1 35,-12-1-71,3-1-15,3-1-5,-3 0-3,1 0-1,-1-3-3,1 2-3,-3-1-12,1 0-1,-4 0 9,-1-2-6,0 3 1,-1-2-12,-7 7-16,8-14-6,-8 14-3,3-11-9,-3 11-5,-3-9-4,3 9 7,-8-7-9,8 7-1,-13-1-2,13 1-17,-19 3-38,8 1-49,-1 0-77,-1 3-66,2 0-77,0 2-62,2 1-114,-1 0-78,4 2-48,-1-1-205,3 0-374,2 1-816</inkml:trace>
  <inkml:trace contextRef="#ctx0" brushRef="#br2" timeOffset="191657.423">26620 10854 375,'0'0'799,"0"0"-114,0 0-49,11-1-95,-11 1-43,0 0-64,14 0-16,-14 0-83,0 0-10,18 1-49,-18-1-25,18 5-48,-18-5-6,18 8-52,-18-8-12,15 8-37,-8-3 2,-7-5-28,10 14 13,-10-14-17,2 15 13,-2-15-12,-2 15 3,-4-7-8,2 0 4,-1 1-3,-3-1 5,3 0 3,-4-1-5,2-1 3,1 0 8,6-6-2,-11 12-5,11-12-2,-10 8-2,10-8-10,-6 6-1,6-6-9,0 0-3,0 0-12,0 0-8,6 11-4,-6-11-6,14-3-13,-14 3-46,22-1-88,-6-3-108,1 0-58,0-1-86,5 0-83,-6-1-137,7-1-88,-3 0-924,-1-1-1273</inkml:trace>
  <inkml:trace contextRef="#ctx0" brushRef="#br2" timeOffset="191894.86">27166 10826 959,'-14'-2'851,"14"2"-92,0 0-108,-13-3-58,13 3-87,0 0-70,0 0-69,0 0-26,0 0-64,0 0-21,0 0-37,0 0-38,0 0-26,13 1-31,-13-1-25,25 0-16,-25 0-20,27 0-14,-13 0-23,-1 0-61,3-1-45,-3-1-100,0 1-59,1 0-90,-2 0-120,-1 0-85,2 0-114,-13 1-782,18-2-1040</inkml:trace>
  <inkml:trace contextRef="#ctx0" brushRef="#br2" timeOffset="192094.529">27177 10915 759,'-6'5'837,"6"-5"-64,-13 8-82,13-8-68,-8 9-33,8-9-104,-5 7-42,5-7-59,0 0-20,-1 11-30,1-11-64,0 0-47,11 7-36,-11-7-44,14 4-27,-4-2-25,4-2-21,-3 1-16,3 1-49,3-2-76,-2-2-62,2 1-110,-1 1-94,1-2-82,2 0-138,-1 2-97,-2-4-205,2 1-471,-1 0-932</inkml:trace>
  <inkml:trace contextRef="#ctx0" brushRef="#br2" timeOffset="192873.086">27650 10737 464,'0'0'841,"4"-11"-105,-4 11-61,4-9-37,-4 9-62,3-9-38,-3 9-76,0 0-55,4-9-55,-4 9-47,0 0-29,0 0 32,0 0-54,0 0-5,0 0-42,10 2 14,-10-2-30,3 12-13,-3-12-11,1 17-21,-2-7-146,0 1 0,-2 2 0,-1-1 0,1-2 0,-1 3 0,-1-1 0,-1-1 0,3 0 0,-1-1 0,-1 0 0,0 0 0,1-2 0,4-8 0,-7 16 0,7-16 0,-6 12 0,6-12 0,-2 10 0,2-10 0,0 0 0,-3 10 0,3-10 0,0 0 0,0 0 0,5 9 0,-5-9 0,0 0 0,0 0 0,0 0 0,9 4 0,-9-4 0,0 0 0,0 0 0,0 0 0,0 0 0,0 0 0,14 3 0,-14-3 0,0 0 0,0 0 0,0 0 0,0 0 0,0 0 0,0 0 0,0 0 0,0 0 0,0 0 0,0 0 0,0 0 0,0 0 0,10 3 0,-10-3 0,0 0 0,0 0 0,0 0 0,0 0 0,0 0 0,0 0 0,0 0 0,0 0 0,0 0 0,0 0 0,0 0 0,0 0 0,0 0 0,0 0 0,0 0 0,0 0 0,-4 10 0,4-10 0,0 0 0,0 0 0,0 0 0,0 0 0,0 0 0,0 0 0,0 0 0,0 0 0,-4 9 0,4-9 0,0 0 0,0 0 0,0 0 0,0 0 0,0 0 0,0 0 0,-6 8 0,6-8 0,0 0 0,0 0 0,0 0 0,0 0 0,-6 7 0,6-7 0,0 0 0,0 0 0,0 0 0,0 0 0,-4 7 0,4-7 0,0 0 0,0 0 0,0 0 0,0 0 0,0 0 0,0 0 0,0 0 0,-5 7 0,5-7 0,0 0 0,0 0 0,0 0 0,0 0 0,0 0 0,0 0 0,0 0 0,0 0 0,0 0 0,0 0 0,0 0 0,0 0 0,0 0 0,0 0 0,0 0 0,0 0 0,0 0 0,0 0 0,0 0 0,0 0 0,0 0 0,0 0 0,0 0 0,0 0-296,0 0-52,0 0-49,0 0-27,0 0-52,0 0-71,-2-11-46,2 11-51,0 0-170,7-13-332,-7 13-759</inkml:trace>
  <inkml:trace contextRef="#ctx0" brushRef="#br2" timeOffset="193501.893">27582 10671 425,'0'0'696,"-14"-9"-91,14 9-27,-9-9-60,9 9-28,-10-8-51,10 8-7,-10-6-53,10 6-17,-5-6-49,5 6-19,0 0-60,-4-10 9,4 10-20,0 0-19,2-12-20,-2 12-6,9-5-5,-9 5-5,16-2-19,-16 2-20,18-2 2,-4 4 2,-3 0-20,3 1-14,-1-1-19,1 5-15,-1-1 25,0 1-40,-1 1-36,-1 1-14,-5 3 0,3-1 0,-4 1 0,-3-1 0,-2 1 0,-2 0 0,0 2 0,-3 1 0,-2-2 0,-2 0 0,0 0 0,-5 1 0,1-2 0,2-2 0,-2 2 0,0-3 0,1 1 0,1-2 0,2-1 0,-1 0 0,0-2 0,5 2 0,5-7 0,-14 7 0,14-7 0,-9 8 0,9-8 0,0 0 0,-8 8 0,8-8 0,0 0 0,0 0 0,0 0 0,11 4 0,-11-4 0,16 0 0,-16 0 0,15 0 0,-15 0 0,25 1 0,-14 1 0,3-1 0,-1 1 0,-1 1 0,-1 0 0,0-1 0,1 2 0,-4 0 0,-1 0 0,4 2 0,-4 0 0,-1-1 0,-6-5 0,7 11 0,-7-11 0,6 13 0,-6-13 0,0 0 0,-2 16 0,2-16 0,-6 11 0,6-11 0,-11 10 0,11-10 0,-16 9 0,5-6 0,2 2 0,-2-3 0,-2 0 0,-1-1 0,0 1 0,-2-1 0,1 0 0,-1-1 0,3-1 0,-6 0 0,2-2 0,-1 1 0,0-3 0,2 3 0,0-2 0,0-1 0,0 1-185,3-4-517,0 3-155,2 1-238,0-3-597,2 1-1367</inkml:trace>
  <inkml:trace contextRef="#ctx0" brushRef="#br1" timeOffset="198498.426">9847 13511 201,'0'0'786,"0"0"-144,0 0-44,-3-10-48,3 10-57,0 0-52,0 0-35,-3-10-16,3 10-70,0 0-21,0 0-60,0 0-6,0 0-34,0 0 22,0 0-16,0 0-10,0 0-17,-10 9 0,10-9-10,-5 13-17,5-13-12,-8 17-15,5-8 5,-1 2-20,0-3-14,0 2-10,0-1 3,4-9 18,-5 18-44,5-18 18,-6 16-40,6-16 1,-3 15-41,3-15 0,0 13 0,0-13 0,3 11 0,-3-11 0,9 13 0,-3-6 0,2-2 0,2 2 0,1 0 0,1-1 0,3-1 0,-2 0 0,2 1 0,1 1 0,0-3 0,0 2 0,0 0 0,1-1 0,-1 1 0,0 0 0,-1 0 0,1-1 0,-1 4 0,-2-4 0,1 3 0,-4-2 0,1 0 0,-3-2 0,0 3 0,-2-1 0,-6-6 0,10 12 0,-10-12 0,3 11 0,-3-11 0,-3 10 0,-3-2 0,6-8 0,-13 12 0,3-7 0,-3 1 0,-1 0 0,-1-1 0,-2 1 0,-2-2 0,-4 0 0,1 2 0,-3-3 0,0-2 0,2 1 0,2-1 0,-1-1 0,0-3 0,1 2 0,0-2-341,3-4-396,-1 2-114,5-2-185,-1-2-618,4-3-1317</inkml:trace>
  <inkml:trace contextRef="#ctx0" brushRef="#br1" timeOffset="198738.196">9768 13544 108,'9'-7'860,"-9"7"-198,8-7-61,-8 7-102,13-5-27,-13 5-56,17-8-40,-6 4-85,-1 2-34,5-2-37,0 0-38,1 0-58,1 1-3,1-2-39,1 3 3,3-4-35,2 2 2,-1 1-39,0 0-25,1-3-66,0 3-47,2-2-72,-2 1-50,-1-1-35,0 0-44,0 0-36,0 0-22,-3 0-45,-3-2-65,0 2-308,-2-3-330</inkml:trace>
  <inkml:trace contextRef="#ctx0" brushRef="#br1" timeOffset="199395.072">10374 13268 95,'-5'-9'580,"-1"1"-118,-1 0-41,-2-1-50,-1 2 3,-1-2-27,0 1-35,-3-1 21,2 1-9,-4-1-34,2 1 10,-2 1-40,0 0 1,-4 0-16,2-1 6,-1 4 2,-2 0-13,2 0-18,-1 3-24,-2 0-1,1 1-24,-2 0-2,2 1 3,-5 2-3,2 0-14,-2 2-15,1 1 4,-2 2-10,0-1 7,0 5 10,1-1-18,0 1-14,3 4-88,-3 0-33,5 1 0,-2 1 0,2 2 0,0 1 0,1-1 0,2 5 0,1-1 0,1-1 0,-2 9 0,5-8 0,0 3 0,1 2 0,-2 5 0,4-4 0,-1 5 0,1-3 0,4-1 0,1 2 0,0 0 0,2-1 0,2 0 0,1-1 0,1 1 0,2-2 0,0 3 0,4-3 0,-1 1 0,3-2 0,1 0 0,1 0 0,3-3 0,-1 1 0,3-3 0,0 0 0,1 0 0,0-3 0,3 0 0,1 0 0,-1-4 0,2 0 0,1-2 0,1-1 0,-1-1 0,0-4 0,2 1 0,-1-3 0,3-2 0,-1-2 0,1 2 0,2-3 0,0-2 0,0 0 0,1-1 0,-1-2 0,0 0 0,5-1 0,-2-3 0,0 0 0,-2-1 0,1-1 0,1 0 0,-3-4 0,3 0 0,1-3 0,-1-3 0,0 1 0,0-3 0,-1-1 0,-1-4 0,0 0 0,-1-1 0,-1-4 0,2 1 0,-3-3 0,-2-1 0,0 0 0,-4-3 0,1 1 0,-5 0 0,-1 0 0,-4-1 0,-2 0 0,-4 4 0,-3-1 0,-2 1 0,-4-2 0,-3 2 0,-1-5 0,-5 0 0,-3-2 0,-3 3 0,-4 1 0,-1-1 0,-8-8 0,-1 6 0,3 7 0,-3 1 0,0 2 0,-2 2 0,-2 1 0,-1 3 0,0 2 0,-2 5 0,4 1 0,-1 2 0,5 2 0,2 4-66,3 1-473,2 4-104,1 0-128,4 2-191,-2 2-687,2-2-1311</inkml:trace>
  <inkml:trace contextRef="#ctx0" brushRef="#br1" timeOffset="200532.975">15135 13387 688,'5'-8'605,"-5"8"-56,9-12-34,-9 12-17,9-10-32,-9 10-18,8-11-40,-8 11-1,5-7-55,-5 7-1,4-10-50,-4 10-14,0 0-1,1-10-11,-1 10-31,0 0-19,-5-10 4,5 10-5,-11-2-4,11 2-6,-15 2 1,5 1-31,-3 0-184,0 4 0,-2 0 0,1 4 0,-3 0 0,2 3 0,0 0 0,2 2 0,-2 0 0,3 1 0,-2 2 0,4-2 0,-1 2 0,-1 1 0,6-1 0,-2 1 0,1 1 0,1-1 0,2-1 0,2-2 0,1 2 0,-1-2 0,4 0 0,0 0 0,2-1 0,0 0 0,3-4 0,1 0 0,1 0 0,2-4 0,2 1 0,2-2 0,0-2 0,1-1 0,1-3 0,0-1 0,-2 0 0,4 0 0,-4-1 0,3-3 0,-1 0 0,-3-1 0,-1 1 0,1-3 0,-4 0 0,-1-1 0,0 0 0,-5-1 0,2 0 0,-6 9 0,4-19 0,-4 19 0,-3-17 0,-2 11 0,-1-2 0,-3 1 0,0 2 0,-3 0 0,-1 4 0,0-2 0,-3 3 0,0 0 0,-1 3 0,0 0 0,-3 0 0,3 4 0,0-2 0,-1 2 0,4 0 0,-3 1 0,4-1 0,2-2-35,-1 2-429,3-1-31,9-6-83,-9 11-73,9-11-54,0 0-129,-5 8-574,5-8-1012</inkml:trace>
  <inkml:trace contextRef="#ctx0" brushRef="#br1" timeOffset="201169.402">15347 13222 533,'-3'-15'718,"-3"1"-144,3 0 4,-3 1-58,1 1-96,-1-2-37,-4 1-58,3 2 22,0-1-55,-1-1-27,-4 2 1,2 2-41,-1-1 6,-1 2-19,-1 1-17,-1 1 6,1-1 13,-2 3-72,0 1 40,-1 3-42,1 0 25,-3 2-30,0 2-15,-3 4-2,-1 0-10,3 2 1,-4 4 16,0 3-19,-2 0 4,5 3-82,-6 2-32,2 6 0,0-3 0,1 3 0,-1 1 0,3 1 0,0 1 0,-1 0 0,5 2 0,-2 0 0,2-1 0,1 1 0,2 1 0,0 0 0,3-5 0,3 2 0,-4 1 0,6-1 0,-1 1 0,2 1 0,-1-3 0,3 3 0,3-5 0,2 1 0,-1-3 0,5 3 0,-1 0 0,6-2 0,1 0 0,1-4 0,5 1 0,-1-4 0,2-1 0,3-1 0,3-2 0,1-3 0,2-1 0,1-3 0,4-2 0,1-1 0,0-2 0,3-4 0,1 0 0,1-2 0,-1-2 0,8-2 0,-4 0 0,2-5 0,-4 1 0,0-1 0,-1-4 0,-2 2 0,-3-4 0,-2-1 0,0-2 0,-3-2 0,-1 0 0,-1-2 0,-3-1 0,-3-4 0,-1 1 0,-3-4 0,-3-1 0,-4 4 0,-2-3 0,-4 0 0,0-1 0,-6-1 0,-2 2 0,-4-9 0,-1 3 0,-3 1 0,-3 0 0,-2 1 0,-2 3 0,-3 0 0,-1 3 0,-2 1 0,-2 2 0,-1 3 0,1 2 0,2 5 0,2 2 0,-2 1 0,2 2 0,2 3 0,2 1-139,2 3-309,0 0-58,3 2-89,1 2-106,13 1-90,-23 0-796,23 0-1236</inkml:trace>
  <inkml:trace contextRef="#ctx0" brushRef="#br1" timeOffset="202046.591">16864 13242 342,'-17'0'626,"17"0"-84,-12-1-22,12 1-25,-14 0-35,14 0-33,-12-2-16,12 2-49,-15 0-7,15 0-34,-13 0 5,13 0-49,-15 0 1,15 0-21,-14 0-7,14 0-10,-16 0-36,16 0 15,-14 0 7,14 0-13,0 0-18,-16 0-13,16 0-14,0 0-12,-13 0-17,13 0-139,0 0 0,0 0 0,-14 0 0,14 0 0,0 0 0,0 0 0,0 0 0,0 0 0,0 0 0,0 0 0,0 0 0,0 0 0,0 0 0,0 0 0,0 0 0,14-2 0,-14 2 0,23-3 0,-10 2 0,4-2 0,1 1 0,3-1 0,0 0 0,1 1 0,3-1 0,-1-1 0,0 1 0,0 0 0,-4 0 0,-1-1 0,-3 2 0,1 0 0,-5-1 0,1 1 0,-2-2 0,-11 4 0,17-5 0,-17 5 0,10-6 0,-10 6 0,5-7 0,-5 7 0,0 0 0,-7-8 0,7 8 0,-11-5 0,11 5 0,-14-4 0,14 4 0,-16-2 0,16 2 0,-16-2 0,16 2 0,-14 0 0,14 0 0,-14 4 0,14-4 0,-12 9 0,7-3 0,-1 3 0,3 2 0,1 3 0,-1 2 0,2 1 0,-2 3 0,3 4 0,-1 0 0,0 2 0,1-1 0,0 1 0,-2 0 0,1-1 0,1 2 0,0-1 0,0-1 0,0 1 0,0-2 0,0-4 0,1 0 0,-1-2 0,2-1 0,-1-1-13,0-3-348,-1 0-47,0-13-47,1 17-67,-1-17-111,2 13-109,-2-13-860,0 0-1252</inkml:trace>
  <inkml:trace contextRef="#ctx0" brushRef="#br1" timeOffset="202802.145">16786 13461 377,'0'0'805,"0"0"-180,-3-11-39,3 11-73,0 0-61,10-11-36,-10 11-68,16-9-37,-3 4-69,3-2 1,4-1-50,4 2-3,4-4-47,3-1-8,-1 0-42,2 1-4,4-3-35,1 0 3,-2-1-31,-5 1 14,0 1-47,-1-2-5,-1 2-45,-1-4 11,-1 0-36,-2 2 17,0-1-22,-4-1 19,-3 1-19,0 1 29,-3 0-8,-1-2 27,-3 2-14,-2-1 22,-3 0 14,-1 1-15,-1-2 27,-2 3-17,-2-1 19,-2 1-4,-1-1 7,-3 1-11,0-1 19,-5 5-10,1-3 35,-2 3-8,-5 0 27,-2 2 4,0 0 27,-4 2-13,0 3 50,-3-1-12,-1 3 28,-1 0 5,-1 3 0,-6-1-3,2 3 1,-2 0 32,1 2-38,1 3 47,-4 1-60,1 1 30,1 1-17,1 2 27,1 1-35,2 1 11,1 3-6,3-1-8,0 2-3,5-1 8,1 0-73,0 6-54,1-2 0,2 1 0,2-1 0,0 0 0,3 3 0,0-1 0,3 2 0,2 0 0,0 1 0,3-1 0,2 2 0,1-3 0,3 1 0,1-1 0,3 3 0,1 1 0,3-2 0,1-2 0,2 1 0,1-2 0,3-1 0,2 1 0,0-3 0,3 1 0,-1-2 0,3-2 0,1-1 0,1-3 0,3 1 0,-1-2 0,3-1 0,0-4 0,3 0 0,0-2 0,3-2 0,-1-3 0,1 0 0,-5-2 0,4-2 0,1 0 0,1-3 0,2 0 0,-3-4 0,-1 0 0,1 0 0,2-3 0,-6-2 0,3-2 0,0-2 0,-8 1 0,4-3 0,-2-1 0,-5 1 0,1-7 0,-3 1 0,-1-2 0,-1-3 0,-6 3 0,2-7 0,-6 4 0,-1-3 0,-3-1 0,-2 0 0,-1-2 0,-6 3 0,-1 0 0,-1 2 0,-5 2 0,-1 0 0,-6 0 0,-4 1 0,-2 3 0,-4 2 0,0 0 0,-3 3 0,0 3 0,3 3 0,2 2 0,0 0 0,1 4 0,3-1 0,-1 4-305,3 1-165,1 0-50,1 3-114,0 1-121,2 2-217,2-2-468,0 3-1054</inkml:trace>
  <inkml:trace contextRef="#ctx0" brushRef="#br1" timeOffset="204177.735">20838 13194 353,'17'-4'713,"-17"4"-127,14-7-51,-14 7-31,12-7-15,-12 7-72,11-10-8,-11 10-46,6-10-20,-6 10-42,5-11 14,-5 11-30,0-12-41,0 12-14,-6-15-29,6 15-10,-12-13 9,5 8-46,-5-2 22,-1 3-27,-2-1 39,-2 3-68,-2-1 19,0 2-39,-3 2 32,-1 0-36,-1 3 21,1-1-39,-1 3-15,1 2-63,1 0 0,2 1 0,1 3 0,3 1 0,1 0 0,3 0 0,3 0 0,4 1 0,3-2 0,2 1 0,2-1 0,5 1 0,3 0 0,3 1 0,3 1 0,2 1 0,5-1 0,0 0 0,1 1 0,0-1 0,1-1 0,-1 1 0,2-1 0,-3-1 0,-5-1 0,1-2 0,-2 1 0,0-3 0,-4 3 0,0-3 0,-1 1 0,-5-3 0,2 1 0,-3-2 0,-6-5 0,8 13 0,-8-13 0,1 11 0,-1-11 0,-7 9 0,-1-3 0,-2-2 0,-2 0 0,-2 1 0,-2-1 0,-3-2 0,1 0 0,-3 1 0,1-3 0,-1-3 0,2 1 0,1-1 0,-1-1 0,1-1 0,3-3 0,1-1-21,1 0-56,3-3 1,1 0-6,4-1-9,2-2-36,3-2-34,4 0-12,3-3-37,3-1 15,4-2-14,2 0 32,4 1-1,4-2 41,3-2-6,-1 3 38,2 0-14,1-1 18,-1 4 11,0-2 35,-1-1-27,-6 5 61,2 1-3,-2-1 10,-3 0 4,-4 3 4,-1-1 1,-2 1-21,-2 1 34,-4 2-13,0-1 15,-2-1-18,-2 2 16,-2 0-9,-3-1 26,-1 0-29,-2 1 36,-3 0-15,0 1 21,-4 0-7,-4 2 39,-1 0-18,0 1 34,-4 0-4,0 4 28,-4-1-15,0 3 31,0 0-19,-2 2-4,-2 2 0,-6 3-10,0 0-4,-5 2-5,-1 3 40,0 0-48,2 3 45,1 1-41,1 3 29,3 2-50,3 3 32,1 3-37,4 0 37,0 5-18,4 1 11,1 0-3,5 5 9,0-1-15,4 1-10,1 2-7,3 0-25,2 1-33,2-5 0,5 0 0,1 0 0,2 0 0,3-2 0,3 2 0,1-4 0,2 0 0,5 1 0,4-1 0,2-4 0,5-1 0,0-1 0,3-7 0,5 0 0,-5-7 0,6 1 0,0-6 0,2 0 0,3-2 0,1-3 0,7-3 0,-1-2 0,0 0 0,0-5 0,-2 0 0,-2-2 0,-2-2 0,1-5 0,-4 2 0,0-5 0,1 0 0,-6-2 0,1 0 0,-3-5 0,-3 1 0,-2-2 0,-3-1 0,-3 1 0,-5-1 0,-4 4 0,-2-1 0,-4 0 0,-3 3 0,-2-1 0,-2 1 0,-2 0 0,0 1 0,-6-4 0,4 5 0,-4-3 0,-2 2-63,-1-1-160,1 7-23,0 0-86,-1-1-53,2 2-91,-1 2-116,2 3-113,-2 2-931,0-2-1296</inkml:trace>
  <inkml:trace contextRef="#ctx0" brushRef="#br1" timeOffset="204997.908">23760 12726 579,'7'-10'519,"-2"3"-32,0-2-25,0 1-58,0-1-30,-2-2-21,1 2-3,0-3 21,-3 2-61,0-1 24,0-1-56,-1 12 28,-1-20-52,-3 9 5,-1 3-33,-1-2-1,-3 3-5,0 1-25,-1 1-29,-2 2-26,1 2-13,-2 2-13,0 2-14,-3 3-7,3 1-8,-1 2-8,0 2-11,1 1-8,1 1-13,3 0-5,3-1-9,1 4 1,0-3-8,4-1 2,1 1-3,1-3-9,4 3 25,0-1-38,1-2 24,3 0-30,1-2 21,1 0-48,2-4 20,-2 1-54,1-2 2,0-2 10,0 2 10,-12-3 10,21-3-1,-10 1 3,-2-2 8,1-1 4,-1-1 6,-1 0 3,-2-2 3,0 0 4,1 1-2,-3-3 6,-1 3-2,-3 7 25,8-14-4,-8 14-3,6-10 5,-6 10-7,5-7-3,-5 7 27,0 0-5,0 0 12,9 9 22,-9-9 4,7 17 27,-4-4 10,0 2-2,2 1 21,-1 1-114,0 1-13,-1 0 0,2 2 0,-3-1 0,2 2 0,-1-3 0,2-1 0,-3 3 0,2-3 0,-1 0 0,-1-1 0,1 1 0,-2-6 0,2 1 0,-2-1-231,-1-11-105,4 20-68,-4-20-29,1 16-79,-1-16-107,1 12-112,-1-12-830,0 0-1202</inkml:trace>
  <inkml:trace contextRef="#ctx0" brushRef="#br1" timeOffset="205627.937">24187 12637 5,'0'-20'788,"-1"3"-181,1 0-61,-3 0-56,0 1-49,-1 1-23,0-2-48,-1 0-54,0 3 0,-2-2-55,1 3 11,-3-2-23,1 2-2,-1 0-22,-2 2 5,-1 0-4,1 1-17,-3 0-4,0 1-32,-3 2 33,-1 2-47,-1 1 16,-1 0-38,-2 3 25,0 1-34,-5 1 28,-2 3-28,-2 0-7,-2 3-7,0 3-3,-3 2-111,-2 2 0,3 1 0,-1 3 0,3 1 0,1 3 0,2-1 0,0 5 0,1 1 0,2 2 0,3 1 0,0 3 0,3 1 0,2 2 0,3 1 0,2 3 0,3-1 0,1 2 0,2 0 0,3 1 0,1-5 0,3 1 0,1-2 0,1 2 0,2 4 0,2-6 0,3 2 0,2 1 0,1-5 0,2 2 0,4-4 0,0-2 0,3-3 0,3 0 0,2-2 0,2-4 0,2 1 0,3-5 0,2 0 0,1-2 0,4-3 0,1-3 0,1-1 0,3-2 0,-5 0 0,0-4 0,1-2 0,-1 0 0,-1-2 0,-1-3 0,-1 0 0,-1-2 0,6-3 0,-4-2 0,0-2 0,-1-1 0,-3-4 0,2 0 0,-3-5 0,-1-2 0,0-2 0,-3-3 0,0-3 0,-3-1 0,-3-4 0,-4-1 0,-2-2 0,-2-1 0,-5 0 0,-4-3 0,-5 2 0,-3 1 0,-1 0 0,-6 1 0,-3 3 0,-2 1 0,-4 4 0,-5 2 0,-1 1 0,0 2 0,-4 4 0,1 4 0,-2 1 0,4 6 0,-2 2 0,3 1-3,0 4-307,3 1-73,2 3-42,1 0-71,4 3-96,-2 1-89,5 1-170,-1 0-564,4 3-1019</inkml:trace>
  <inkml:trace contextRef="#ctx0" brushRef="#br1" timeOffset="206241.728">27348 12363 760,'-2'-9'708,"-2"0"-60,4 9-24,-3-13-68,3 13-26,-1-12-64,1 12-36,-1-10-64,1 10 2,0 0 29,7-6-20,-7 6-31,11 6-7,-5 0 9,4 3-22,-1 3-27,-1 1-14,2 3-267,-1 3-18,-1 2 0,-3-1 0,4 3 0,-4 0 0,-1 1 0,1 1 0,-3-2 0,0 0 0,-2 3 0,2-7 0,0 2 0,-4 0 0,0-3 0,2 0 0,-2-1 0,1-3 0,0-2-47,0 1-401,-1-4-14,2-9-84,-2 20-107,2-20-85,0 12-937,0-12-1346</inkml:trace>
  <inkml:trace contextRef="#ctx0" brushRef="#br1" timeOffset="206698.388">27856 12422 429,'5'-13'896,"-1"1"-125,-1 0-57,0 3-89,-3 9-28,5-18-89,-5 18-60,2-13-67,-2 13-57,0 0-34,0 0-10,0 0-37,0 0-29,0 0-19,-8 3-21,3 7-30,-2 3-18,1-1-19,-1 3-17,0 2-23,3-1-4,0 2-20,-1-1-8,3 1-5,1-1-7,1 0-5,3 0 5,-1-2-11,5-1 6,-1 1-13,3-3-1,3-2 10,-2 0-21,4-1-18,-1-4-1,2 2 10,0-5-10,-2 1 10,3-3-3,-2 0 12,1-3-3,-1-1 8,1-1-6,-2-3 6,0-1-5,-3-1 8,-1-2 3,3-1 0,-5-1-9,-1-1 12,-1-1-11,-4 1 1,0 2 11,-2 0 1,-3-2-2,-2 3 1,-1-2 7,-1 4-8,-4 0-1,0 1-1,-3 3 10,-3 1-7,0 1-7,3 3-2,-4 0-1,-2 2-1,4 0-15,-3 2-37,5 1-52,-2-1-94,2 0-30,3 3-65,1-3-25,2 2-26,0-1-64,9-4-53,-6 8-62,6-8-36,0 0-194,3 9-349,-3-9-721</inkml:trace>
  <inkml:trace contextRef="#ctx0" brushRef="#br1" timeOffset="207345.973">28267 12171 30,'-2'-13'794,"-4"2"-140,-1 0-88,2 1-38,-6-2-42,0 0-42,-3 0-52,1 0-35,-3 0-49,-2 1 8,0-1-64,-2 2-14,-1-1-36,-3-1 14,1 2-21,-2 3 9,3-3-20,-3 5-3,-1-2-2,1 1-18,-2 3 0,-1 1-4,0 2-18,-4 1-5,-4 2 2,2 2-6,0 2-2,-5 3-6,-2 3 6,3 0-59,-1 3-69,1 1 0,0 2 0,0 2 0,2 1 0,0 2 0,1 0 0,-2 5 0,5 0 0,-6 6 0,7-2 0,-1 7 0,5-5 0,2 2 0,3 2 0,0 1 0,4 1 0,2 1 0,2-1 0,1 0 0,5-1 0,2 0 0,4-3 0,2-2 0,4-1 0,4 7 0,1-2 0,4-1 0,5-2 0,3-2 0,3-1 0,3-2 0,6-1 0,10 3 0,2-5 0,5-1 0,2-5 0,-5-5 0,13-2 0,-8-3 0,4-3 0,-2-1 0,2-4 0,4 0 0,-3-4 0,1-1 0,-2-5 0,-1 0 0,-1-5 0,-3 0 0,1-4 0,7-3 0,-4-4 0,-2-3 0,0-1 0,-3-3 0,-4-3 0,-2-4 0,-2-1 0,-3-4 0,-4-2 0,-3-3 0,-5 0 0,-7 4 0,-4 0 0,-4-2 0,-6-1 0,-5 1 0,-4 0 0,-5-1 0,-5 1 0,-7 1 0,-7-5 0,-3 1 0,-5 1 0,-1 3 0,-5 3 0,-1 1 0,1 3 0,-1 4 0,7 5 0,2 4 0,1 1 0,1 3 0,0 1 0,4 4 0,-4 1 0,-1 2 0,3 1 0,2 1-281,2 3-140,5 1-28,1 0-13,0 3-45,1 0-53,4 2-73,-2 2-175,-2-1-481,3 3-891</inkml:trace>
  <inkml:trace contextRef="#ctx0" brushRef="#br1" timeOffset="-210438.066">10114 14587 389,'0'0'598,"-3"-15"-93,3 15-83,-3-14 26,3 14-47,-2-17-24,2 17-1,-3-15-45,3 15-36,-4-14 18,4 14-5,-2-12-6,2 12-13,-3-12-12,3 12 9,-3-9-12,3 9-9,0 0-22,-3-13-2,3 13-15,0 0-20,0 0-15,-3-15-14,3 15-13,0 0-21,0 0-16,0 0-110,-1-10-17,1 10 0,0 0 0,0 0 0,0 0 0,0 0 0,0 0 0,0 0 0,0 0 0,-1 16 0,1-16 0,1 13 0,-1-13 0,0 22 0,1-10 0,-1 2 0,0 0 0,2 2 0,-2 2 0,0 0 0,0 2 0,0 0 0,0 1 0,0-2 0,0 3 0,0 3 0,0-2 0,0 2 0,0 0 0,0 0 0,0 1 0,0 1 0,0-2 0,0 4 0,0-2 0,0 1 0,-2 1 0,2-2 0,0 3 0,0-1 0,0 3 0,0-2 0,0 1 0,0 2 0,0 0 0,0-1 0,2 3 0,-1-2 0,-1 0 0,3-2 0,-2-2 0,1 3 0,1 2 0,-2-6 0,0-1 0,2-2 0,0 3 0,-1-3 0,1 1 0,-1-1 0,1-1 0,-1 1 0,0-4 0,0 3 0,0-2 0,0-2 0,-1-1 0,0 1 0,1 0 0,-1-1 0,0-1 0,-1 2 0,2-3 0,-1 0 0,0 0 0,1 0 0,-1-2 0,0 0 0,0 2 0,1-2 0,-1-2 0,0 2 0,1-2 0,-1 1 0,0-1 0,0 1 0,1 0 0,-1-1 0,-1 1 0,1-1 0,2-1 0,-2 0 0,-1-1 0,0-11 0,1 23 0,-1-23 0,0 19 0,0-19 0,0 17 0,0-17 0,0 16 0,0-16 0,0 14 0,0-14 0,0 13 0,0-13 0,0 0 0,0 15 0,0-15 0,0 0 0,0 12 0,0-12 0,0 0 0,0 0 0,-2 13 0,2-13 0,0 0 0,0 0 0,-5 10 0,5-10 0,0 0 0,0 0 0,-9 4-136,9-4-584,0 0-86,0 0-27,-9-7-168,9 7-488,0 0-1116</inkml:trace>
  <inkml:trace contextRef="#ctx0" brushRef="#br1" timeOffset="-209931.171">9860 16557 490,'0'0'499,"-7"-10"-38,7 10-64,-8-12-2,8 12-47,-6-12-26,6 12-6,-5-12-5,5 12 5,-4-9-13,4 9-15,-4-8-28,4 8-18,0 0-16,-3-10 1,3 10 13,0 0 15,0 0 46,0 0-31,12 5-13,-12-5-20,12 9-11,-4-2-6,0-1-21,2 2-8,3 1-31,-1 0-15,4 2-56,0-2-89,-1 3 0,0-3 0,2 1 0,-2 0 0,0 0 0,-2-2 0,2 0 0,-2-1 0,0 1-175,2-3-123,-2 0-57,3 0-67,-5-3-64,3 0-64,-1-1-30,1-2-49,-14 1-60,23 0-577,-10-4-874</inkml:trace>
  <inkml:trace contextRef="#ctx0" brushRef="#br1" timeOffset="-209726.229">10322 16513 501,'1'-14'668,"2"3"-74,-3 11-28,1-21-56,-1 21-18,0-19-23,0 19-11,1-17-29,-1 17-18,0-12-17,0 12-25,0 0-47,-1-15-33,1 15-20,0 0-4,0 0-25,0 0-23,-13 4-17,13-4-42,-10 15-15,4-7-38,0 4-9,-1 0-70,0 0-26,-1 2 0,-2 1 0,3 2 0,-3 0 0,3-3-70,0 0-179,0 1-91,1-1-60,-2 1-88,3-2-127,0 1-147,-4 1-904,1-4-1334</inkml:trace>
  <inkml:trace contextRef="#ctx0" brushRef="#br1" timeOffset="-208747.131">8341 15407 282,'0'0'828,"5"-7"-144,-5 7-35,5-8-80,-5 8-34,6-6-58,-6 6-46,0 0-56,0 0-24,8-6-29,-8 6 32,0 0-15,4 11-27,-4-11-48,0 17-36,-1-6-17,0 2 1,1 3-29,-2 0-27,1 2-19,-1-1-19,0 0-14,1 0-34,1 2-70,0-2 0,0-3 0,1 1 0,-1 0 0,2-2 0,0-2 0,1 2 0,-1-2 0,1-1 0,1-1 0,0-1 0,-4-8-96,7 12-144,-7-12-51,12 8-62,-12-8-55,0 0-19,18-1-99,-18 1-34,15-7-31,-7 2-88,-1-2-592,2-2-877</inkml:trace>
  <inkml:trace contextRef="#ctx0" brushRef="#br1" timeOffset="-208415.328">8368 15272 602,'0'0'665,"-15"0"-79,15 0-73,-12 2-55,12-2-64,0 0-17,-14 2-44,14-2-40,0 0-8,0 0-59,0 0-29,0 0-4,0 0-10,0 0-7,10 3-23,-10-3-11,16-3-25,-16 3-13,17-9 10,-6 4-7,-1-1-14,1 0-4,0-3 21,-1 1-13,0 0-7,-3 2 22,-1-2 13,-1-1-16,-5 9-26,9-15-8,-9 15-5,1-15-12,-1 15-13,-2-13-8,2 13-6,-9-13-6,9 13 2,-14-9-19,5 5-1,9 4-7,-22-4 0,22 4-4,-23 3-41,11 2-42,-1-1-52,0 2-52,-1 1-48,2 2-57,2 3-79,-1 0-100,2 1-63,2 0-65,1 4-193,1-2-374,1-1-780</inkml:trace>
  <inkml:trace contextRef="#ctx0" brushRef="#br1" timeOffset="-207614.577">8671 15659 287,'0'0'685,"0"0"-90,-6-9-57,6 9-50,0 0-52,-2-13-15,2 13-45,3-11-30,-3 11-22,6-13-35,-6 13-26,8-15-19,-3 8-25,1-1 2,3 2 1,-2-1-32,0 2-18,-7 5-29,17-7-7,-17 7-32,14-4 0,-14 4-6,15 3 9,-15-3-16,14 8-4,-14-8-20,7 11 0,-7-11-17,4 15-2,-4-15-15,-3 18 0,1-8-3,-2 0-11,-1 1-7,1-2 4,-2 0-20,0 2 17,1-4-9,0 3 0,0-4-4,5-6 0,-8 13 0,8-13 10,-6 10-7,6-10 5,0 0-11,-5 11 8,5-11-17,0 0 15,0 0-11,0 0 2,11 3 0,-11-3 7,12-2-8,-12 2 7,16-1-6,-16 1 6,18 0 7,-18 0-6,22 0-5,-10 3 5,0-3-4,-2 2 1,2 1-4,-1 0 8,-2 1-6,0 0 10,1 0-8,-10-4-1,15 9 7,-15-9 9,11 11 3,-11-11 11,5 9 11,-5-9-3,0 0 8,0 17 10,0-17 2,-6 12 0,6-12-5,-13 12-2,4-7-13,1 2-3,-3-1-12,-1 0 1,0-1-2,-1 1-6,0-1-3,0-2-2,0 1-2,1-1-42,0-1-40,2 1-74,10-3-70,-22 0-97,22 0-93,-16-3-91,16 3-170,-12-8-106,12 8-805,-4-10-1231</inkml:trace>
  <inkml:trace contextRef="#ctx0" brushRef="#br1" timeOffset="-207288.08">9164 15463 888,'5'-8'766,"-5"8"-77,0 0-67,0 0-73,0 0-49,5-7-77,-5 7-60,0 0-44,0 0-18,0 0-23,10-4-29,-10 4-3,0 0-25,12-1-16,-12 1-14,12-2-28,-12 2-23,12-3-29,-12 3-6,14-1-18,-14 1-18,17-3-11,-17 3-12,15-4-8,-15 4-8,19-5-17,-10 2 6,-9 3-19,21-7-42,-21 7-44,18-6-45,-18 6-57,18-4-46,-18 4-29,16-5-54,-16 5-42,12-5-76,-12 5-62,0 0-43,11-1-112,-11 1-593,0 0-854</inkml:trace>
  <inkml:trace contextRef="#ctx0" brushRef="#br1" timeOffset="-207047.958">9223 15536 201,'-7'4'740,"0"3"-108,7-7-49,-8 11-43,8-11-35,-5 7-27,5-7-41,0 0-39,-4 14-41,4-14-15,0 0-23,5 12-36,-5-12-12,8 5-19,-8-5-9,14 5-42,-14-5-13,17 2-10,-17-2-28,23 2-25,-10-2-23,-1-2-17,1 1-16,1 0-13,-1-1-9,-1 1-11,0 0-10,-12 1-3,20-3-11,-20 3-32,16-3-40,-16 3-76,15-3-81,-15 3-72,12-5-91,-12 5-83,9-3-151,-9 3-111,8-4-851,-8 4-1222</inkml:trace>
  <inkml:trace contextRef="#ctx0" brushRef="#br1" timeOffset="-204999.197">9661 15242 739,'0'0'619,"0"0"-84,3-12-23,-3 12-31,0 0-43,5-10-26,-5 10-57,0 0-18,0 0-54,4-11-23,-4 11-18,0 0 1,0 0-15,0 0-20,0 0 5,0 0-2,1 15-25,-1-15-5,-5 17-11,0-8-18,1 3-22,-2 2 8,0-2 2,-1 3-23,-1 0-9,2-1-17,-2 1-13,2-1-12,-2-2-17,2 3-10,0-2-2,1 1-9,-1-3-10,2 1 5,-1-4-5,1 1-4,4-9-3,-5 20 4,5-20-4,-5 9 5,5-9-12,-3 11 12,3-11-10,0 0 7,2 12-13,-2-12 0,0 0 0,9 4 0,-9-4 0,14 0 0,-14 0 0,14-3 0,-14 3 0,20-1 0,-10-2 0,2 1 0,1 0 0,0-2 0,-1 2-13,1-1-19,1 0-4,-2 1-4,-1-2-7,3 2-5,-2-3 7,-1 3 1,-1-1 7,2-1 1,-1 2 2,-11 2 1,17-6 0,-17 6 5,14-4-2,-14 4 1,12-3 0,-12 3-5,9-5 3,-9 5-1,8-3-8,-8 3 0,0 0 2,7-6 3,-7 6-5,0 0 13,0 0 4,0 0 5,0-13 1,0 13 2,0 0 12,-7-11 1,7 11 3,-7-6-10,7 6 2,-7-12-2,7 12 6,-7-8 6,7 8 8,-7-9 13,7 9 5,-9-9 10,9 9 15,-5-10 3,5 10 4,-5-8-9,5 8-2,0 0-12,-6-6-5,6 6 0,0 0 34,0 0 9,0 0 5,-2 12 12,2-12 9,2 13 11,-1-3-109,0 3-4,1 1 0,-1-1 0,0 2 0,2 1 0,-2 0 0,0 1 0,1-1 0,0 0 0,-1 1 0,2 0 0,-1-5 0,1 5 0,-2-5 0,1 2 0,0-3 0,-1 0 0,1-1 0,-2-10 0,2 19 0,-2-19 0,2 17 0,-2-17 0,1 13 0,-1-13-19,2 12-480,-2-12-131,0 0-180,0 18-226,0-18-608,0 0-1308</inkml:trace>
  <inkml:trace contextRef="#ctx0" brushRef="#br1" timeOffset="-203862.761">15235 14374 278,'0'0'540,"0"-17"-50,0 17-43,-3-15-5,3 15-15,0-17-15,0 17-1,0-16-63,0 16-12,-2-13 1,2 13-6,-3-14-10,3 14-27,0 0-30,-1-15-25,1 15-13,0 0-20,-4-10-15,4 10-4,0 0 46,0 0 10,0 0-43,0 0 16,-5 10-16,5-10 3,-3 15-34,1-5-169,1 2 0,-1 0 0,2 2 0,0 6 0,3-1 0,-2 3 0,2 2 0,-1 0 0,0 2 0,4-2 0,-1 6 0,0-1 0,0 2 0,2-1 0,0-1 0,0 1 0,-2-1 0,0 2 0,1 0 0,2 1 0,-3-1 0,1 1 0,-2 1 0,1 1 0,-1 0 0,-1-1 0,2 4 0,-3-3 0,0 2 0,0-2 0,-2 2 0,0 0 0,0 0 0,0 1 0,0-3 0,0 3 0,0-2 0,-2 0 0,2-2 0,-3 1 0,2-1 0,-1-7 0,0 2 0,0 0 0,0-2 0,0-2 0,0-1 0,1 2 0,0-5 0,1-3 0,-1 3 0,-1-3 0,2 0 0,-1-3 0,1-1 0,0-2 0,-1 2 0,1 0 0,0-13 0,0 17 0,0-17 0,0 16 0,0-16 0,0 13 0,0-13 0,-2 10 0,2-10 0,0 0 0,-1 14 0,1-14 0,0 0 0,0 0 0,-4 9 0,4-9-336,0 0-377,0 0-91,-11 4-92,11-4-824,0 0-1401</inkml:trace>
  <inkml:trace contextRef="#ctx0" brushRef="#br1" timeOffset="-203295.428">14905 16111 686,'0'0'716,"-4"-15"-80,4 15-50,-2-10-64,2 10-32,0 0-32,4-13-38,-4 13-26,11-7-10,-11 7-30,19-1-28,-6 1-29,5 2-52,0 0-14,0 2-36,5 0-29,1 1-18,-1 0-26,1 3-19,1-1-23,-4 0-16,5 0-14,-4 0-8,1 1-11,-2-3-4,0 1-27,-4-1-32,1-2-51,-1 1-52,0 0-69,-2-3-60,-1-1-64,0 0-35,1-1-62,0 0-9,-2-2-38,-1 1-28,2-5 36,0 2 35,0 1-31,0-4 88,-1-1 29,2-1 118,0 0 52,-3-1 129,1-1 59,-2-1 87,1-2 31,-3 3 30,-1-2 48,-1 2 24,0-1 28,-3 2 35,-1 1 28,1 0 9,-1 1-10,-3 9-11,2-14 1,-2 14-4,0 0 28,-2-11-8,2 11-14,0 0-14,0 0-25,-14 8-16,14-8-33,-14 11-10,7-3-11,-2 2-29,0 2-32,-1 0-137,1 2-10,-1 0 0,-1 2 0,1 0 0,3-3 0,-3 2 0,3 0 0,0-2 0,-1 2-228,0-3-81,1 2-64,-1-2-66,0-2-83,-1-1-138,2 3-175,-2-3-695,-1-3-1164</inkml:trace>
  <inkml:trace contextRef="#ctx0" brushRef="#br1" timeOffset="-202786.144">13822 15298 812,'2'-13'662,"-1"0"-48,-1 13-87,5-20-2,-3 9-52,-2 11-24,2-16-68,-2 16-63,2-13-63,-2 13-14,0 0-19,7-8 22,-7 8-5,0 0-14,7 12-13,-5-3-12,0 3-6,0 1-22,-2 3-23,0 2-21,0-1-18,0 2-19,0 1-17,0-2-12,0 2-15,-2-3-6,2 1-14,0 1 3,0-3-8,0-1-13,0-3-15,2 0-41,-2-12-41,0 22-48,0-22-51,5 16-64,-5-16-81,5 11-59,-5-11-78,8 2-36,-8-2-56,0 0-50,17-5-711,-17 5-926</inkml:trace>
  <inkml:trace contextRef="#ctx0" brushRef="#br1" timeOffset="-202462.809">13803 15181 390,'0'0'683,"-16"-4"-111,16 4-67,0 0-86,-13-2-55,13 2-26,0 0-4,0 0-34,0 0-21,0 0-31,0 0-8,0 0-46,6-10-4,-6 10-7,15-6 5,-5 2-33,1 0-10,1 0-7,-1-3 1,0 1-13,-2 1-12,2-3-17,-3 2-14,-1-1 17,1 1 3,-2-1 1,-1 0-26,-5 7-16,8-12-18,-8 12-8,4-10-10,-4 10 8,0 0-21,-2-12 5,2 12-13,0 0 6,-12-8-11,12 8 6,0 0-17,-19 0-24,19 0-41,-13 5-39,4-2-37,0 3-69,0 2-30,0-1-91,3 4-68,-4-2-84,6 3-71,-3 2-218,3-3-348,2 1-746</inkml:trace>
  <inkml:trace contextRef="#ctx0" brushRef="#br1" timeOffset="-201451.177">14243 15445 148,'0'0'700,"0"0"-115,0 0-39,0 0-42,0 0-49,-4-7-39,4 7-29,0 0-40,0 0-9,0 0-31,0 0-11,0-14-33,0 14-17,0 0-24,0 0-22,0 0-9,0-12-15,0 12 0,0 0-24,0 0-15,0 0-16,2-12-22,-2 12-16,0 0-16,4-8-14,-4 8-13,10-5-6,-10 5-6,11-4-14,-11 4 4,14-3 3,-14 3-9,19 0-1,-19 0 0,18 6-3,-18-6 8,16 7-4,-7-2-1,-2 1 12,0 2-10,-3-1 6,2-1 4,-6-6-7,4 18 7,-4-18 3,1 18-10,-3-9 0,-1 2-2,-3-2-7,2 1 3,-3-1-6,-3 2-18,2-1 16,-1-2 7,-1 1-10,3-2 18,-1-2-20,-1 1 12,2 1-7,0-2 6,7-5-5,-13 6 1,13-6-6,-8 8 5,8-8-8,0 0 4,0 0-7,0 0 6,0 0-17,0 0 25,0 0-18,0 0 10,8-7-6,-8 7 6,13-2-6,-13 2 9,19-3-10,-19 3 11,22-2-8,-22 2 7,20 0-9,-20 0 11,24 2-12,-12-1 8,-1 2-4,0 2 10,-2-2-7,1 2 18,-1 0-19,-1 2 20,-8-7-5,12 10 2,-12-10 22,7 13 4,-7-13 11,0 13-21,0-13 5,-3 14-9,3-14 8,-9 13-19,2-5 10,1-1-18,-1-2 9,0 1-9,-2-1 8,0 0-11,0-1 2,1 1-6,-2-1-15,10-4-45,-17 5-58,17-5-57,-16 2-80,16-2-109,-14-1-94,14 1-129,-11-4-96,11 4-193,-5-9-530,5 9-1008</inkml:trace>
  <inkml:trace contextRef="#ctx0" brushRef="#br1" timeOffset="-201198.757">14554 15358 241,'0'0'884,"0"0"-165,6-7-44,-6 7-122,0 0-49,0 0-72,6-8-42,-6 8-48,0 0-21,13-3-57,-13 3-33,14-3-33,-14 3-21,14 0-27,-14 0-28,18-1-24,-18 1-21,17-2-16,-17 2-1,19-1-24,-19 1-53,20-4-75,-20 4-48,20-2-55,-10 0-31,-10 2-72,15-5-47,-15 5-55,14-1-37,-14 1-56,0 0-53,13-1-497,-13 1-659</inkml:trace>
  <inkml:trace contextRef="#ctx0" brushRef="#br1" timeOffset="-201003.317">14593 15451 612,'-6'7'638,"-2"-1"-71,8-6-37,-8 9-54,8-9-25,-6 8-32,6-8-35,0 0-44,-2 10-15,2-10-13,0 0-33,4 8-44,-4-8-41,11 3-29,-11-3-30,16 0-23,-16 0-23,21-2-20,-8-1-16,-3 1-16,4 0-33,-1-3-66,1 3-83,0-3-99,-1-1-58,1 1-76,-1 0-64,1-1-70,-3 0-135,2-1-512,-2 2-775</inkml:trace>
  <inkml:trace contextRef="#ctx0" brushRef="#br1" timeOffset="-200415.771">14843 15155 83,'0'0'747,"-6"-7"-142,6 7-66,-5-7-56,5 7-62,0 0-46,-5-9-34,5 9-32,0 0-24,3-13-60,-3 13-31,6-8-17,-6 8-2,9-7 4,-9 7 1,13-7-27,-13 7 0,16-2-18,-16 2-12,18 2-26,-18-2 6,16 5-6,-7 0-11,-9-5-12,12 10 0,-12-10-4,8 15 1,-8-15-8,3 18-12,-5-7 1,2-11-3,-5 19 4,4-9-20,-4 0-5,0-1-11,-3 2-2,2 1 18,-2-2-25,0-2 2,1-1-7,0 2-1,-1-1 0,8-8 5,-12 11-4,12-11 4,-10 10 0,10-10 1,-8 6-11,8-6 10,0 0-6,-8 7-1,8-7-15,0 0 2,0 0-9,0 0-6,0 0 5,5-8-2,-5 8 14,8-6-10,-8 6 11,11-8-5,-11 8 2,17-7 1,-9 4 0,4 1 11,-12 2-8,22-4-1,-22 4-1,23 0 7,-9 2-1,-2 0 1,-1 0 3,1 1-1,-2 1 12,0 0 12,2 3 11,-4-3 24,-1 3 11,1 0 19,-3 0 14,0 0 8,-1 1 8,-4-8 1,2 14-13,-2-14-5,-1 14-1,1-14-17,-7 13-2,7-13-14,-8 13-12,8-13-19,-13 12 1,13-12-14,-15 9 6,15-9-14,-14 10-9,14-10-14,-16 5-66,16-5-50,-16 5-91,16-5-98,-14 1-86,14-1-107,-17 0-148,17 0-128,-18-1-834,18 1-1272</inkml:trace>
  <inkml:trace contextRef="#ctx0" brushRef="#br1" timeOffset="-198904.429">17122 14232 115,'7'-7'628,"-7"7"-119,0 0-56,0 0-16,5-7-33,-5 7-24,0 0 7,0 0-17,0 0-24,6-9-26,-6 9-5,0 0-17,0 0 1,0 0-10,5-7-22,-5 7-17,0 0-21,0 0-26,0 0-28,0 0-22,0 0-26,0 0-11,0 0-6,0 0 11,0 0 25,0 0-12,3 12-16,-3-12 11,-2 11-21,2-11 9,-1 18-5,1-18-86,-1 19-26,1-6 0,-1-1 0,1 1 0,0 2 0,-2 0 0,4 2 0,-2 2 0,0 1 0,1-1 0,1 1 0,0 4 0,0-1 0,1 2 0,1-1 0,0 1 0,2 6 0,-1-1 0,0 0 0,1 0 0,2 1 0,1 0 0,-1 1 0,-1-1 0,4 4 0,-2-1 0,1 2 0,-2-3 0,0-1 0,-1 0 0,1 3 0,-2-1 0,1 5 0,0 0 0,-2-5 0,0 0 0,-1 2 0,1-2 0,0 3 0,-1-2 0,1 1 0,-1 0 0,1-1 0,-1 0 0,0 0 0,-1-1 0,1-5 0,0 5 0,-1-3 0,-1-4 0,1 1 0,0-2 0,-1 0 0,1-2 0,-1 0 0,1-1 0,-1-1 0,-1-1 0,2-3 0,-2-1 0,1-1 0,-1-1 0,0-4 0,-1 1 0,1 0 0,-1-12 0,2 17 0,-2-17 0,1 15 0,-1-15 0,1 11 0,-1-11 0,0 0 0,0 0 0,-1 13 0,1-13 0,0 0 0,0 0 0,0 0 0,0 0 0,-10-5-302,10 5-223,-6-9-49,6 9-77,-4-8-56,4 8-103,-5-8-657,5 8-1087</inkml:trace>
  <inkml:trace contextRef="#ctx0" brushRef="#br1" timeOffset="-198558.613">17067 16186 207,'0'0'878,"0"0"-175,0 0-56,0 0-88,0 0-53,-5-9-45,5 9-45,0 0-60,0 0-37,0 0-29,0 0-46,0 0-21,0 0 24,0 0-33,0 0 4,0 0-34,12 2-6,-12-2-19,10 9-23,-4-3-23,1-1-13,0 4-19,5-2-11,-2 3-18,3-3-6,-2 1-6,3 1-11,0-2 0,1 1-6,0-1-7,0 1-4,0-1-26,2 0-8,0 0-54,0-3-67,1 1-55,0-2-43,-1 1-47,2-1-47,0-1-51,-1-1-43,3-1-51,-3-1-13,3 0-60,0-2-21,-2-1-62,3 0-271,-1-1-473</inkml:trace>
  <inkml:trace contextRef="#ctx0" brushRef="#br1" timeOffset="-198335.584">17794 16160 406,'7'-12'645,"-2"1"-71,-1 0-54,-1 1-22,1 2 17,-1-1-45,-3 9-11,4-16-52,-4 16-35,2-13-28,-2 13-34,0 0-18,-1-11-3,1 11-8,0 0-23,0 0-6,0 0 6,-13 5-39,13-5-15,-10 12-39,4-5-16,0 3-16,0 1-27,0 0-41,-2 0-65,2 1 0,-1 0 0,1 1 0,-3 0 0,3 0 0,-2-1 0,1-1-44,0 2-146,-1-3-85,2 2-54,-1-5-63,1 3-75,-2-3-106,1 3-118,-2-3-167,1 0-532,-1-2-991</inkml:trace>
  <inkml:trace contextRef="#ctx0" brushRef="#br1" timeOffset="-197310.957">15976 15134 539,'11'-2'693,"-11"2"-78,0 0-24,0 0-46,0 0-71,2-11-50,-2 11-71,0 0 5,0 0 6,0 0-21,0 0-30,3 16 9,-3-16-19,2 18-31,-2-5-20,0 0-31,0 3-18,1 0-22,-2 1-24,1 1-23,0 0-23,0-1-20,0 0-14,1-1-19,0 0-12,1 0-9,-1-3-3,2-2-7,0 0-7,0 0-10,3-1-11,-1-2-45,2-3-56,0 0-42,4-2-79,-11-3-43,18 4-50,-6-7-32,1 1-47,3-2-77,-3-3-21,0 2-60,3-3-88,-5-1-680,3-3-925</inkml:trace>
  <inkml:trace contextRef="#ctx0" brushRef="#br1" timeOffset="-197018.691">15949 15052 601,'-11'5'685,"2"-3"-99,9-2-78,-14 7-66,14-7-32,-9 5 1,9-5-44,0 0-29,0 0-52,0 0-19,6 12-33,-6-12-16,0 0-33,22 0-14,-22 0-32,21-5-5,-9 1-25,2 0-10,0-3-14,0 3-16,0-1-1,-1-2-14,0 0-10,-2 1-10,0-3-13,-3 4 6,0-2 0,-1 2-8,-1-2-2,-6 7-7,6-10-11,-6 10-1,0 0-28,1-12-19,-1 12-57,0 0-46,0 0-89,-8-5-65,8 5-91,0 0-94,-11 9-75,11-9-808,-9 12-975</inkml:trace>
  <inkml:trace contextRef="#ctx0" brushRef="#br1" timeOffset="-196495.161">16255 15334 836,'0'0'761,"0"0"-115,-6-9-37,6 9-61,0 0-62,-2-14-64,2 14-101,0 0-38,2-15-17,-2 15-27,6-9-32,-6 9-27,10-8-22,-10 8-26,13-3-11,-13 3-21,13-2-19,-13 2 29,15 2-49,-15-2-7,12 6 1,-12-6-2,9 9-3,-9-9 3,4 10-10,-4-10-10,-1 14 6,1-14-21,-7 15 5,2-8-13,-1 3 6,-2-3-10,2 0 9,-2 1-13,1-2 6,0-1-8,7-5 10,-11 11-10,11-11 10,-8 7-10,8-7 7,-8 6-7,8-6 4,0 0-11,0 0 7,0 0-9,0 0 4,0 0-3,8 8 2,-8-8 0,12-3 4,-12 3 0,15 3 7,-15-3-8,20 0 6,-7 1-14,-13-1 10,22 4-4,-9 0 9,-2-1 10,-1 2-18,2-2-12,-2 2 21,-1-1-15,0 0 19,-1 3 0,-8-7 24,11 11-3,-11-11 14,9 12 32,-9-12-23,3 8 7,-3-8-8,-2 11 12,2-11 0,-7 10-2,7-10-10,-11 11-3,11-11-11,-14 8-10,14-8-1,-17 9-8,17-9 7,-21 5-10,21-5-7,-18 3 0,18-3-21,-18 3-35,18-3-80,-15 0-102,15 0-81,-14-3-130,14 3-137,-10-4-151,10 4-970,-6-8-1374</inkml:trace>
  <inkml:trace contextRef="#ctx0" brushRef="#br1" timeOffset="-196243.329">16638 15254 425,'4'-12'967,"-4"12"-132,0 0-108,0 0-47,4-12-74,-4 12-104,0 0-82,0 0-61,6-7-34,-6 7-31,0 0-42,10-4-60,-10 4-41,0 0-30,16-3-23,-16 3 6,15 0-48,-15 0-9,15 0-16,-15 0-31,18 0-58,-18 0-59,16 3-65,-16-3-62,16 1-54,-16-1-90,15 3-90,-15-3-75,10 3-85,-10-3-706,8 6-947</inkml:trace>
  <inkml:trace contextRef="#ctx0" brushRef="#br1" timeOffset="-196055.013">16653 15383 460,'0'0'699,"-9"5"-94,9-5-35,0 0-57,-7 7-18,7-7-58,0 0-21,0 0-49,0 0-35,0 0-61,5 10-37,-5-10-37,0 0-26,18-1-39,-18 1-23,18-3-23,-18 3-17,21-3-17,-10 0-54,0 1-90,-1 0-78,3-1-77,-3 1-102,0-4-119,3 4-114,-4-3-786,1 2-968</inkml:trace>
  <inkml:trace contextRef="#ctx0" brushRef="#br1" timeOffset="-195391.437">17011 15175 922,'0'0'810,"-2"-10"-28,2 10-102,0 0-46,-2-12-79,2 12-93,0 0-69,0 0-60,0 0-51,0-12-28,0 12 17,0 0-10,0 0-45,0 0-17,4 9 11,-4-9-31,4 11-33,-4-11-11,0 14-6,0-14-9,0 16-15,0-16-19,-3 21-59,3-21-27,-3 21 0,0-12 0,0 2 0,1-2 0,-2 3 0,4-12 0,-7 17 0,7-17 0,-3 17 0,3-17 0,-7 12 0,7-12 0,-2 13 0,2-13 0,0 0 0,-3 15 0,3-15 0,0 0 0,4 11 0,-4-11 0,8 7 0,-8-7 0,9 4 0,-9-4 0,11 3 0,-11-3 0,17 3 0,-17-3 0,15 0 0,-15 0-13,19 0-74,-19 0 20,19 0-40,-19 0 1,22-3 2,-22 3 10,23-1 2,-23 1 4,23-2 6,-11 1 19,-12 1 10,20-3-13,-20 3 34,16-3 2,-16 3 5,13-4 2,-13 4 6,11-5 0,-11 5 5,6-6 2,-6 6 3,6-8-3,-6 8-1,0 0 5,0-15 6,0 15 6,-3-11 0,3 11 17,-4-14 29,4 14 9,-7-14 6,7 14 30,-7-14 18,7 14 5,-8-14 9,8 14 5,-7-8 0,7 8-5,-7-9-16,7 9-77,0 0-36,-8-8 0,8 8 0,0 0 0,0 0 0,-6 7 0,6-7 0,0 13 0,0-13 0,0 18 0,0-6 0,2 1 0,0 2 0,0 1 0,1 1 0,-1 0 0,1 1 0,1-2 0,0 4 0,1-2 0,-1-2 0,1 1 0,-1 0 0,-1-1 0,0-2 0,1-1 0,-2-1 0,3 0 0,-2-3 0,0 1 0,-1 0 0,-2-10 0,3 12 0,-3-12 0,4 12 0,-4-12-131,3 10-521,-3-10-152,0 0-153,3 12-825,-3-12-1482</inkml:trace>
  <inkml:trace contextRef="#ctx0" brushRef="#br1" timeOffset="-194364.082">20859 14091 515,'-7'-12'593,"7"12"-48,-5-10-19,5 10-48,-4-12-39,4 12-55,-1-11-6,1 11-45,-4-13-2,4 13-47,0-12 9,0 12-14,0 0-18,0-17-21,0 17-12,0 0-14,4-15-23,-4 15-19,4-7-16,-4 7-19,0 0-7,0 0 21,7-5 22,-7 5-17,0 0-11,9 10 20,-9-10-11,9 14-14,-5-4-140,0 3 0,1 2 0,-1 1 0,0 5 0,1 0 0,1 1 0,-1 1 0,3 5 0,-2-1 0,1 2 0,0-1 0,0 1 0,-1 1 0,2-1 0,-2 1 0,1-3 0,-2-1 0,-1 3 0,0 2 0,-1 0 0,-1-3 0,-1 1 0,0 0 0,-1 2 0,0-3 0,0 7 0,0-3 0,-2 2 0,-1-1 0,2 1 0,-2 0 0,1 0 0,0-1 0,0 2 0,-2 1 0,3-3 0,-2 3 0,0-1 0,2 0 0,0 0 0,1 1 0,0 0 0,1-1 0,0 1 0,1 0 0,0 0 0,1-2 0,1 0 0,-2-1 0,2-1 0,0-2 0,-1-4 0,2-2 0,-3-1 0,2-1 0,-1-4 0,-1-1 0,1 0 0,-2-5 0,2 1 0,-2-3 0,0 1 0,-1-11 0,1 17 0,-1-17 0,2 12 0,-2-12 0,0 0 0,0 0 0,-3 11 0,3-11 0,0 0 0,0 0 0,-11-5 0,11 5 0,-7-6 0,7 6-609,-7-10-65,7 10-58,-7-7-98,7 7-860,0 0-1365</inkml:trace>
  <inkml:trace contextRef="#ctx0" brushRef="#br1" timeOffset="-194049.388">20701 16099 687,'0'0'699,"0"0"-89,0 0-39,-6-7-58,6 7-20,0 0-54,0 0-51,0 0-67,0 0-20,-3-10-34,3 10-5,0 0 20,0 0-3,11 3-15,-11-3-38,13 7-18,-5-3-28,1 2-30,4-1-29,1 3-19,2-2-22,4 2-9,-1-1-18,2 2-7,-1-2-15,2-1-6,-2 1-8,2-1-13,0-2-70,2 0-71,-5-2-82,4-1-62,-1 0-64,1-1-32,-1-1-83,-1 0-55,1 0-19,1-3-11,-4 2-165,4-5-384,-4 2-712</inkml:trace>
  <inkml:trace contextRef="#ctx0" brushRef="#br1" timeOffset="-193851.398">21455 15983 775,'4'-9'723,"0"1"-65,-4 8-44,5-14-31,-5 14-56,3-10-50,-3 10-37,0 0 3,0 0-20,0 0-10,0 0-29,-13 1-36,13-1-56,-11 11-22,3-2-28,1 2-41,-2 1-37,1-1-31,-2 2-52,1 0-81,2 2 0,-5-1 0,5 0 0,-1 0 0,-1-1 0,1 0-192,2-1-83,-2-1-62,3-2-53,-1 0-66,1-1-118,-2 0-109,0 1-250,-1-2-450,0-3-984</inkml:trace>
  <inkml:trace contextRef="#ctx0" brushRef="#br1" timeOffset="-193167.171">19284 15066 69,'-6'-6'967,"6"6"-202,-9-10-35,9 10-86,-9-10-21,9 10-43,-6-9-62,6 9-40,-6-9-66,6 9-68,0 0-40,0 0-22,0 0 2,0 0-19,-7 7 1,7-7-24,1 17-5,0-4-56,-1 1-181,2 2 0,-2 2 0,0-1 0,0 0 0,0 0 0,0 0 0,1-1 0,1 1 0,0-1 0,-1-2 0,0-2 0,1 0 0,-1 0 0,2-3 0,-3-9 0,4 15 0,-4-15 0,8 10-352,-8-10-53,9 6-31,-9-6-51,0 0-34,15-1-56,-15 1-50,11-8-140,-5 2-503,-1 0-878</inkml:trace>
  <inkml:trace contextRef="#ctx0" brushRef="#br1" timeOffset="-192866.097">19182 14922 359,'0'0'721,"-18"-4"-117,18 4-57,0 0-68,-15 0-32,15 0-12,0 0-72,0 0-34,0 0-27,0 0-16,0 0-46,14 0-14,-14 0-34,23-2-11,-12 1 3,5-3-19,-1 0 1,2-2-16,-3 2-16,1-2-13,-2 1-18,1-2 0,-3 0 4,1 2 8,-3-4-24,-3 2-21,2 1-1,-2-2-14,-6 8-18,7-13-7,-7 13-7,2-10-5,-2 10-7,0 0-7,-5-12-14,5 12-26,-10-2-36,10 2-44,-12 1-49,12-1-46,-15 8-94,7-1-37,2 0-110,-3 4-94,1 0-43,1 2-879,0 1-1086</inkml:trace>
  <inkml:trace contextRef="#ctx0" brushRef="#br1" timeOffset="-192315.003">19677 15262 679,'0'-12'801,"0"12"-85,0 0-56,0 0-77,-3-14-83,3 14-62,0 0-65,0-15-39,0 15-48,3-9-47,-3 9-32,3-10-24,-3 10-27,12-10-19,-12 10-21,13-8-12,-4 5-13,-9 3-5,19-4-12,-19 4-15,18-1-20,-18 1 8,15 4-1,-15-4 12,13 4-13,-13-4 14,7 11-10,-7-11-8,3 12-4,-3-12-12,-4 13 0,0-5-8,-2 0-3,1-1-3,-2 0 0,1 0 2,0 1-5,6-8-6,-13 11 2,13-11-1,-9 9 1,9-9-1,-7 8-2,7-8 3,0 0-10,-8 6-6,8-6-5,0 0 7,0 0-6,0 0 23,0 0-17,0 0-1,14 0 1,-14 0-4,11-1 2,-11 1 4,15-1 0,-15 1 1,18 0 1,-18 0 1,23 1 2,-10 0 0,-1 0 1,-1 2 0,3 1 0,-2-3 1,0 4-12,0 0 16,-2-1 8,2 0-1,-3 0 7,-2 2 13,1-1 9,-8-5 3,11 9 8,-11-9 16,8 9 15,-8-9 2,1 11-4,-1-11-6,-5 10-14,5-10-6,-9 11-9,9-11-7,-16 9-3,5-4-10,-2-1-3,0 2-7,-3-1-2,1-2-3,-1-1-7,0 2-19,0-1-39,1-2-46,1 0-76,2-1-70,12 0-57,-25 0-84,15-2-94,10 2-142,-18-8-89,18 8-867,-6-11-1230</inkml:trace>
  <inkml:trace contextRef="#ctx0" brushRef="#br1" timeOffset="-192042.805">20133 15049 111,'0'0'1053,"0"0"-203,0 0-104,-4-12-47,4 12-49,0 0-74,0 0-59,0 0-68,-3-8-60,3 8-51,0 0-48,0 0-10,0 0-22,12-7-45,-12 7-32,15-4-30,-15 4-18,17-3-27,-6 1-20,-11 2-15,23-4-27,-11 3-44,-1-3 0,1 2 0,-1 1 0,0-2-44,0 0-126,-1 2-82,-10 1-72,19-3-57,-19 3-76,15-3-86,-15 3-118,0 0-31,15 0-789,-15 0-1104</inkml:trace>
  <inkml:trace contextRef="#ctx0" brushRef="#br1" timeOffset="-191868.113">20125 15146 340,'-6'7'877,"-1"1"-133,7-8-39,-7 9-72,7-9-46,-3 12-52,3-12-85,0 0-62,7 12-37,-7-12-30,13 7-55,-13-7-50,22 4-42,-9-2-39,3-1-19,4-2-19,0 1-22,1-3-33,-2 3-99,0-4-96,0 2-112,0-4-133,-1 4-189,0-4-166,-1 3-781,-2-2-1170</inkml:trace>
  <inkml:trace contextRef="#ctx0" brushRef="#br1" timeOffset="-188163.413">20533 15008 346,'0'0'665,"0"0"-102,-9-8-46,9 8-49,0 0-66,-3-12-20,3 12-26,0 0-61,3-16-13,-3 16-18,6-10-18,-6 10-11,10-15-2,-5 8-31,3 0-9,0 2-26,2-2-11,2 1-13,0-1 18,2 3 2,1-1-23,0 2-16,-2 1 20,2 1-49,-15 1-30,25 1-4,-13 1-4,-2 2 6,2 0-12,-5 1-10,0 2 3,-2 2-44,-3 2 81,-2-11-45,0 19-7,-3-9-1,-4 4-17,-2-2 13,-2 2-1,-2 1-4,-1-2-7,-1 0-3,0 0 2,0-1 3,2 0-1,1-2-4,0-1 1,3-2 1,-1 0-1,4-1 4,-1 1 20,7-7 1,-11 8-3,11-8-1,0 0 0,-4 9-3,4-9-5,0 0-6,11 4-2,-11-4-3,14 1-3,-14-1-5,22-1-1,-10-1 1,2 2 3,0-1 0,1-1-2,0 1-3,1-2 1,-4 2-1,4-2-2,-3 3 2,-2-4-1,-11 4 4,22-4-2,-22 4-1,16 0-2,-16 0-13,15-3-31,-15 3-42,11-2-55,-11 2-67,9-5-56,-9 5-54,0 0-81,8-7-143,-8 7-156,0 0-975,0 0-1345</inkml:trace>
  <inkml:trace contextRef="#ctx0" brushRef="#br1" timeOffset="-187179.244">24324 13855 301,'-6'-9'569,"0"0"-100,1 1-2,1-1-46,-2-3-2,5 0 4,-3 0-27,3 0-19,1-1-20,-1 0-28,2 2-14,-1 11-22,1-19-28,-1 19-32,1-15-33,-1 15-10,3-12 21,-3 12 8,0 0 8,0 0-16,0 0-6,0 0-13,15 5 3,-15-5 6,8 17-26,-3-6 7,0 2-33,1 3-149,1 5 0,1 0 0,-2 6 0,3 0 0,-1 5 0,-1 0 0,5 5 0,-3 2 0,0-1 0,0 1 0,2 1 0,-3 2 0,2-1 0,1 1 0,0 4 0,0-3 0,1 1 0,-2 4 0,1 0 0,-2 1 0,3-1 0,-2 1 0,0 2 0,1-1 0,1 9 0,-3-8 0,0 1 0,0-1 0,0 0 0,-1 0 0,1 0 0,0 2 0,0-2 0,-2-1 0,2 1 0,0-1 0,-2-3 0,0 1 0,1-3 0,-2-3 0,-1 0 0,0-9 0,-3-1 0,0-6 0,0-1 0,-2-4 0,1-3 0,-1-1 0,0-2 0,0-3 0,-1 0 0,1-12 0,0 17 0,0-17-89,-3 9-452,3-9-73,0 0-67,0 0-60,0 0-128,0 0-609,0 0-1099</inkml:trace>
  <inkml:trace contextRef="#ctx0" brushRef="#br1" timeOffset="-186838.922">24261 15853 750,'0'0'772,"-11"1"-92,11-1-67,0 0-62,-14 1-53,14-1-49,0 0-46,0 0-16,-8 7 21,8-7-14,0 0-27,8 10-30,-1-5-33,5 2 3,1 0-37,3 0-20,3 1-30,2 0 0,3-2-209,-2 2-11,2 1 0,1-2 0,0-1 0,1 1 0,0-1 0,4 1 0,1-1 0,-2 1 0,-1-2 0,-2 0 0,0 0 0,-1-3 0,0 1 0,-2-2 0,0-1-45,-1 0-348,1-1-62,4-1-47,0-1-63,-1 0-70,-1 0 1,-1-1-32,0-1 14,0 0-491,-2-2-757</inkml:trace>
  <inkml:trace contextRef="#ctx0" brushRef="#br1" timeOffset="-186627.296">25193 15880 563,'9'-10'616,"-3"-2"-80,4 1-39,-4 0-42,-1-1 15,0 4-9,-5 8-7,5-17-26,-5 17-42,6-15-31,-6 15-11,0-11-24,0 11-14,0 0 12,-6-10-9,6 10-24,0 0-9,-14 6-5,14-6-43,-17 11-11,8-4-121,-1 5-96,0-2 0,-3 4 0,0 0 0,-1 1 0,1-1 0,-1 0 0,3 1 0,-3-1 0,3 2 0,0-5 0,0 1 0,4-2 0,-2 1-178,-2-2-178,4-1-54,1-2-80,-2 2-92,2-3-136,-2 2-190,8-7-537,-10 5-1058</inkml:trace>
  <inkml:trace contextRef="#ctx0" brushRef="#br1" timeOffset="-185847.676">22402 14686 139,'0'0'952,"-2"-12"-156,2 12-119,-2-12-59,2 12-70,0 0-73,-1-12-73,1 12 8,0 0 14,0 0-33,3 9-23,-3-9-29,2 18-43,1-5-33,-2 2-30,2 2-28,-2 0-32,1-1-32,1 2-25,-2 1-22,3-2-19,-2 1-19,1 0-56,0-1 0,-1-2 0,2-1 0,0 2 0,0-5 0,0 0-44,2-2-97,-1 0-50,0-1-57,3-1-49,-8-7-58,15 9-31,-15-9-59,17 2-59,-17-2-41,19-1-33,-19 1-131,17-7-470,-7 1-789</inkml:trace>
  <inkml:trace contextRef="#ctx0" brushRef="#br1" timeOffset="-185515.14">22428 14536 627,'0'0'699,"-22"0"-129,22 0-39,-14 3-56,14-3-7,0 0-44,-12 5-67,12-5-30,0 0-11,3 10-40,-3-10-45,11 5-27,-11-5 0,18 2-19,-4-1-17,-2-2-25,3 1-4,1-2 6,1 1-13,-1-4-4,2 2-12,-4-3-18,2 1 10,-3-2 9,1 1-49,-2-2 4,-2 1-4,0-2-3,-3 2-18,-2-1-4,-5 8-16,5-16 0,-5 16-8,0-14-1,0 14-9,-5-11-1,5 11-5,-13-12 4,13 12-10,-18-4 0,18 4-36,-23-1-45,11 4-40,0-1-79,-2 3-73,-2 5-53,2-2-44,0 3-116,-1 1-93,2 3-150,2-1-677,2 0-1013</inkml:trace>
  <inkml:trace contextRef="#ctx0" brushRef="#br1" timeOffset="-184903.733">22794 14988 721,'-9'-4'636,"1"-1"-70,8 5-55,-15-8-49,15 8-11,-11-9-79,11 9-22,-5-12-34,5 12-51,1-14-38,-1 14-20,10-16-11,-3 9 0,0 1-8,1 0-2,4 1-1,-2 0 11,0 2-14,-10 3-33,23-1 11,-23 1-21,22 3 0,-13 1-12,0 1-19,-2 0 1,-7-5-12,9 14-17,-9-14-11,4 15-8,-4-15-6,-2 17-10,-2-8-7,-1 1-7,-2 1-12,-3 0-2,0-1 2,-1 0-9,0-1-2,1 0-1,-1-1-1,1-3-6,3 3 5,-1-1 2,8-7-1,-13 6-5,13-6-3,-9 7-5,9-7 2,0 0-4,0 0 0,0 0 3,0 0-2,0 0 4,0 0 2,21-1-9,-21 1-2,20-3 11,-7 3-10,0 0 4,2 0 4,0 0 2,3 2 0,-1 0 0,2 2-4,0 0 4,-1 1-2,0 0 9,-3 0-5,1 2 14,-3 0 11,-3-2 26,-1 1 3,-3 2 3,1-2 9,-7-6 24,5 13-66,-5-13-24,0 13 0,0-13 0,-9 14 0,2-7 0,-1-2 0,-2 1 0,-2 1 0,-2-3 0,-1 0 0,-1 2 0,0-4 0,-1 1 0,0 1 0,-1-1 0,1-2 0,2 0 0,0-1 0,1 0 0,1 0 0,-1-2-324,2 0-235,2 0-142,1-4-187,9 6-918,-7-8-1506</inkml:trace>
  <inkml:trace contextRef="#ctx0" brushRef="#br1" timeOffset="-184598.743">23265 14950 304,'0'0'904,"0"0"-133,0 0-52,0 0-80,0 0-24,0 0-56,-2-10-58,2 10-9,0 0-35,0 0-40,0 0-39,0 0-34,0 0-27,0 0-21,0 0-25,0 0-64,7-7-207,-7 7 0,0 0 0,13-3 0,-13 3 0,14 0 0,-14 0 0,21 0 0,-8-1 0,0 0 0,0-1 0,1 1 0,-1-2 0,1 1 0,-2 0 0,0 0 0,-1-1 0,0 1-249,-11 2-262,19-4-43,-19 4-92,13-3-95,-13 3-102,12-3-631,-12 3-1098</inkml:trace>
  <inkml:trace contextRef="#ctx0" brushRef="#br1" timeOffset="-184370.51">23335 15020 286,'-9'7'961,"9"-7"-141,-11 10-89,11-10-51,-7 9-49,7-9-62,-4 11-66,4-11-45,0 0-32,4 12-58,-4-12-44,10 7-35,-10-7-34,18 7-25,-8-4-9,2-2-11,3 0-15,-2-1-161,2 0-34,1 0 0,-2 0 0,-1 0 0,1-1 0,-14 1 0,21-1 0,-21 1 0,18 0 0,-18 0 0,15-3 0,-15 3 0,12-4 0,-12 4-170,0 0-330,12-8-79,-12 8-157,0 0-154,0 0-791,4-9-1353</inkml:trace>
  <inkml:trace contextRef="#ctx0" brushRef="#br1" timeOffset="-178251.958">23863 14754 313,'0'0'667,"0"0"-98,0 0-59,0 0-42,0 0-35,0 0-72,0 0 5,-3-8-55,3 8 2,0 0-40,0 0-11,0 0-27,0 0-9,0 0-15,0 0-15,0 0-13,0-13-10,0 13-17,0 0-30,0 0-13,4-11 10,-4 11-21,5-5-12,-5 5-19,10-9-8,-2 5-10,0-1 4,3 1-2,-2 0 2,1-1 23,3 1-16,-1 1 1,-1 0-5,3 2-6,-2-2-9,2 2-1,-2-1-8,-12 2-10,26 2-3,-16 1-2,2-1-6,-2 1-1,-2 2-1,-1 2 5,0 0-1,-7-7 2,6 17-11,-6-17 3,-1 18 6,-3-9 1,-1 3-12,-4 0 3,0-2-3,0 1-1,-4-1-9,2 0 5,-2-1 1,0 2 0,2-2 0,-2 0-1,1-1 0,1 0-1,2-2 0,3-1 2,-2 0-2,8-5 4,-13 9 4,13-9-4,-8 5 0,8-5-4,0 0 9,0 0-7,0 0-5,0 0-5,0 0 4,0 0 4,20 0-2,-20 0-3,16-4 6,-3 3-4,-1-2 1,-1 0 0,3 2 2,0 1-1,1-1 3,1 1-2,2 1-3,-2 2 2,1 1 0,-1-2-2,0 4 2,-1 0 8,-2 1-11,0 1-1,-2-2 10,0 2-1,-4 0 2,1-1 16,-2 1 10,-6-8 8,7 17 20,-7-17 2,1 14 15,-1-14-24,-5 15-53,0-8 0,-2 0 0,-2-1 0,2-1 0,-4 2 0,0-3 0,-2 0 0,-1 0 0,1 0 0,-2 0 0,4-2 0,-2 0 0,0 1 0,1-3-224,12 0-197,-23 0-135,23 0-136,-22-3-179,11 1-845,1 0-1394</inkml:trace>
  <inkml:trace contextRef="#ctx0" brushRef="#br1" timeOffset="-177232.304">28081 13210 150,'0'0'877,"0"0"-216,0 0-88,0 0-48,0 0-93,0 0 6,0 0-50,0 0-33,0 0-35,0 0-8,0 0-14,0 0-17,0 0-6,0 0-12,6 6-10,-6-6-15,0 0-6,4 11-8,-4-11-12,4 10-35,-4-10 6,4 10-2,-4-10-31,7 14-15,-3-4-77,-2-1-58,4 1 0,-3 1 0,2 2 0,-1 2 0,-1-1 0,1 1 0,-2-1 0,1 3 0,-1 2 0,0 0 0,2 2 0,-2 4 0,2-2 0,-3 3 0,2 1 0,-3 4 0,2 3 0,0 1 0,-2 3 0,0 0 0,0 8 0,-2 0 0,0 2 0,2-1 0,0 3 0,0 1 0,-2 0 0,1 1 0,1 2 0,0 0 0,0 1 0,1 1 0,-1 0 0,2 2 0,-2-2 0,2 0 0,0-1 0,0 0 0,1-1 0,-1-1 0,2-2 0,-2 2 0,1-5 0,0 1 0,-2-1 0,2-4 0,-1-4 0,-2-3 0,3-2 0,-3 1 0,0-8 0,-3-1 0,3-2 0,0 1 0,-2-8 0,1 1 0,-1-2 0,1-2 0,1-1 0,-1-3 0,-1-1 0,2-10 0,-1 16 0,1-16 0,-2 13 0,2-13 0,0 0 0,-4 9 0,4-9 0,0 0 0,0 0-479,0 0-78,0 0-65,0 0-68,0 0-79,-9-3-838,9 3-1259</inkml:trace>
  <inkml:trace contextRef="#ctx0" brushRef="#br1" timeOffset="-176891.71">27786 15602 323,'0'0'1000,"-15"-1"-186,15 1-98,-14-3-50,14 3-24,-11-2-82,11 2-66,0 0-57,-13-2-43,13 2-57,0 0-44,0 0 11,-10 4 4,10-4-32,0 0-4,4 15-10,2-8-169,0 2-93,5 2 0,4-1 0,0 2 0,3 0 0,1 0 0,6 0 0,0-1 0,2 1 0,1-2 0,0 0 0,0 0 0,1-3 0,-5 1 0,0-1 0,0-4 0,-6 1 0,1-1 0,0-2 0,-2 1 0,0-2-266,-3 0-175,1-3-33,-2 0-36,1-1-66,-1 1-53,1-5 3,-1 4-179,-1-4-413,1 1-827</inkml:trace>
  <inkml:trace contextRef="#ctx0" brushRef="#br1" timeOffset="-176688.498">28478 15565 891,'5'-8'733,"-1"-2"-56,-4 10-41,6-17-30,-6 17-19,5-14-48,-5 14-53,3-12-36,-3 12-63,5-8-18,-5 8-19,0 0-38,0 0 9,0 0-27,0 0 7,-5 11-55,5-11-240,-7 14-6,0-3 0,2-2 0,-3 4 0,2-2 0,-4 3 0,1-2 0,2 0 0,-2 1 0,0 0 0,3-2 0,-3 1 0,5-3-26,-1-1-392,-2 1-62,3-1-60,4-8-72,-8 9-146,3-1-935,5-8-1370</inkml:trace>
  <inkml:trace contextRef="#ctx0" brushRef="#br1" timeOffset="-176092.528">29121 14068 454,'0'0'897,"-8"-12"-129,8 12-83,-6-9-68,6 9-52,0 0-57,-7-8-46,7 8 27,0 0-22,-6 12-44,6-12-25,-1 20-21,1-7-26,1 4-5,3 2-48,-2 2-212,2 1-86,1 2 0,-1-2 0,2 2 0,0 0 0,1-2 0,0 0 0,-1-1 0,0 0 0,2-2 0,-2-5 0,1 1 0,-2-2 0,0-1 0,1-3 0,1 0 0,-2-4 0,4 1 0,-9-6-235,16 5-177,-16-5-32,17 0-29,-17 0-36,19-5-43,-10-1-19,1 1-30,-2-2-96,1-3-463,-1-2-776</inkml:trace>
  <inkml:trace contextRef="#ctx0" brushRef="#br1" timeOffset="-175762.942">29185 13971 409,'-14'0'797,"3"2"-125,11-2-74,-19 6-78,10-2-18,9-4-65,-14 9-15,14-9-55,-9 12-33,9-12-46,-1 12-29,1-12-32,4 11-30,2-5-15,3-1-32,-1 0-20,6-1-27,0-3-9,1 1-17,3-1 5,-3-1-20,5-1 6,-4-2-11,1 2 22,-1-3 1,-2-1-15,-1 1 2,1-4-7,-3 1-5,0-1-3,-5 0-10,1 0-9,-2-2-9,-2 1-3,-1 0-2,-2 9-11,0-15-2,0 15 0,-4-17-3,-1 9 7,5 8-20,-14-10-9,4 6-20,0 3-43,-2-1-9,-1 4-81,0-1-56,-2 3-78,1 4-34,-1-1-104,-1 3-108,1 3-59,1 1-234,1 1-393,3 1-848</inkml:trace>
  <inkml:trace contextRef="#ctx0" brushRef="#br1" timeOffset="-175176.187">29519 14429 370,'0'0'667,"-7"-9"-104,7 9-54,-8-8-48,8 8-39,-8-11-15,8 11-64,-6-10-16,6 10-55,-4-8-27,4 8-33,0 0-16,-1-14-26,1 14-2,7-10-20,-7 10 2,12-9-21,-4 3-5,-8 6-6,19-4 8,-19 4 16,23 0-12,-12 0 2,1 4-14,-12-4 7,20 7-9,-9-1-1,0-1-6,-3 2-5,-1-1-4,0 3-21,-1-2-10,-2 1-12,-4-8-3,4 16-14,-4-16 1,-2 15-17,2-15 6,-5 17-13,1-7-2,-2-3 3,1-1-6,-1 0 0,6-6-1,-9 11-1,9-11-4,-12 10 5,12-10-6,-7 7 4,7-7-11,-7 5-14,7-5-5,0 0-4,0 0 0,0 0-6,0 0 6,0 0-9,0 0 2,13 0-2,-13 0 12,14 0-2,-14 0 27,17 2-24,-17-2 15,21 1-8,-9 2 1,-1 0 3,1 1 9,-2 0-1,3 2-5,-3 0 7,0-3-2,-1 4-5,-1-2 9,0 3 14,-8-8 8,11 11 0,-11-11 1,6 12 9,-6-12 13,0 12 1,0-12 5,-3 12-4,3-12-4,-12 12-1,5-6-4,-1 1-2,-3-3-4,0 1-8,0 0-5,-2-2-4,0 1-6,1-1-2,-1-1-3,1 1-4,-2-1-4,1 0-31,-1-2-52,14 0-91,-22 0-94,22 0-89,-17-4-105,17 4-98,-15-5-120,15 5-88,-7-10-715,7 10-1108</inkml:trace>
  <inkml:trace contextRef="#ctx0" brushRef="#br1" timeOffset="-174895.431">30121 14365 513,'0'0'898,"0"0"-141,0 0-76,-10-3-74,10 3-50,0 0-77,0 0-63,0 0-40,0 0-37,0 0 0,0 0-41,0 0-46,0 0-39,9-5-23,-9 5-33,16-1-29,-16 1-27,22-1-19,-9 0-20,0-1-16,2 1-12,-2 0-31,2 1-61,-2-5-59,2 5-71,-2-2-70,0-1-38,0 1-80,-13 2-86,20-4-68,-20 4-52,14-1-174,-14 1-486,0 0-849</inkml:trace>
  <inkml:trace contextRef="#ctx0" brushRef="#br1" timeOffset="-174723.17">30135 14457 233,'-6'7'870,"6"-7"-129,-9 9-46,9-9-94,-3 10-37,3-10-70,0 0-59,4 14-70,-4-14-42,12 7-24,-12-7-58,18 5-38,-7-2-36,2-1-30,0-1-28,1-1-32,0 0-24,0 0-52,-1-1-68,1-1-99,-3 1-96,0-2-114,1 2-135,-2-2-122,-10 3-825,21-7-1076</inkml:trace>
  <inkml:trace contextRef="#ctx0" brushRef="#br1" timeOffset="-169908.289">30876 14239 738,'0'0'697,"-14"-4"-89,14 4-58,-12-6-49,12 6-26,-12-4-32,12 4-63,-10-6-39,10 6-27,-10-5 7,10 5 0,-9-5-23,9 5 3,0 0-51,-8-9-44,8 9-26,0 0-12,1-12-16,-1 12-7,8-8-11,0 3-16,2 0-15,-1 1-13,2 0-7,3 1 14,0 0-13,0 1 9,1 2-93,-2 0 0,0 0 0,2 2 0,-3 1 0,1 4 0,1-2 0,-5 2 0,0 2 0,0-1 0,-5 4 0,-2-1 0,-1 0 0,-3 1 0,-3 2 0,-5 3 0,-3 0 0,-5 2 0,-3 1 0,0-1 0,-2 3 0,-1-5 0,2 1 0,-1-2 0,1-2 0,5-1 0,1-1 0,3-3 0,2 1 0,0-3 0,2-2 0,1 2 0,8-7 0,-9 10 0,9-10 0,0 0 0,3 8 0,-3-8 0,18 4 0,-6-2 0,3-2 0,4 0 0,2 0 0,3-2 0,3 2 0,2-3 0,2 2 0,3-2 0,1 2 0,1-2 0,-1 0 0,0-1 0,-2 0 0,-3 1 0,-2 1 0,-1-2 0,-2 1 0,-2-2-447,0 1-107,-6 0-199,-1 2-226,-2-2-746,-1-2-1407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5:04.35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93B14E10-0041-4A56-BB14-9BF47B4B5999}" emma:medium="tactile" emma:mode="ink">
          <msink:context xmlns:msink="http://schemas.microsoft.com/ink/2010/main" type="writingRegion" rotatedBoundingBox="27964,11859 31964,12205 31876,13224 27876,12878"/>
        </emma:interpretation>
      </emma:emma>
    </inkml:annotationXML>
    <inkml:traceGroup>
      <inkml:annotationXML>
        <emma:emma xmlns:emma="http://www.w3.org/2003/04/emma" version="1.0">
          <emma:interpretation id="{44C9A111-B986-4975-BAA4-9D7894FE238F}" emma:medium="tactile" emma:mode="ink">
            <msink:context xmlns:msink="http://schemas.microsoft.com/ink/2010/main" type="paragraph" rotatedBoundingBox="27964,11859 31964,12205 31876,13224 27876,12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9FF2C4-1947-4214-90D6-8F4B073501C6}" emma:medium="tactile" emma:mode="ink">
              <msink:context xmlns:msink="http://schemas.microsoft.com/ink/2010/main" type="line" rotatedBoundingBox="27964,11859 31964,12205 31876,13224 27876,12878"/>
            </emma:interpretation>
          </emma:emma>
        </inkml:annotationXML>
        <inkml:traceGroup>
          <inkml:annotationXML>
            <emma:emma xmlns:emma="http://www.w3.org/2003/04/emma" version="1.0">
              <emma:interpretation id="{AD11FF4E-6388-47C1-9845-B0772EF773CE}" emma:medium="tactile" emma:mode="ink">
                <msink:context xmlns:msink="http://schemas.microsoft.com/ink/2010/main" type="inkWord" rotatedBoundingBox="27914,12029 30396,12014 30400,12619 27918,12635"/>
              </emma:interpretation>
              <emma:one-of disjunction-type="recognition" id="oneOf0">
                <emma:interpretation id="interp0" emma:lang="en-IN" emma:confidence="0">
                  <emma:literal>reduce</emma:literal>
                </emma:interpretation>
                <emma:interpretation id="interp1" emma:lang="en-IN" emma:confidence="0">
                  <emma:literal>seduce</emma:literal>
                </emma:interpretation>
                <emma:interpretation id="interp2" emma:lang="en-IN" emma:confidence="0">
                  <emma:literal>redne</emma:literal>
                </emma:interpretation>
                <emma:interpretation id="interp3" emma:lang="en-IN" emma:confidence="0">
                  <emma:literal>rednec</emma:literal>
                </emma:interpretation>
                <emma:interpretation id="interp4" emma:lang="en-IN" emma:confidence="0">
                  <emma:literal>redrie</emma:literal>
                </emma:interpretation>
              </emma:one-of>
            </emma:emma>
          </inkml:annotationXML>
          <inkml:trace contextRef="#ctx0" brushRef="#br0">27935 12451 32,'0'0'816,"-9"-8"-152,9 8-45,-5-12-71,5 12-44,-4-10-65,4 10-68,0-12-22,0 12-91,5-12-1,-5 12-44,8-10 4,1 3-34,2 4 9,1-1-38,2 2 7,0 2-20,1 0 6,4 1-43,2 3 1,-1 0-35,-2 1 0,4 3-31,-4 0 10,0 1-27,-3 0 13,-2 0-20,-3 0 15,0 0-24,-4 0 1,-1-1 11,-5-8-15,5 16 15,-5-16-19,-3 13 10,3-13-12,-9 12 10,9-12-15,-14 7 15,14-7-15,-15 5 25,15-5-26,-16 0 9,16 0-5,-14-6 17,14 6-7,-14-9 11,9 1-11,0 0 14,5 8-13,0-20 10,0 9-13,5-3 10,0 0-11,5 0 4,2-1-2,3 1-3,3-3-3,4 1-24,-4 3-39,3 3-66,0-1-28,-3 3-78,2-1-87,-2 3-110,-3 2-98,1-1-86,-3 4-794,-1 0-1017</inkml:trace>
          <inkml:trace contextRef="#ctx0" brushRef="#br0" timeOffset="1134.299">28509 12448 168,'0'0'853,"19"-2"-169,-8-1-95,3 0-66,0-3-79,3 2-61,0-2-75,2-2-41,-1 1-26,0-2-47,1-1 3,-4 0-30,0 1 12,-1-1-34,-2 0-7,-1 0-20,-4 1 5,-1-1-29,-2 3 2,-4 7-37,4-15 13,-4 15-35,-8-9 16,8 9-27,-16-8 25,16 8-15,-26 1 25,10 2-14,0 3 29,-2-1-28,2 2 16,-2 4-23,1 0 14,0 1-27,5 0 10,-2 3-22,5-3-1,0 0-3,2 3-1,4-3-4,1 1-4,4 0-36,0-3-32,3 0-41,4 2-43,0-3-39,0-2-48,5 1-24,1-3-50,3 0 27,3 0 46,3-3 9,3 0 13,4-2 20,1 0-2,3-2 17,2-4 34,0 1 36,4-4 27,0-2 21,-4-2 24,-1 1 15,-3-5 38,-2-2 33,-7 2 13,-1 2 47,-5-2 20,-4 1 49,-4 2-13,-3 1 6,-3 1 14,-4 12-27,-3-21 10,-2 13-34,-4-1 30,-4 3-20,-1 2 26,-2-1-26,1 5 18,-5 2-24,2 1-4,-4 1-32,1 3 7,0 3-42,-1 0 7,2 2-34,3 1 11,0 0-34,4 1 24,0 2-31,5-4-6,2 2-15,2-2-15,3 0-21,2-2-20,3 2-24,2-1-22,2-2-29,3 0-33,0-3-16,2 0-31,-1-3-16,1-1 2,1 0-3,0-4 1,0 0 21,2-1 12,-1-3 20,-1-1 15,1-4 9,-1-3-2,-1 0 34,0-3 13,-2-1 31,3-6 15,-3-1 35,-1-1 7,0-2 28,-2-1 29,-2 1 38,-1-3 38,0 8 15,-2 0 39,-2 1-9,-1 3 25,0 0 10,-1 2 35,0 5-8,-1-3-18,2 15 6,-3-19-28,3 19-5,-7-15-2,7 15 13,0 0-5,0 0-8,-15 7 28,11 1-30,-2 3-1,2 4-30,0 2-2,0 4-19,0 1-28,2 3-7,0-1 1,1 4-22,0-2-19,2 0-3,0 0-6,1 0-7,0-2-6,2-1 4,0 1-42,0-4-19,2 0-15,2-1-4,1-2-35,1-2-22,4-1-17,-4-5-31,3 2-38,0-5 22,0-1 17,1-2 11,-3-1-14,2-4-6,0-1 36,2-3 8,-2 0 41,1-6-2,0 0 39,-1-3-8,-1-2 29,-3-2 18,1 2 30,-4 2 36,-1-1 16,-1 1 33,0 1 7,-3 4 50,1-2-11,0 2 9,-2 10-51,1-15 15,-1 15-3,0 0 16,0 0-31,0 0 27,0 0-39,0 0 13,0 0-29,0 0-8,0 15-13,0-15-12,1 15-1,-1-15-12,4 17-4,1-8-2,-2 1-4,2-1-4,-1-1-2,1-1-5,0 0 4,1 0-11,-6-7-9,14 8-26,-14-8-4,15 4-9,-15-4-5,15-1-16,-15 1 13,15-6-2,-6 1 10,-3-2 13,3-5-3,-1 2 3,1-4 34,-3 3-19,2-2 21,-3-2-18,1 3 26,-2 1 3,0 2 32,0-1-21,-4 10 17,6-15-31,-6 15 20,4-9-25,-4 9 37,0 0-16,0 0 19,0 0-16,0 0 19,9 9-21,-9-9 23,1 16-32,-1-16 4,3 20-8,-2-8 9,-1-12-12,2 24-2,-2-13-25,1 1-46,0-1-41,-1 1-60,1-1-59,1 0-87,0-2-122,-2-9-104,3 18-117,-3-18-644,5 14-902</inkml:trace>
          <inkml:trace contextRef="#ctx0" brushRef="#br0" timeOffset="1403.887">30028 12282 212,'0'0'759,"0"-18"-136,0 18-43,-6-17-65,0 9-49,-1 1-37,-3 2-49,1 0-9,-2 1-64,-1 2-18,0 2-67,12 0-9,-24 2-33,11 3 2,-1 2-28,1 1-2,-1 4-41,1 2 4,2 0-36,1 1 3,2 0-35,3-1-9,-3 3 0,4 0-10,3 2-11,1-2-7,1-2 3,2 1-12,3-2-35,1 0-26,0 0-37,2-1-37,3-2-41,-1-1-64,3-3-36,-1 1-52,1-1-41,2-3-22,-4-1-20,2-1-66,-1-2-124,0 0-348,-2-2-531</inkml:trace>
          <inkml:trace contextRef="#ctx0" brushRef="#br0" timeOffset="1704.713">30055 12475 383,'0'0'668,"6"-8"-108,-6 8-55,12-12-81,-5 7-50,2-1-73,3-1-13,-1 0-58,2-1 9,2 0-15,2-2-18,1 0-33,0 1-6,-2-1 1,1-1-11,-3 2-13,0 1-11,-2 0 3,-2-1-10,1 1-18,-4 1-19,-1 0 0,-6 7-37,7-12 5,-7 12-32,-2-12 20,2 12-36,-9-4 20,9 4-28,-15 0 1,15 0 4,-22 4 6,8 3 9,1 0 9,-1 3 10,2 2 11,-1 1-5,0 1-9,3 2 8,2-3-16,-1 1-7,4 1-2,0 1-6,2-3-1,2 1 1,1-1-4,0-2-1,3 4 5,1-2-11,2-2-6,3 3-37,0-4-51,2 0-54,3 0-64,3-1-7,3 1-60,3-2-49,4 3-107,0-4-96,4 3-262,-4-5-302,6 0-708</inkml:trace>
        </inkml:traceGroup>
        <inkml:traceGroup>
          <inkml:annotationXML>
            <emma:emma xmlns:emma="http://www.w3.org/2003/04/emma" version="1.0">
              <emma:interpretation id="{F51571B6-CB03-4561-A2AA-D3D9D0293586}" emma:medium="tactile" emma:mode="ink">
                <msink:context xmlns:msink="http://schemas.microsoft.com/ink/2010/main" type="inkWord" rotatedBoundingBox="31011,11908 32164,12625 31640,13468 30486,12751"/>
              </emma:interpretation>
              <emma:one-of disjunction-type="recognition" id="oneOf1">
                <emma:interpretation id="interp5" emma:lang="en-IN" emma:confidence="0">
                  <emma:literal>by</emma:literal>
                </emma:interpretation>
                <emma:interpretation id="interp6" emma:lang="en-IN" emma:confidence="0">
                  <emma:literal>hy</emma:literal>
                </emma:interpretation>
                <emma:interpretation id="interp7" emma:lang="en-IN" emma:confidence="0">
                  <emma:literal>b,</emma:literal>
                </emma:interpretation>
                <emma:interpretation id="interp8" emma:lang="en-IN" emma:confidence="0">
                  <emma:literal>sy</emma:literal>
                </emma:interpretation>
                <emma:interpretation id="interp9" emma:lang="en-IN" emma:confidence="0">
                  <emma:literal>ny</emma:literal>
                </emma:interpretation>
              </emma:one-of>
            </emma:emma>
          </inkml:annotationXML>
          <inkml:trace contextRef="#ctx0" brushRef="#br0" timeOffset="2384.53">30907 12213 490,'-2'-13'696,"-1"2"-114,0 0-18,2 0-83,-1-1-17,2 12-64,-3-18-29,3 18-56,-3-14-49,3 14-63,-5-11-31,5 11-13,0 0 16,0 0-17,0 0-14,-7 11-6,4-2 1,2 5-15,0 3-14,-2 3-4,2 2-11,-2 3-15,2 0-10,0 0-11,-1 0-10,2 0-10,-1-1-4,0-1-11,-1-3-6,2 0-2,-2-1-1,2-1-5,-1-4-2,1 0-1,-1-3 10,1-11-12,0 21 14,0-21-10,-2 16 9,2-16-9,0 0 3,0 12-11,0-12 6,0 0-9,0 0 5,0 0-7,12-7 8,-12 7-5,11-14 2,-3 6-8,2-4 4,-1 3-5,3-1 6,1-2-7,3 2 3,2-2-1,0 3 1,1 1 9,1 1-11,2 0 0,-3 5 5,2 1-3,0 1 18,-1 0-19,0 1 3,-2 5-5,0-1 16,-1 1-14,-2 2 15,0 0-3,-5 2 5,1-1 13,-4 1 30,-3 0-2,-4-10 22,2 17-10,-2-17 12,-6 14-5,-1-7-26,-4-2 14,0 2-32,-5-1-4,1-2-4,-2 0-8,1 0-2,-1 0-1,1-2-19,3-1-28,1 1-20,0-1-16,12-1-36,-21 2-49,21-2-47,-11-1-85,11 1-53,0 0-104,0 0-59,0 0-44,9-6-151,2 3-527,1 0-839</inkml:trace>
          <inkml:trace contextRef="#ctx0" brushRef="#br0" timeOffset="2885.702">31375 12461 425,'6'-7'789,"-6"7"-119,10-10-64,-10 10-43,8-7-94,-8 7-45,8-6-61,-8 6-18,0 0-46,0 0-30,0 0-37,0 0-22,5 9-35,-5-9-30,0 0-30,1 15-22,-1-15-18,3 16-16,-3-16-11,4 16-2,-4-16-13,7 17-6,-2-10-7,3 3-2,1-3-5,2 2-16,3-2-8,1-1-27,1-1-12,1 0-1,1-1 7,-1-4 13,1 1-2,0-2 7,-1 1-2,1-5 6,-1 0 5,2-4 16,-2-1-11,0-2 3,0 0 11,-3 0 12,0-2 18,-1 1 4,-3 2 11,1 0 8,-3 2-2,0-1 14,-1 3-14,0-1-16,-7 8-12,9-7-5,-9 7 8,0 0-13,0 0 5,4 10 5,-4-10 3,-2 22 4,0-8 15,-1 6 32,2 5 16,-2 0 52,2 2-11,1 7-3,1 2 52,0 1-6,5 5-18,1 1-17,2-3-16,-1 2-115,-2-9-13,1 1 0,2-5 0,-3-4 0,-1-4 0,0 1 0,-1-5 0,-1-1 0,-1-2 0,2-3 0,-4-11 0,-1 18 0,-4-9 0,5-9 0,-14 8 0,2-4 0,-3-4 0,-6 0 0,-5-3 0,-2 2 0,-7-2 0,-1 0 0,0 1 0,-3-1 0,-1 3 0,2 0 0,-2 0 0,3 3 0,-1 1 0,2 1 0,1 0 0,2 3 0,3-1-385,4-1-219,-2 2-92,0 4-106,2-2-215,4 0-470,1 1-1112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5:50.58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3F9CDB2C-4E10-469A-A2A3-D45044AE59D1}" emma:medium="tactile" emma:mode="ink">
          <msink:context xmlns:msink="http://schemas.microsoft.com/ink/2010/main" type="writingRegion" rotatedBoundingBox="12089,13437 17917,10931 18514,12318 12685,14824"/>
        </emma:interpretation>
      </emma:emma>
    </inkml:annotationXML>
    <inkml:traceGroup>
      <inkml:annotationXML>
        <emma:emma xmlns:emma="http://www.w3.org/2003/04/emma" version="1.0">
          <emma:interpretation id="{E53BE1D3-DDE5-4ABB-BC38-31A8B710FFB9}" emma:medium="tactile" emma:mode="ink">
            <msink:context xmlns:msink="http://schemas.microsoft.com/ink/2010/main" type="paragraph" rotatedBoundingBox="12200,13812 15738,11740 16089,12340 12552,144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42E6AE-D4B6-49E2-893B-2692DD45A239}" emma:medium="tactile" emma:mode="ink">
              <msink:context xmlns:msink="http://schemas.microsoft.com/ink/2010/main" type="inkBullet" rotatedBoundingBox="12256,13908 12770,13606 13066,14111 12552,14412"/>
            </emma:interpretation>
            <emma:one-of disjunction-type="recognition" id="oneOf0">
              <emma:interpretation id="interp0" emma:lang="en-IN" emma:confidence="0">
                <emma:literal>&lt;</emma:literal>
              </emma:interpretation>
              <emma:interpretation id="interp1" emma:lang="en-IN" emma:confidence="0">
                <emma:literal>&gt;</emma:literal>
              </emma:interpretation>
              <emma:interpretation id="interp2" emma:lang="en-IN" emma:confidence="0">
                <emma:literal>T</emma:literal>
              </emma:interpretation>
              <emma:interpretation id="interp3" emma:lang="en-IN" emma:confidence="0">
                <emma:literal>5</emma:literal>
              </emma:interpretation>
              <emma:interpretation id="interp4" emma:lang="en-IN" emma:confidence="0">
                <emma:literal>6</emma:literal>
              </emma:interpretation>
            </emma:one-of>
          </emma:emma>
        </inkml:annotationXML>
        <inkml:trace contextRef="#ctx0" brushRef="#br0">12665 13682 579,'0'0'604,"14"-7"-67,-14 7-23,11-12-29,-4 7-11,2 0-44,-4-2 6,3 2-39,1 0-5,-9 5-51,14-9-7,-14 9-27,9-8 18,-9 8-95,8-5-31,-8 5-13,0 0 28,12-3-30,-12 3-18,0 0 17,7 8-47,-7-8 23,0 14-46,-2-4 11,-3 4-53,-2 0 0,0 2-71,-4 3 0,-3 2 0,-1 2 0,-5 0 0,0 3 0,-3 0 0,-1 0 0,-1 0 0,2-1 0,1 0 0,-3 0 0,5-4 0,4-2 0,-4 0 0,7-3 0,-1-1 0,3-4 0,-1 0 0,3 1 0,1-2 0,3-2 0,-4-2 0,4 2 0,5-8 0,-6 12 0,6-12 0,0 0 0,2 14 0,-2-14 0,8 11 0,2-6 0,1-1 0,0 0 0,7 0 0,-2 0 0,2 1 0,7-1 0,0 1 0,0 0 0,-1 2 0,1-2 0,1 2 0,6 0-46,-7 0-331,4 0-92,-4 0-143,0 6-203,-3-5-1037,0 0-1567</inkml:trace>
      </inkml:traceGroup>
      <inkml:traceGroup>
        <inkml:annotationXML>
          <emma:emma xmlns:emma="http://www.w3.org/2003/04/emma" version="1.0">
            <emma:interpretation id="{F5C1EFF6-C0AB-46BC-9DAB-E3CA626F6E1E}" emma:medium="tactile" emma:mode="ink">
              <msink:context xmlns:msink="http://schemas.microsoft.com/ink/2010/main" type="line" rotatedBoundingBox="14020,12746 15738,11740 15978,12150 14260,13156"/>
            </emma:interpretation>
          </emma:emma>
        </inkml:annotationXML>
        <inkml:traceGroup>
          <inkml:annotationXML>
            <emma:emma xmlns:emma="http://www.w3.org/2003/04/emma" version="1.0">
              <emma:interpretation id="{6FDF2F5F-FBB9-4725-BF45-453D7075C81B}" emma:medium="tactile" emma:mode="ink">
                <msink:context xmlns:msink="http://schemas.microsoft.com/ink/2010/main" type="inkWord" rotatedBoundingBox="14020,12746 15738,11740 15978,12150 14260,13156"/>
              </emma:interpretation>
              <emma:one-of disjunction-type="recognition" id="oneOf1">
                <emma:interpretation id="interp5" emma:lang="en-IN" emma:confidence="0">
                  <emma:literal>After</emma:literal>
                </emma:interpretation>
                <emma:interpretation id="interp6" emma:lang="en-IN" emma:confidence="0">
                  <emma:literal>A for</emma:literal>
                </emma:interpretation>
                <emma:interpretation id="interp7" emma:lang="en-IN" emma:confidence="0">
                  <emma:literal>A For</emma:literal>
                </emma:interpretation>
                <emma:interpretation id="interp8" emma:lang="en-IN" emma:confidence="0">
                  <emma:literal>A Her</emma:literal>
                </emma:interpretation>
                <emma:interpretation id="interp9" emma:lang="en-IN" emma:confidence="0">
                  <emma:literal>A Star</emma:literal>
                </emma:interpretation>
              </emma:one-of>
            </emma:emma>
          </inkml:annotationXML>
          <inkml:trace contextRef="#ctx0" brushRef="#br0" timeOffset="933.823">14213 12690 687,'0'0'650,"0"0"-88,-8-7-28,8 7-28,0 0-38,-4-10-3,4 10-45,0 0-5,-5-7-18,5 7-25,0 0-36,0 0-46,0 0-42,0 0-37,0 0 24,0 0-40,-6 5 16,6-5-45,-2 23 25,1-6-56,1 1 0,-1 1-51,-1 1 10,0 3-45,0 2 20,0-4-41,1-1 10,1 1-38,-2-3 0,2 1 0,0-1 0,-1-2 0,1-4 0,0 2 0,1-4-27,-1-10-70,0 19 30,0-19-46,3 11 42,-3-11-63,0 0 24,0 0-57,0 0 3,12-1-16,-12 1 14,4-17 3,-2 7 25,0-2 5,1-5 22,-2 0 11,0-2 24,1-2 3,-2-1 23,0 2-1,0-1 35,0 1-2,2 2 32,0 1-7,0 0 31,1 2-11,1 5 30,1-1 0,0 4 7,1-1 7,-6 8 6,17-6 1,-17 6-6,19 3 2,-3-1 0,-1 5-16,-1 0-8,1-1-10,2 4-7,-2 1-9,-1-1-4,1 0-5,-1-1-26,-3 2-31,2-2-29,-3 3-33,1-3-35,-2 0-34,-2 0-51,0-2-96,-3 2-73,0-2-113,-4-7-123,0 16-738,0-16-969</inkml:trace>
          <inkml:trace contextRef="#ctx0" brushRef="#br0" timeOffset="1103.112">14218 12934 60,'0'0'972,"-13"-1"-220,13 1-92,0 0-71,0 0-62,-4-8-53,4 8-59,8-7-54,-1 1-37,5-1-39,1 0-58,3 0-36,1-3-39,2 2-31,-2-1-57,4 0-54,-3-1-57,3 0-93,-2 2-59,1-3-141,0 1-128,-1 1-124,-4 1-806,3-2-1001</inkml:trace>
          <inkml:trace contextRef="#ctx0" brushRef="#br0" timeOffset="1465.98">14734 12559 824,'0'0'778,"6"-14"-105,1 6-90,-1-3-86,2 1-56,1-5-65,-1 3-35,2 0-53,-3-3-37,1 2-23,1-2-29,-1 2-21,-2-2-13,0 2-17,-1-2 4,-1 3-54,-2 0 33,0-1-52,-2 1 20,0 12-54,-2-19 24,2 19-47,-6-14 30,6 14-45,-12-7 33,12 7-37,-13-2 49,13 2-33,-17 6 45,10 0-34,-1 0 20,3 6 8,1 0 0,-1 2 3,3 2 11,2 2 31,0 0-50,2 1 14,5 1-36,-2 1 27,1 1-47,-1-2 31,3 1-36,0-2 26,-1 0-68,1-1-35,-2-2-30,0-1-30,1 1-27,-3-3-42,2 2-65,-1-3-20,-3-1-76,2 0-84,-2 1-32,-4-1-10,0-1-23,-2 0-7,0 1-14,-5 1-426,3-2-544</inkml:trace>
          <inkml:trace contextRef="#ctx0" brushRef="#br0" timeOffset="1851.492">14701 12823 979,'-11'3'508,"0"-1"-17,11-2-25,-18 0-33,18 0-15,-11-3-21,11 3-69,0 0-7,-5-11-74,5 11 13,5-13-46,2 4-12,3-3-53,4-2-11,4-3-48,3-1-3,-1 1-71,2-2-30,1 1-61,0-1-6,-1 0-55,0 1-46,-2 0-40,0-2-8,0 2 14,-3 0 8,-2 1 5,-2 1 14,-1 1 22,1-4 28,-4 2 23,0 0 19,-2 0 9,0 0 25,-4 0 46,0-1 20,-2 0 60,1 0 13,-2-1 39,0 2 6,0 1 49,0-1 42,-2 0 14,1 4 3,1-1 13,-1 2 10,1 12-11,-2-21-19,2 21-35,0-16-21,0 16-13,0 0 16,0 0 36,0 0-58,0 0 51,0 0-14,10 6-25,-7 4 10,3 1-42,0 4 21,-1-1-55,0 5 23,3 0-43,-1 1 23,1 0-53,-2 1 25,1-1-44,-1 2 30,1 0-43,1-1 25,0 0-36,-1-1 34,-1-1-67,0-2-3,-2-2-73,4 0 6,-3-2-80,2 0-38,-3-3-63,-1 0-42,2-1-40,-5-9-71,5 13-57,-5-13-39,0 0-36,-2 16-88,2-16-533,-8 5-801</inkml:trace>
          <inkml:trace contextRef="#ctx0" brushRef="#br0" timeOffset="2020.805">15009 12589 320,'0'0'711,"-18"-5"-76,18 5-63,-14-3-59,14 3-40,-8-5-72,8 5-5,0 0-50,-5-11-19,5 11-49,6-11-15,-6 11-46,15-16-7,-3 6-41,3-2-34,0 0-27,2-1-27,0 1-57,-1 0-38,1 0-40,1 0-49,-2-1-22,8-3-98,-5 4-103,-1 0-57,0 2-53,-1-2-21,-2 5-74,-4 0-51,2 1-342,-4 3-496</inkml:trace>
          <inkml:trace contextRef="#ctx0" brushRef="#br0" timeOffset="2591.224">15329 12339 484,'0'0'713,"0"0"-118,0 0-28,0 0-66,13-2-50,-13 2-40,12-3-58,-12 3-28,14-7-34,-4 2-35,-1-1-24,1 0-32,3-3-18,-3 1-34,2 1 12,-1-1-25,-2 1 19,0 0-43,-1 0 42,-2 1-53,-6 6 44,9-11-76,-9 11 13,6-7-43,-6 7 35,0 0-52,0 0 34,0 0-46,0 0 45,-12 0-50,12 0 57,-14 9-44,14-9 54,-12 12-43,6-5 52,-1 1-52,2 2 59,0 1-57,1-2 32,0 2-51,3 0 34,0 0-45,1-11 35,1 19-39,-1-19 33,4 20-41,-1-11 29,2-1-58,-5-8 9,12 12-68,-12-12-13,13 9-9,-13-9-12,14 3-30,-14-3-22,16 0-29,-16 0 18,17-5 2,-8 2 50,2-3 0,0 0 4,-2-3-21,2-1 19,0 1 9,-2-4 41,-2 1 16,1-2 25,-2-1 38,0-1 14,-1 1 19,-1 0 22,-2-1 21,2 3 11,0 0 8,-2 1-15,1 3 11,-1-1-13,2 2-8,-4 8 6,8-12 17,-8 12-6,13-8-2,-13 8 12,15-1-10,-15 1 10,20 3-21,-9-1 9,0 3-28,-1 0 15,1 0-33,-1 0 16,0 4-25,-2-4 16,-1 3-24,1-1 2,-3-1 4,-5-6 9,10 13 11,-10-13 13,7 10 54,-7-10-45,5 9 52,-5-9-55,0 0 46,0 0-58,0 0 38,0 0-55,0 0 39,0 0-48,0 0 30,-9-15 1,6 4-4,2-1-52,0-3 38,0-1-44,1-1 40,2-1-55,1-1 25,2-2-81,2 0-38,1 0-36,1 4-66,-1-1-85,3 1-127,-2 5-176,0 1-163,1 0-686,-1 5-1084</inkml:trace>
        </inkml:traceGroup>
      </inkml:traceGroup>
    </inkml:traceGroup>
    <inkml:traceGroup>
      <inkml:annotationXML>
        <emma:emma xmlns:emma="http://www.w3.org/2003/04/emma" version="1.0">
          <emma:interpretation id="{11512A6E-2747-4A75-AC8D-9320EA03DCDD}" emma:medium="tactile" emma:mode="ink">
            <msink:context xmlns:msink="http://schemas.microsoft.com/ink/2010/main" type="paragraph" rotatedBoundingBox="13538,13910 18315,11856 18514,12318 13737,1437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D6D642F-4527-4D87-83AD-B9C1DA4AC9BD}" emma:medium="tactile" emma:mode="ink">
              <msink:context xmlns:msink="http://schemas.microsoft.com/ink/2010/main" type="line" rotatedBoundingBox="13538,13910 18315,11856 18514,12318 13737,14372"/>
            </emma:interpretation>
          </emma:emma>
        </inkml:annotationXML>
        <inkml:traceGroup>
          <inkml:annotationXML>
            <emma:emma xmlns:emma="http://www.w3.org/2003/04/emma" version="1.0">
              <emma:interpretation id="{3CC1F6E8-7A0E-467E-8D24-0546A83E6259}" emma:medium="tactile" emma:mode="ink">
                <msink:context xmlns:msink="http://schemas.microsoft.com/ink/2010/main" type="inkWord" rotatedBoundingBox="13538,13910 15557,13042 15739,13467 13721,14335"/>
              </emma:interpretation>
              <emma:one-of disjunction-type="recognition" id="oneOf2">
                <emma:interpretation id="interp10" emma:lang="en-IN" emma:confidence="0">
                  <emma:literal>column</emma:literal>
                </emma:interpretation>
                <emma:interpretation id="interp11" emma:lang="en-IN" emma:confidence="0">
                  <emma:literal>columns</emma:literal>
                </emma:interpretation>
                <emma:interpretation id="interp12" emma:lang="en-IN" emma:confidence="0">
                  <emma:literal>Column</emma:literal>
                </emma:interpretation>
                <emma:interpretation id="interp13" emma:lang="en-IN" emma:confidence="0">
                  <emma:literal>Columns</emma:literal>
                </emma:interpretation>
                <emma:interpretation id="interp14" emma:lang="en-IN" emma:confidence="0">
                  <emma:literal>Colum</emma:literal>
                </emma:interpretation>
              </emma:one-of>
            </emma:emma>
          </inkml:annotationXML>
          <inkml:trace contextRef="#ctx0" brushRef="#br0" timeOffset="3424.479">13602 13909 598,'0'-12'820,"0"12"-80,0-14-117,0 14-58,0 0-53,0 0-6,0 0-53,0 0-34,0 0-32,0 12-23,0 2-41,0 3-42,0 1-40,0 4-22,3 1-35,-1 1-29,0 0-26,2 0-24,2-2-22,0 2-16,0-5-13,3 0-14,1-2-3,1-2-10,5-4-7,-3-4-40,5 0-43,-2-4-40,2-4-30,4-3-45,1-2-14,-1-3-13,3-3 16,-3-2-11,-2-1 15,1-3-10,-4-3 32,-1 0 12,-3 3 42,-2-1-1,-3 4 51,-1-1-11,-1 4 32,0 0-10,-2 4 32,-4 8-11,6-12 27,-6 12-11,0 0 28,0 0 0,0 0 23,7 6-17,-7-6 17,4 11-22,-4-11 7,8 12-17,-8-12 17,11 13-16,-5-6 2,3-4-10,3 0 23,-12-3-30,19 1 22,-5-2-21,-1-1 18,2-2-17,-2-3 16,2-1-18,-3 2 22,-2-3-12,0 0 9,-1-2 18,-1 0 28,-2 2-6,-2-2 24,-4 0-1,0 11 5,-2-20 0,2 20-8,-8-17-2,0 9-9,-1 3-11,0 1-8,-2 0-11,-2 4-5,-1 0-3,0 1-26,-4 3 21,3 3-29,-2-2-14,0 4-61,-1 2-36,2-1-86,3-1-88,2 3-110,-1-2-115,5 0-120,1-2-743,2 0-982</inkml:trace>
          <inkml:trace contextRef="#ctx0" brushRef="#br0" timeOffset="3709.665">14228 13741 304,'0'0'817,"-3"-15"-113,3 15-51,-2-13-83,2 13-12,-5-12-28,5 12-43,-2-12-52,2 12-38,0 0-41,-1-12-11,1 12-92,0 0 28,0 0-32,0 0 29,0 0-33,0 0 20,17 7-43,-10 1 10,1 4-222,2 0-10,-1 5 0,3-3 0,-2 4 0,1-1 0,0 0 0,-1 0 0,1 1 0,-3-1 0,2 0 0,-1-2 0,-1-1 0,0 0-73,2-1-300,-3 1-55,0-4-73,2 1-126,-2 0-105,-1-3-139,-1-2-585,2 1-1073</inkml:trace>
          <inkml:trace contextRef="#ctx0" brushRef="#br0" timeOffset="4072.993">14504 13872 725,'-1'-11'894,"1"11"-148,0 0-96,-4-10-73,4 10-29,0 0-80,0 0-17,0 0-42,0 0-49,1 17-40,-1-17-52,4 12-45,-4-12-32,6 17-33,-6-17-34,7 15-22,-1-6-22,2-3-14,-2 0-12,1 1-9,2-3-18,-9-4-12,16 7-26,-16-7-28,18 1-26,-18-1-38,20-6-1,-10 1-38,-2 2 14,3-6-17,-2 1 31,2-2 3,-6-1 39,3-2-5,-3-1 28,0 1 14,-3-1 16,0 1 27,-1 0 30,-1 1 27,0 12 12,0-19 28,0 19 4,0-17-4,0 17 30,0 0-56,0-15 51,0 15-27,0 0 37,0 0-24,0 0 11,8 5-36,-8-5-24,5 11-12,-5-11-10,11 15-9,-11-15-10,9 13-22,-4-6-51,-5-7-55,9 14-47,-9-14-39,9 14-78,-9-14-40,10 9-64,-10-9-77,8 6-79,-8-6-46,0 0-105,13 4-688,-13-4-967</inkml:trace>
          <inkml:trace contextRef="#ctx0" brushRef="#br0" timeOffset="4627.782">14816 13700 1173,'0'0'758,"2"-11"-161,-2 11-59,0 0-52,7-7-23,-7 7-75,0 0-18,15 0-45,-15 0-29,13 5-29,-4-1-34,-9-4-17,15 9-30,-7-4-37,0 1-25,-1 1-18,1 0-22,-2 1-14,2-3-14,-2 2-9,-6-7-6,9 12-12,-9-12 2,7 10-11,-7-10-3,4 9-2,-4-9-18,0 0-16,0 0-11,6 8 4,-6-8-2,0 0-9,0 0 10,-8-10 1,8 10 6,-2-12 5,2 12 49,0-15-49,0 15 3,0-19 1,2 9 3,0 0 4,2 1 4,0-1 2,0 1 10,1 1 0,3 2 6,-2 0 16,2 1-5,-8 5 6,18-6-4,-18 6-7,16-1 3,-16 1 43,15 3-59,-15-3 36,19 7-42,-13-3 30,3 2-42,-9-6 45,15 9-51,-15-9 48,11 10-55,-11-10 48,10 12-49,-10-12 47,5 9-56,-5-9 41,0 0-57,1 14 38,-1-14-51,0 0-2,0 0-5,-5 11 7,5-11 6,0 0 7,0 0 2,-11-3 7,11 3 8,-8-9 8,8 9 5,-3-16 2,3 16 9,-2-18 9,2 18 3,1-22 6,2 10 9,-2 0 11,4 0 13,1-2 8,2 3 8,-2 0 9,3 1 20,4-1 9,-1 2 35,-1 1-35,3 3-19,0 1 1,0 0-7,-2 3-5,0-1 0,-12 2-15,24 2-10,-13 1-6,-1-1-9,-1 2-11,1 0 24,-10-4-75,15 9-16,-15-9-91,10 10-3,-10-10-94,9 11-72,-9-11-55,5 11-55,-5-11-58,1 11-101,-1-11-48,0 0-163,-1 13-444,1-13-843</inkml:trace>
          <inkml:trace contextRef="#ctx0" brushRef="#br0" timeOffset="5013.227">15322 13549 726,'0'0'782,"0"-17"-134,0 17-61,2-17-80,-2 17-37,7-15-61,-7 15-21,6-10-76,-6 10-7,10-8-39,-10 8 0,13-3-34,-13 3 0,13 0-31,-13 0-37,14 4-18,-4 1-17,-10-5-17,15 6-24,-7-1-16,-8-5-13,13 9-15,-13-9-4,11 10-9,-11-10-7,8 10-3,-8-10-3,6 9 1,-6-9-5,6 7 1,-6-7-3,0 0-5,7 7-2,-7-7-25,0 0-5,0 0-7,0 0 3,0 0 2,0 0-6,-2-12-2,2 12 5,-7-14 5,3 2 5,2 0 0,-2 0 5,4-4 2,-3 0 5,3 2 2,0-1 3,0 1 5,3 0 1,0-2 12,2 4 8,0 0 16,2 2 9,2 1 5,0 1 9,5 3 41,1 1 24,0 1 1,1-1 8,2 3-4,-2 2-21,3 1-18,-3 1-22,-1 1-36,-2 1-35,2 0 0,-4 2 0,-1 1 0,-2-1 0,-3 2-35,0 1-114,-1 0-48,-4-10-63,5 19-70,-4-7-54,-1-12-103,0 21-115,0-21-85,0 22-185,0-22-456,2 18-931</inkml:trace>
        </inkml:traceGroup>
        <inkml:traceGroup>
          <inkml:annotationXML>
            <emma:emma xmlns:emma="http://www.w3.org/2003/04/emma" version="1.0">
              <emma:interpretation id="{39A90D0A-2ED0-41F2-81CE-B9796ADF03A3}" emma:medium="tactile" emma:mode="ink">
                <msink:context xmlns:msink="http://schemas.microsoft.com/ink/2010/main" type="inkWord" rotatedBoundingBox="16018,12879 18328,11886 18514,12318 16204,13311"/>
              </emma:interpretation>
              <emma:one-of disjunction-type="recognition" id="oneOf3">
                <emma:interpretation id="interp15" emma:lang="en-IN" emma:confidence="0">
                  <emma:literal>Reducers</emma:literal>
                </emma:interpretation>
                <emma:interpretation id="interp16" emma:lang="en-IN" emma:confidence="0">
                  <emma:literal>R edu can</emma:literal>
                </emma:interpretation>
                <emma:interpretation id="interp17" emma:lang="en-IN" emma:confidence="0">
                  <emma:literal>R educts</emma:literal>
                </emma:interpretation>
                <emma:interpretation id="interp18" emma:lang="en-IN" emma:confidence="0">
                  <emma:literal>Reducing</emma:literal>
                </emma:interpretation>
                <emma:interpretation id="interp19" emma:lang="en-IN" emma:confidence="0">
                  <emma:literal>Redu can</emma:literal>
                </emma:interpretation>
              </emma:one-of>
            </emma:emma>
          </inkml:annotationXML>
          <inkml:trace contextRef="#ctx0" brushRef="#br0" timeOffset="6347.885">16669 12949 660,'0'0'786,"0"0"-130,0 0-79,0 0-91,10-6-60,-10 6-51,7-6-45,-7 6-57,8-9-38,-3 2-27,-5 7-24,9-13-24,-3 5-19,-2 1-9,1-2-11,-5 9-16,6-12-6,-6 12-21,5-13-1,-5 13-20,0 0-12,1-12-3,-1 12-8,0 0-8,0 0-6,-13 0 0,13 0 3,-12 8 7,4-2 7,1 0 6,-2 5 8,1-2 37,1 2-48,-1 1 43,3 0-56,-1 0 35,1 1-52,2-1-2,1 0 1,2-12-3,1 22-3,0-11-1,3-1-2,1-1-22,2 0-18,-1-1-27,3-2-41,1-1-27,0-1-50,2-1-36,2-1-30,-1-2-52,2-2-37,2-1-8,2-1-6,1-3 10,1 0-21,6-4 52,-3-1 10,1-2 72,0-2 43,-2-2 39,0 1 48,0-2 32,-2-1 32,-1-1 28,-3-1 39,-1 2 48,-1-1 22,-5 4 39,-1 0 47,-1 4 10,-3 1 12,-2 0 4,-3 12 9,1-15-6,-1 15-15,-4-10 3,4 10-36,-8-4 8,8 4-15,-16 2 25,7 2-13,-5 3 16,2 0-7,-2 2-15,-1 3-21,1 1-16,-2 2-21,4-2 3,0 1-52,3-1 16,1 0-44,1 0 24,2 0-40,1-3 15,1 0-40,3-10 4,2 19-31,-2-19-5,6 16-21,-6-16-10,11 12-17,-11-12-13,15 5-12,-15-5-25,17 1-14,-17-1-40,22-5-16,-10 0-12,-1 0-27,1-2 9,-2-2 13,2-2 2,-2 0 5,0-4-6,-1-2 3,0-1 11,-3-3 22,-1-1 30,-1 1 35,-1-1 33,-1-3 39,-2 1 26,-1-1 28,-2 1 42,0 1 20,-3 2 6,0-1 21,-3 4 15,0-1 12,-1 4 24,0-1 1,1 3 31,0 1 26,-1 2 12,3 2 3,0 0-64,0 1 43,7 7-45,-12-8 32,12 8-18,0 0 9,-12 0-16,12 0 31,0 0-3,-1 12-1,3-1-5,1-1-15,1 5-5,1-1-13,2 6-9,0-1-5,0 1-21,2 2-17,0-3 24,0 4-66,0-2 31,1-2-63,-1 1 12,0-1-93,0-2 6,3 0-76,-5-4-41,2-1-56,0-2-53,2 1-93,-4-2-60,2-1-76,-1-4-32,-1 1-100,-7-5-563,11 4-816</inkml:trace>
          <inkml:trace contextRef="#ctx0" brushRef="#br0" timeOffset="6764.606">17224 12749 216,'0'-17'737,"0"17"-133,-1-11-61,1 11-59,-1-12-57,1 12-49,0 0-56,0-12-18,0 12-16,0 0 1,0 0-38,0 0 7,0 0-36,6 7-3,-6-7-18,7 10-31,-7-10-25,9 12-19,-9-12-15,10 11-16,-3-5-25,-7-6-16,12 12-7,-12-12-11,13 10-4,-13-10-7,12 7-3,-12-7-6,13 3-9,-13-3-19,13 2-13,-13-2-6,13-2-13,-13 2-17,15-8-31,-15 8 19,12-12-15,-6 3 19,-1 2-5,0-4 26,0-2-11,-2-1 31,-1 1-13,0 0 27,-2-2-16,0 2 31,-2-1-2,1 1 37,0 1-2,0 0 34,-1 0-15,2 12 30,-2-17-6,2 17-10,0-13-8,0 13-10,-2-12-6,2 12 7,0 0 1,0 0 36,0 0-9,0 0 15,0 0 6,0 0-4,9 5-2,-9-5 18,7 15-38,-3-5 21,0 0-46,1 1 22,0 1-48,-1-1 30,-1 2-48,3-3 10,-3 2-81,1 0-39,2-2-42,-2 0-39,0-1-45,-4-9-62,7 14-16,-7-14-68,9 10-74,-9-10-61,10 6-44,-10-6-154,11 1-437,-11-1-761</inkml:trace>
          <inkml:trace contextRef="#ctx0" brushRef="#br0" timeOffset="7281.442">17776 12436 535,'0'0'705,"3"-17"-101,-3 17-38,-1-12-90,1 12-34,-8-12-34,8 12-33,-9-10-31,9 10-48,-9-10-17,9 10-16,-13-7-15,13 7-20,-11-4-16,11 4-15,0 0 26,-19 2-78,19-2 36,-12 10-65,4-3 26,2 0-57,0 3 29,-1 1-53,2 4 31,0-2-46,0 2 30,1 1-52,2-1 30,-1 1-43,3-1 27,0-1-40,3 3 37,-1-3-25,3 1 11,0-2-49,-1-3 18,4 1-73,2-1 39,0-3-73,1-2-14,1-3-24,0 1-35,-1-1-43,3-4 11,-1-1-26,2 1 23,0-3-20,0-1-52,-1-3-6,0 0 5,0-3 6,0-1 16,-2-4 16,-1 0 38,1-1 41,-5-3 17,1-1 28,-2-1 26,1 0 24,-4 0 2,-1-3 47,-2 2 16,-2-1 46,1 1 36,-3 2 29,-1-2 5,0 2 29,0 1 7,0 0 26,0 5-13,0 2 18,-3-1 32,3 2-5,1 0 14,-1 2-11,1 3-12,4 8-16,-6-17-19,6 17-15,-6-10 3,6 10-1,0 0 5,0 0-1,0 0-9,0 0 0,0 0-37,3 17 21,2-8-45,0 6 36,2-1-53,1 5 35,0 2-50,0 0-8,1 1-4,-1-1-5,2 1-6,-2 0-21,-2-2-32,1 1-34,0-2-51,-2-2-7,-1 0-64,0-1-18,0-1-43,0-1-77,-3-1-54,0-2-51,-1-11-43,2 18-130,-2-18-452,-3 15-682</inkml:trace>
          <inkml:trace contextRef="#ctx0" brushRef="#br0" timeOffset="7783.321">17882 12497 37,'-10'-4'765,"-1"2"-147,2-2-72,1 0-29,8 4-54,-16-8-54,16 8-76,-13-10-40,13 10-67,-8-12-30,8 12-39,-4-13-31,4 13-30,7-18-23,-4 8-7,4-2-12,2-1-12,3-3-10,0 0-3,3 0-6,-2-1-11,5-1-1,-1 0-7,-1 3-38,-2-1 35,0 1-3,-1 1-1,1 1 2,-5 1-2,1 3-1,-2 1 2,1 1-5,-3 0-1,0-1-3,0 1 4,-6 7 11,10-7-2,-10 7 3,10-5 5,-10 5 10,0 0 6,17 3 0,-17-3 5,10 5 8,-10-5 13,12 14-6,-6-7 0,0 3-7,0-1 23,-1 1-4,0 0-10,-1 0 0,0-1 4,0 1 7,-1 0-5,-3-10-12,5 16 1,-5-16 4,3 15 1,-3-15 5,4 12 0,-4-12-2,0 0-14,0 0-21,0 11 14,0-11-7,0 0-6,0 0-4,0 0-10,-4-10-1,4 10 5,-2-14 9,1 3-9,1-1 4,0-2-11,1-4-1,1-2 5,-1 2 4,3-3 10,1 1 13,-1 0 16,5 1 24,-2 1 15,4 1 27,1 3 29,0 3 52,0 1-19,1 3 47,2 2-8,-1 2 28,0 3-18,1 3-116,-1-1-108,3 4 0,-2 0 0,0 2 0,-2 0 0,0 3 0,-2-1 0,0 2 0,0 0 0,-4 2 0,-2 1 0,0-1 0,-3 3-62,-2-2-503,0 2-160,-2 0-133,-3 4-1028,0-6-1608</inkml:trace>
          <inkml:trace contextRef="#ctx0" brushRef="#br0" timeOffset="5561.286">16124 13122 490,'-5'-12'874,"0"3"-156,5 9-78,-4-18-77,4 18-67,-1-15-72,1 15-47,1-13-44,-1 13-42,5-9-5,-5 9-55,10-3 22,-10 3-66,16 0-9,-16 0-44,16 8 35,-6-1-56,1 0-20,-1 0-11,1 5-16,0-3-19,-1 2-4,0-1-9,-1-1-1,-1 2-25,-2-2-12,2-2-29,-3 2-18,-5-9-2,9 13-8,-9-13-30,5 9 5,-5-9-55,0 0 10,0 0-28,0 0 24,-9 3-12,9-3 17,-13-8-9,4 1 45,0-3-12,0-2 39,-2-2 14,-1-3 7,2 0 9,0-3 16,0-4 27,3 2 8,0 0 7,4-1-21,2 3 24,1-1-18,3 3 37,1 1-1,3 1 30,1 2-11,1 3 37,2 1-30,-1 3 9,1 1-36,-11 6 14,19-1-27,-19 1 12,13 4-6,-13-4-18,11 13 3,-11-13-3,4 17-5,-3-5 13,-2-1-10,-2 2-5,1 2 0,-1-1-3,-1 1-5,-1 1 6,1 0 0,2 0-4,-1-2-2,1-3-3,2 3 4,1-4-20,0 3 28,3-2-22,1-2 22,1 0-20,2-1 25,3 0-25,-1-3 17,1-1-24,1-1 24,2-1-28,-1 1 9,1-3-51,0 0-3,0 0-51,-3-3-16,2 0-54,0-1-80,-2-1-63,-2 1-84,4-4-88,-3 1-150,3-5-431,-3 2-702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6:52.83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114E49AC-A52B-42B0-90B3-002DFB5960CB}" emma:medium="tactile" emma:mode="ink">
          <msink:context xmlns:msink="http://schemas.microsoft.com/ink/2010/main" type="writingRegion" rotatedBoundingBox="14229,15790 18849,15590 18897,16684 14277,16883"/>
        </emma:interpretation>
      </emma:emma>
    </inkml:annotationXML>
    <inkml:traceGroup>
      <inkml:annotationXML>
        <emma:emma xmlns:emma="http://www.w3.org/2003/04/emma" version="1.0">
          <emma:interpretation id="{010166A4-5D52-4EE9-9CB4-E6D3CE9E8DAA}" emma:medium="tactile" emma:mode="ink">
            <msink:context xmlns:msink="http://schemas.microsoft.com/ink/2010/main" type="paragraph" rotatedBoundingBox="14229,15790 18849,15590 18897,16684 14277,168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6A541-2EB4-4C30-9301-93F383C03645}" emma:medium="tactile" emma:mode="ink">
              <msink:context xmlns:msink="http://schemas.microsoft.com/ink/2010/main" type="line" rotatedBoundingBox="14229,15790 18849,15590 18897,16684 14277,16883"/>
            </emma:interpretation>
          </emma:emma>
        </inkml:annotationXML>
        <inkml:traceGroup>
          <inkml:annotationXML>
            <emma:emma xmlns:emma="http://www.w3.org/2003/04/emma" version="1.0">
              <emma:interpretation id="{5C04F8C8-A9AB-4E80-A602-3508DC661B8E}" emma:medium="tactile" emma:mode="ink">
                <msink:context xmlns:msink="http://schemas.microsoft.com/ink/2010/main" type="inkWord" rotatedBoundingBox="14231,16005 16093,15886 16130,16455 14267,16574"/>
              </emma:interpretation>
              <emma:one-of disjunction-type="recognition" id="oneOf0">
                <emma:interpretation id="interp0" emma:lang="en-IN" emma:confidence="0">
                  <emma:literal>cost</emma:literal>
                </emma:interpretation>
                <emma:interpretation id="interp1" emma:lang="en-IN" emma:confidence="0">
                  <emma:literal>Cost</emma:literal>
                </emma:interpretation>
                <emma:interpretation id="interp2" emma:lang="en-IN" emma:confidence="0">
                  <emma:literal>lost</emma:literal>
                </emma:interpretation>
                <emma:interpretation id="interp3" emma:lang="en-IN" emma:confidence="0">
                  <emma:literal>most</emma:literal>
                </emma:interpretation>
                <emma:interpretation id="interp4" emma:lang="en-IN" emma:confidence="0">
                  <emma:literal>Most</emma:literal>
                </emma:interpretation>
              </emma:one-of>
            </emma:emma>
          </inkml:annotationXML>
          <inkml:trace contextRef="#ctx0" brushRef="#br0">14555 16070 28,'3'-9'766,"-3"9"-150,6-16-62,-6 16-40,2-13-56,-2 13-45,1-11-6,-1 11-58,2-12-22,-2 12-55,-3-9-27,3 9-15,-6-8-4,6 8-28,-11-6-3,11 6-15,-16 0-10,16 0 11,-20 2-31,10 2-15,-6 2-22,2 3-6,-3-1-11,0 6 3,0 1-4,-3 2 9,3 2-28,-2 1-10,2 3 4,1-1-8,3 2-2,-2 1-15,3 0-8,0 0-5,3 0-4,3-3-15,1 0 1,1 1 0,2-4 2,2-1-8,1 1 5,0-3-9,5 1-1,1-1 5,2 1-5,2-3-9,2 0-22,-1-4-38,3-3-21,2 1-31,-2-3-25,7-1-36,-4-1-19,5-3-22,0-3-11,1 2-16,1-4-14,-1-1 3,5-4 5,-2 0-4,-2-4 25,-2 0 24,0-1 28,0-2 31,-1 0 32,-6 3 17,-1 0 22,-2 4 17,-2 0 21,-1 0 3,-2 3 12,-8 7 5,10-9 7,-10 9 13,0 0 24,0 0 27,0 0 4,9 4 15,-9-4-1,-3 14 6,3-14-9,-6 18 0,6-18-2,-3 20 2,2-9-16,0 0 7,1 0-18,0-11 5,0 22-7,2-11-3,1-1 6,1 0 2,1-2-14,3-1-3,0 0 0,2-2-3,0 0-2,1-2-7,2-1 8,4-2-4,-3 0 5,5-1 8,-1-3 9,0 1 8,-1-3 2,3-1 13,-3-2-2,0-1 5,0-3 5,-3 0 2,-1-1-13,-1-3-7,-1 0 2,-3-3-5,0 2-7,-1-1 2,-5 3-4,1-1 25,-3 3-8,0 2-13,-3-1-12,-1 2-1,-1 1-15,-3 2 4,-4-1-14,4 5 0,-3 0-2,-3 3 2,1 1-10,-2 1-35,-2 2-42,0 2-38,1 0-41,-1 3-64,2 0-84,1 0-94,-1 3-64,3 0-190,-1 0-538,5-1-803</inkml:trace>
          <inkml:trace contextRef="#ctx0" brushRef="#br0" timeOffset="448.013">15559 16259 537,'8'-11'794,"-3"0"-115,-1 0-89,-1 1-78,-3 10-72,0-20-90,-3 11-19,-2 1-68,0-2-22,-3 3-40,-6 0-14,4 2-36,-4 0-13,0 2-24,-4 0-11,5 3-25,-2 0-9,3 1-22,-2 2 0,4-1-21,0 3 4,1 0-18,1 2 1,3 0-2,5-7-2,-5 17 0,5-17-5,2 19 1,2-8 1,3 0-4,1 2 3,3-1-1,2 2 0,1 1-4,0-1 3,2-1-4,-2 0 2,2-2-1,-2 3-1,1-2 2,-6-2-2,2 0 1,0-1-11,-5 1 16,1-3 2,-4 3 6,1-3 18,-4-7 19,3 15 2,-3-15-4,-7 14-6,2-6 8,-1-1 2,-3-1-18,-4 0-5,-1-1-4,-1 1-3,-2-3-5,-1 1-4,-2-2-3,2 0 0,-2-2-4,3 0 7,-2-1-10,1-1-22,2 0-29,0-3-38,3 0-35,-1 0-75,4-4-80,3 1-92,4 0-91,3 8-152,0-16-772,3 6-984</inkml:trace>
          <inkml:trace contextRef="#ctx0" brushRef="#br0" timeOffset="795.743">15872 16004 420,'7'-12'861,"-1"3"-130,-2-2-55,2 2-92,-1 0-65,-1 2-52,0-3-74,-4 10-45,7-12-52,-7 12-52,5-10-56,-5 10-33,6-7-26,-6 7-3,0 0 20,0 0-23,1 12-11,-3-1-13,-2 2 0,-1 2 2,0 6-1,-2 0 7,0 7-23,-2-1 1,1 2-20,0-1 1,1 1-20,0-2 0,2-1-15,1-2-3,2 0-8,-1-1-6,3-3-7,2-1 14,-1 0-11,1-2 2,4 0-3,1-2 0,1-1 3,1-2 2,1 0-13,4-2-4,-1 0-42,2-4-37,1-1-44,1 0-23,-1-3-40,2-1-37,-2 1-39,1-5-56,1 1-42,-3-2-48,2-1-51,-4 0-25,0-3-116,-2 2-618,-2-5-829</inkml:trace>
          <inkml:trace contextRef="#ctx0" brushRef="#br0" timeOffset="980.66">15708 16169 750,'-16'-2'765,"16"2"-126,-21 0-119,21 0-87,-12-1-46,12 1-18,0 0-59,0 0-40,0 0-34,10 6-32,3-4-29,2 0-39,4 1-27,7-2-13,0 1-29,2 3-68,1-3-91,1 0-165,-1 2-194,0-2-217,1 2-595,6 0-870</inkml:trace>
        </inkml:traceGroup>
        <inkml:traceGroup>
          <inkml:annotationXML>
            <emma:emma xmlns:emma="http://www.w3.org/2003/04/emma" version="1.0">
              <emma:interpretation id="{5159839A-75FC-4E00-B26E-7F534C0135CF}" emma:medium="tactile" emma:mode="ink">
                <msink:context xmlns:msink="http://schemas.microsoft.com/ink/2010/main" type="inkWord" rotatedBoundingBox="16283,16708 16394,15644 17000,15707 16889,16771"/>
              </emma:interpretation>
              <emma:one-of disjunction-type="recognition" id="oneOf1">
                <emma:interpretation id="interp5" emma:lang="en-IN" emma:confidence="0">
                  <emma:literal>(</emma:literal>
                </emma:interpretation>
                <emma:interpretation id="interp6" emma:lang="en-IN" emma:confidence="0">
                  <emma:literal>)</emma:literal>
                </emma:interpretation>
                <emma:interpretation id="interp7" emma:lang="en-IN" emma:confidence="0">
                  <emma:literal>c</emma:literal>
                </emma:interpretation>
                <emma:interpretation id="interp8" emma:lang="en-IN" emma:confidence="0">
                  <emma:literal>&lt;</emma:literal>
                </emma:interpretation>
                <emma:interpretation id="interp9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2785.021">16851 15716 774,'-9'-5'732,"0"-1"-88,-2 1-73,2 2-68,-1-1-41,-3 0-36,0 1-58,-1 0-42,0 3-25,-1 0-19,-3 0-14,-1 3-20,0 2-3,-2 1-11,-1 4-20,1-1-15,-1 4-21,-3 2-15,4 2 0,-1 2-15,2 1-18,-3 4-2,1 4-11,4-1-8,-1 3-3,1 1-12,4 3-36,0 2-58,2 3 0,1 4 0,2-2 0,4 3 0,1-1 0,5-2 0,3 3 0,6 0 0,2 0 0,6-1 0,6 2 0,4 0 0,5-2 0,4-5 0,2-4 0,-3-6 0,3-4 0,11-1-434,-4-3-151,-1-7-154,3-2-135,-3-4-882,-5-3-1446</inkml:trace>
        </inkml:traceGroup>
        <inkml:traceGroup>
          <inkml:annotationXML>
            <emma:emma xmlns:emma="http://www.w3.org/2003/04/emma" version="1.0">
              <emma:interpretation id="{1CC082EB-D20A-46BE-89F9-E46958A2B68F}" emma:medium="tactile" emma:mode="ink">
                <msink:context xmlns:msink="http://schemas.microsoft.com/ink/2010/main" type="inkWord" rotatedBoundingBox="17480,15804 18856,15745 18893,16588 17516,16648"/>
              </emma:interpretation>
              <emma:one-of disjunction-type="recognition" id="oneOf2">
                <emma:interpretation id="interp10" emma:lang="en-IN" emma:confidence="0">
                  <emma:literal>)</emma:literal>
                </emma:interpretation>
                <emma:interpretation id="interp11" emma:lang="en-IN" emma:confidence="0">
                  <emma:literal>(</emma:literal>
                </emma:interpretation>
                <emma:interpretation id="interp12" emma:lang="en-IN" emma:confidence="0">
                  <emma:literal>,</emma:literal>
                </emma:interpretation>
                <emma:interpretation id="interp13" emma:lang="en-IN" emma:confidence="0">
                  <emma:literal>]</emma:literal>
                </emma:interpretation>
                <emma:interpretation id="interp14" emma:lang="en-IN" emma:confidence="0">
                  <emma:literal>}</emma:literal>
                </emma:interpretation>
              </emma:one-of>
            </emma:emma>
          </inkml:annotationXML>
          <inkml:trace contextRef="#ctx0" brushRef="#br0" timeOffset="3187.78">17489 15841 613,'0'0'684,"-5"-10"-89,5 10-47,-3-10-58,3 10-47,0 0-27,1-12-40,-1 12-23,0 0-5,11-5-21,-11 5 2,16 0-18,-4 3-8,2 1 0,3 1-20,2 3-22,5 6-10,-1 1-2,1 2-10,4 4-13,0 2-19,-2 3-171,-2 3-36,-2-1 0,0 4 0,-3 0 0,-2 2 0,-2 2 0,-2-1 0,-6-3 0,2 1 0,-5 0 0,-3-2 0,-2 1 0,-4 0 0,-3-1 0,-1-1 0,-6 2 0,-3-2 0,-2-1 0,-1-3 0,1-3-21,-1-5-640,-4 3-222,-6-1-284,8-8-558,1 0-1408</inkml:trace>
        </inkml:traceGroup>
        <inkml:traceGroup>
          <inkml:annotationXML>
            <emma:emma xmlns:emma="http://www.w3.org/2003/04/emma" version="1.0">
              <emma:interpretation id="{319507A9-4189-43E1-AEFC-275C09F80A69}" emma:medium="tactile" emma:mode="ink">
                <msink:context xmlns:msink="http://schemas.microsoft.com/ink/2010/main" type="inkWord" rotatedBoundingBox="18404,15973 18925,16150 18833,16424 18311,16247"/>
              </emma:interpretation>
              <emma:one-of disjunction-type="recognition" id="oneOf3">
                <emma:interpretation id="interp15" emma:lang="en-IN" emma:confidence="0">
                  <emma:literal>=</emma:literal>
                </emma:interpretation>
                <emma:interpretation id="interp16" emma:lang="en-IN" emma:confidence="0">
                  <emma:literal>#</emma:literal>
                </emma:interpretation>
                <emma:interpretation id="interp17" emma:lang="en-IN" emma:confidence="0">
                  <emma:literal>¥</emma:literal>
                </emma:interpretation>
                <emma:interpretation id="interp18" emma:lang="en-IN" emma:confidence="0">
                  <emma:literal>c</emma:literal>
                </emma:interpretation>
                <emma:interpretation id="interp1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3702.838">18400 16112 837,'0'0'702,"-15"0"-62,15 0-64,-13-1-36,13 1-52,0 0-19,-14 0-38,14 0 8,0 0 8,0 0-19,0 0-23,0 0-15,0 0-21,0 0-23,9 4-19,-9-4-31,21 1-235,-6-1-61,1 0 0,2-1 0,4 1 0,-1-2 0,5 1 0,-2 0 0,-1-2 0,0 2 0,2-2 0,-5 3 0,1-2 0,-2 2 0,-3-3 0,-2 2 0,-2-1 0,-12 2 0,23-1 0,-23 1 0,17-1-432,-17 1-149,13-1-116,-13 1-106,0 0-176,0 0-512,0 0-1116</inkml:trace>
          <inkml:trace contextRef="#ctx0" brushRef="#br0" timeOffset="3925.534">18460 16276 914,'0'0'886,"-6"7"-75,6-7-60,0 0-44,0 0-66,1 12-85,-1-12-55,12 5-60,-2-2-63,1-2-56,2 2-60,5-2-34,1 0-41,0 0-28,4 1-35,0-2-21,1 0-29,-2 0-1,2 0-38,-2 0-44,1 0-53,-2-3-65,0 2-72,0-2-85,-3 1-93,0-1-82,-2 0-104,-2 1-98,-2 0-164,0-1-632,-3-1-1072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4:38.334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context xml:id="ctx1">
      <inkml:inkSource xml:id="inkSrc12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7093" units="1/cm"/>
          <inkml:channelProperty channel="Y" name="resolution" value="39.58763" units="1/cm"/>
        </inkml:channelProperties>
      </inkml:inkSource>
      <inkml:timestamp xml:id="ts1" timeString="2021-04-29T05:35:12.276"/>
    </inkml:context>
  </inkml:definitions>
  <inkml:trace contextRef="#ctx0" brushRef="#br0">4132 875 498,'0'0'552,"0"0"-60,0 0-37,0 0-31,0 0-53,-10-3-13,10 3-81,0 0 35,0 0-25,0 0-2,-8-6-32,8 6 1,0 0-30,0 0 15,0 0-44,0 0 19,0 0-47,-7-6 20,7 6-57,0 0 4,0 0-58,0 0 8,0 0-38,0 0 28,0 0-25,-3 11 23,3-11-32,0 12 33,0-12-41,1 14 39,-1-14-54,0 17 33,0-17-43,2 19 34,-2-19-44,0 18 41,0-18-45,1 19 47,-1-19-48,0 19 37,0-19-42,0 17 38,0-17-43,0 15 50,0-15-48,1 13 38,-1-13-38,0 0 36,1 16-37,-1-16 33,0 0-39,4 9 52,-4-9-41,0 0 50,9 5-51,-9-5 50,0 0-49,17-3 41,-17 3-35,14-2 39,-14 2-53,14-3 51,-14 3-54,18-3 56,-18 3-63,16-2 58,-16 2-59,18-1 57,-18 1-51,19 0 55,-19 0-55,17 2 50,-17-2-42,16 4 44,-16-4-48,16 5 87,-16-5-51,14 12-44,-14-12 74,10 10-10,-5-3-5,-5-7-4,7 16-1,-7-16 3,3 15-4,-3-15 8,0 20-16,0-20 0,-4 19-4,1-9 0,-1 0 2,0-1-4,-1 1-2,0 0 0,-4 0-3,3-2 1,-2 3-1,1-4 6,-1 0-9,-1 1 1,1-1-6,-1-3-7,-1 2-35,1-2-74,-1-2-55,10-2-64,-19 1-69,19-1-35,-21-3-64,13-1-88,-1-2-43,3-1-35,0 0-39,-1-3-599,3-2-818</inkml:trace>
  <inkml:trace contextRef="#ctx0" brushRef="#br0" timeOffset="410.796">4172 848 762,'0'0'723,"0"0"-76,0 0-59,-9 5-80,9-5-46,0 0-55,0 0-35,0 0-64,0 0-10,0 0-48,0 0 10,0 0-37,0 0 34,0 0-56,0 0 11,0 0-29,16-5-12,-8-1-15,1 1-24,4-1-9,-1-3-15,4 1-18,0-1-5,2-1-18,-1 0-13,2 2-9,-2 0-9,2-1 2,-3 4-5,-1-3-5,0 2-7,0 2-4,-1-1-3,-1 0-1,-3 0 12,2 2-3,-3 0 9,-9 3 9,16-6 2,-16 6 12,13-4 2,-13 4-27,10-2-29,-10 2 0,0 0 0,13-3 0,-13 3 0,0 0 0,9-5 0,-9 5 0,0 0 0,0 0 0,9-2 0,-9 2 0,0 0 0,0 0-122,0 0-303,0 0-103,0 0-108,-4 9-174,4-9-980,-9 12-1489</inkml:trace>
  <inkml:trace contextRef="#ctx0" brushRef="#br0" timeOffset="2155.935">16922 16070 193,'0'0'800,"0"0"-145,6-7-45,-6 7-80,0 0-65,0 0-58,6-7-46,-6 7-31,0 0-20,0 0-27,0 0-10,0 0-12,0 0-8,11 3-19,-11-3-27,0 0-24,5 11 20,-5-11-32,5 12-23,-5-12-23,2 12 0,-2-12-14,1 15-18,-1-15-11,0 20-9,0-20-16,-1 21 2,0-11-6,0 1-8,-3-1-11,4-10-3,-4 21-3,4-21-4,-4 18-7,4-18-3,-2 20 1,2-20-2,-4 14 0,4-14-1,-1 12 1,1-12-4,-3 10-2,3-10 6,0 0-7,-1 14 2,1-14-1,0 0 2,0 0 3,-2 10 1,2-10 15,0 0-5,0 0 0,13 2-2,-13-2-7,12-2-3,-12 2-1,13-5-3,-13 5 3,17-3 2,-17 3-2,18-5-6,-18 5 0,21-4-1,-21 4-3,19-2 0,-19 2-2,19 0 1,-19 0-1,19 0 0,-19 0 1,17 0-1,-17 0 1,19 5 3,-10-1-1,0-1 8,-9-3-11,15 10 4,-15-10 1,12 12 0,-12-12 2,9 14-9,-6-6 4,-3-8-9,3 14 14,-3-14-7,1 15 2,-1-15 0,-2 17 5,-1-7-8,3-10 12,-6 16-9,0-6 0,0-3 0,0 3 0,0-4 0,-2 2 0,0 0 0,-1-1 0,2 0 0,-3 0 0,-1-2 0,2 0 0,-1 0 0,1-2 0,0 1 0,-1 0 0,0-1 0,10-3 0,-18 1 0,18-1-76,-19-1-55,19 1-74,-19-5-78,11 0-75,0 0-94,-1-2-104,3 0-108,1-2-88,0-4-743,1 1-1123</inkml:trace>
  <inkml:trace contextRef="#ctx0" brushRef="#br0" timeOffset="2547.012">17050 16095 855,'0'0'681,"0"0"-69,0 0-99,0 0-32,0 0-44,0 0-57,0 0-36,0 0-58,0 0-27,8-7-28,-8 7-9,18-3-22,-8 0-11,2 1-7,1-2-12,-1 1 15,2 0-4,-1 0-16,0 1 3,4-1 20,-4 0-9,0 2-11,0-4-1,0 3-11,0 0-10,-2 0-10,2-1-17,-1 2-15,-12 1-17,20-2-87,-20 2 0,16-3 0,-16 3 0,13-2 0,-13 2 0,12-2 0,-12 2 0,0 0 0,14-3 0,-14 3 0,0 0 0,10-2 0,-10 2 0,0 0 0,0 0 0,0 0 0,0 0 0,0 0-139,0 0-255,0 0-79,0 0-105,0 0-155,0 0-175,-10-3-665,10 3-1219</inkml:trace>
  <inkml:trace contextRef="#ctx0" brushRef="#br1" timeOffset="15753.362">2457 9911 414,'0'0'670,"0"0"-118,0 0-46,0 0-47,0 0-63,0 0-18,0 0-25,0 0-63,9-4-8,-9 4-44,0 0 2,0 0-36,0 0 1,0 0-36,0 0 9,9-5-31,-9 5 5,0 0-30,0 0 12,0 0-30,0 0 11,0 0-35,0 0 12,0 0-11,0 0-9,0 0-9,0 0-13,0 0 23,0 0-26,0 0 12,5 10 7,-5-10-10,-4 12 24,4-12 1,-6 18-9,2-7-3,-3 3-13,1-1-4,-1 1 0,-1 3-6,-1 0-5,-2 0-9,0 2-1,1-1-6,-1-1 5,-1-1-4,1 1 0,-1 0-7,2-1-2,-1 0 1,0-4-4,2 0 7,0 0-10,-1-1-3,1-2 1,0 2 0,0-3 5,1 0-8,1-1 5,-1-1-3,0-1 2,-2 1-6,10-6 2,-17 6 2,17-6 0,-18 5-2,18-5-5,-16 2 5,16-2-2,-17-2 2,17 2-3,-18-5-2,18 5-2,-17-7 2,10 2 4,7 5-7,-15-10-3,7 6 0,2-3 2,-2 2-1,8 5 1,-10-14-1,5 7 2,5 7-3,-8-16 5,8 16-8,-5-16 5,5 16 3,-3-21 2,5 10-7,-2 11 1,3-20 1,0 9-4,1 1-1,0 0 4,1 0-5,0 1 5,1 0-2,2 1-1,1-1-1,-1 3-2,-2-1-13,5 1-14,-2 2 2,0 0-5,1 0-11,-10 4 14,21-1-8,-21 1 2,22 1 1,-10 2 2,0 0-6,2 2-7,0 1-7,-1 0 13,1-1-21,0 4 6,0-3-13,0 1 22,0 2-22,0-1 22,1-1-23,0 3 1,-2-3-2,2 2 7,-2-2 5,1 1 8,0-2 6,0 0 3,-2-1 2,2 0 14,-2-1 3,0-2 8,2-1 4,-3 1 3,3-2 1,-1-2 4,0 1 5,-1-3 0,1 2 0,3-3 3,-4-2-1,2-1-6,-1 2 6,0-2 17,-2-1-20,1-1 28,-1 0-24,0 0 29,-1 0-6,-1-2 30,-1 0-25,-1 2 37,0-1-3,-2 1 23,0-1 3,-3 2-2,-2 9-8,2-18-2,-2 18-17,-3-17-6,-1 7 4,-1 2-13,-2-1-2,-2 1-4,-2-1 0,-3 2 1,1 1-10,-2-1-3,0 2-6,-2-2-7,0 3-2,1 0-5,-1 2-2,1-1-14,2 2 7,-3 1-45,3 1-52,0-1-73,1 1-41,0 1-80,3 0-43,10-2-65,-18 6-55,18-6-44,-13 7-47,13-7-209,-9 8-327,9-8-702</inkml:trace>
  <inkml:trace contextRef="#ctx0" brushRef="#br1" timeOffset="16432.791">3806 10015 496,'12'-4'579,"-12"4"-77,0 0-46,0 0-29,0 0-35,7-5-20,-7 5-60,0 0 13,0 0-49,8-7-5,-8 7-51,0 0 7,0 0-33,0 0 6,8-5-39,-8 5 5,0 0-19,0 0-25,0 0-17,0 0-20,0 0-26,0 0-10,7-6-10,-7 6-9,0 0-41,0 0-73,0 0-79,0 0-38,0 0-81,0 0-62,0 0-19,0 0 4,0 0 12,8-6 7,-8 6-27,0 0-35,0 0-58,0 0-329,13 0-310</inkml:trace>
  <inkml:trace contextRef="#ctx0" brushRef="#br1" timeOffset="17323.299">4250 9926 431,'0'0'617,"0"0"-91,-4-9-46,4 9-34,0 0-18,0 0-8,-4-10-44,4 10-11,0 0-50,0 0-3,-4-9-13,4 9-17,0 0-18,0 0-39,0 0-31,0 0-28,-10-5-28,10 5-23,0 0-21,-12 5 37,5 0-41,-3 0 38,-1 3-51,-5 2 39,2 3-63,-4 1-6,-2 3-4,-1 0-1,0 1-5,0 1-6,-1 0-2,-1-4-2,1 3-8,3 0 6,-3-1-5,1 0-2,1-1-5,0-1 1,1-3-1,1 2-3,0-2 3,1-3-2,0 2 0,1-4 10,1 1-4,2-3-14,-2 1-2,2-1 2,0-2-3,2-3-10,11 0 12,-21 0-1,21 0-4,-19-2-1,9-4 1,2 0-10,2 1 1,-2-3 2,1 0-6,1 0 0,1 0 3,1-2 1,4 10 1,-4-17-3,4 17-1,0-19-4,3 9-9,1 1 16,1-1-1,2-1-1,3 0-9,0 1 10,1 0-2,3 1-1,1 1 3,1 0-10,0 2-1,3 1-11,0 1 1,-1 1-11,2 1 0,0 2-1,0 2-1,1 1 0,4 1-4,-1 2-13,-2 2-5,2 0-13,-1-1-18,0 3 36,-1-2-11,-1 2 38,0 0-12,-1-1 28,0 0-16,-1-1 22,-4-1-7,2 0 20,-2-1-19,0-2 26,-1 1-23,2-1 23,-4-1-17,1-3 23,1 0-22,-1 0 19,2-2-19,1-2 24,0-1-23,1 0 20,2-4-21,-1 1 28,-1-3-21,0 1 29,-4 2 27,1-3 4,-3 1 18,-1 0-8,0-1 15,-4 0 4,0 2-15,-6 9 15,2-17 22,-2 17-44,-2-17 38,-2 9-49,-3-1 34,-2 2-59,-1-2 27,0 2-50,-3 1 44,0-1-55,0 2 47,0 1-45,0-1 35,-1 3-55,1-1 22,0 1-90,0 1-53,13 1-86,-24 1-59,12 1-101,1 1-122,0-1-113,0 3-128,1-1-609,2 1-965</inkml:trace>
  <inkml:trace contextRef="#ctx0" brushRef="#br1" timeOffset="18437.904">5937 9864 441,'0'0'570,"0"0"-86,16-3-50,-16 3-39,0 0-32,13 0-22,-13 0-12,0 0-23,0 0-34,0 0-4,14 0-21,-14 0-26,0 0-12,0 0-16,4 9-4,-4-9-3,-2 12 10,2-12-33,-6 18 13,1-7-43,-3 2 25,-1 2-59,0 0 34,-3 2-62,-3 1-2,-2 2-5,-1-1-11,-1 3-7,-3-1-10,3-3-8,-3 3 1,2-3 8,-1 1 4,1-2 4,3-5 8,0 2-5,1-2-3,0-2 3,1-1-1,4-1-7,-2-1-4,-1-1-9,1 0-1,0-3-5,3-1-3,10-2-3,-22 3-5,22-3-1,-18-5-8,8 3-1,1-3 5,1 0 31,1-1-48,-1-2 7,3 2-3,0-3-8,1 1-1,1-1 1,3 9-3,-2-19-4,2 19 2,0-18 37,2 9-50,1-1 50,2 0-56,0 1 50,2 0-54,0 1 45,1-1-63,1 1 46,2 0-57,-2 3 43,2-1-41,-1 1 15,1 1 48,1 0-38,1 1 28,-2 1-39,3-1 23,0 2-28,-1 1 20,2-3-20,0 3 4,0 3 2,0-3 1,3 4 3,-2-2 5,1 3 2,0-1 3,-2 4-6,2-2-10,-2 1 2,0 1-4,2 3-21,0-5 28,-3 3-17,2 0 31,-2-1-13,2-1 27,-3 0-12,2 0 28,-2-1-16,1-2 22,0 1-53,-1 0 68,1-2-24,0-1 24,0 0-20,-2-2 23,4-2-19,-2 2 21,2-5-20,-1 4 24,-2-1-18,0-1 19,0 2-10,-1-2 25,-2 1-19,1-1 31,0-1 20,-11 4 13,17-8-2,-17 8 17,13-7 17,-13 7 3,12-10-7,-12 10-2,9-10 35,-9 10-49,3-13 47,-3 13-52,2-13 27,-2 13-58,-3-17 11,-1 8-30,-2-2 20,0 0-10,-2-1-10,-1-3-8,-2 1-39,-1-1 29,-1 0-30,0-1 25,2 3-36,-2 3 30,3-1-71,-2 1 9,1 2-101,-1 1-30,1 3-68,-1 1-47,12 3-91,-23 0-124,13 5-137,-1 2-157,-2-2-519,1 4-929</inkml:trace>
  <inkml:trace contextRef="#ctx0" brushRef="#br1" timeOffset="19668.039">7870 10076 402,'0'0'520,"15"-4"-41,-15 4-74,12-5-15,-12 5-45,10-2-12,-10 2-25,0 0-15,14-4-8,-14 4-16,0 0-19,11-1-29,-11 1-23,0 0-7,0 0-15,13 2 11,-13-2 3,0 0-8,1 10-8,-1-10-3,-6 14-15,0-6-3,-2 2-15,-1 1-17,-2 1-11,-1 3-7,-2-1 33,-3 0-62,2 2 36,-6 1-54,1-1 42,-2 1-54,1 0 35,-4 0-53,2-2 34,-1-1-44,0 1 35,-2-1-42,2-2 26,2 0-33,2-3 29,-2 1-37,0-2 41,2-1-41,3-2 7,1 0-13,-1 0 47,2-3-37,1-1 37,0 0-44,1-1 32,1-1-33,0 0 31,0-2-33,1-1 27,2-1-39,-2-1 45,1-3-47,3 2 44,-1-4-42,0 1 40,2-2-43,3 2 27,1-2-29,2-1 35,1 1-38,0 0 34,5 0-48,1-2 47,2 4-52,0 0 47,4 0-47,-3 1 49,4 2-55,0 2 34,1 2-52,1 0 37,-1 2-47,3 2 40,1 0-40,-1 3 2,4 2 8,-1 1-9,2 2 6,-1-1-3,4 4-1,-1-2-6,-1 4 0,1-2-1,-5-1 0,1 0 9,-1 0 12,-2-1 13,1 1 8,-1-2 9,1 0 6,-2-3 5,-2 1 6,2 0 10,-1-4-1,1 1 8,0-1-3,0-1-8,-1-2 6,3-3-12,0 0 20,-2 0 10,4-3 0,0-2 6,-2 0 16,2 1 13,-2-4 3,-3 1 5,1-1 16,-2-1 7,-2 2 13,-3 1-4,-1-3 29,-1 2 58,-2 1-76,-2-3 39,-1 1-60,-2 1 51,-2-1-50,-2-1 49,0 1-50,-4-2 28,1 1-50,-3-1 27,-2 4-45,-1-3 30,0 2-48,-1 0 51,0 1-68,1 1 32,-4 0-50,5-1-64,-2 2-145,2 0-109,-1 0-88,3 2-207,0-2-178,0 2-822,0-3-1292</inkml:trace>
  <inkml:trace contextRef="#ctx0" brushRef="#br1" timeOffset="21518.041">3999 7729 293,'6'-7'556,"-6"7"-89,0 0-54,7-11-18,-7 11-36,0 0-23,8-8-32,-8 8-21,0 0-20,0 0-14,7-10-6,-7 10-23,0 0-20,0 0-7,0 0-7,0 0-7,10 3 6,-10-3 8,0 0 1,2 11-1,-2-11-3,-2 14-12,0-6-21,-2 3 1,-1 1-26,-4 0-16,1 2 0,1-2-2,-5 1-8,2 1-7,-2 1 0,-2-1-15,2-2 3,-4 2-8,3-1-6,-2-1-2,1-1-10,-2 0-7,3-2-4,0 0 3,-1-1 7,2-2-7,-2 0-13,2-1-5,-1-1-13,1 0-22,1-3 0,-2 0 0,13-1 0,-24-1 0,14-1 0,-1-2 0,0-1 0,2-1 0,0 0 0,-1-2 0,2 1 0,2-1 0,0-1 0,0 1 0,0-1 0,2 2 0,0-3 0,2 0 0,2 10 0,-6-19 0,6 19 0,-2-17-23,2 17-14,-2-15-11,2 15 2,0-18-13,0 18 26,4-15-48,-4 15 42,7-17-36,-7 17 52,9-14-37,-3 6 0,2 3 8,-1-2 7,1 2 7,2 1 2,-1 1-6,2 0 1,1 2 0,0 0 4,0 2-5,0 2 1,2 0 3,0 2 0,0 3-2,0-1 9,0 4 4,3 0-1,-3 2 2,3 0-22,-3-1 28,1 5-18,-1-5 19,3 5-13,-2-5 18,3 2-17,-1 2 19,0-3-3,2 1-13,-2-1-13,1 0 20,0-1-19,0-1 26,1-1-24,-2 0 26,0-1-26,1-1 15,-1-1-18,-2-2 28,3-1-20,-1-1 31,-3-2-21,0 0 22,1-1-18,-1-1 23,3-2-17,-2 0 24,1 1-27,-2-4 33,1 0-22,-3-2 27,2 1 0,-4 0 33,0-5-5,0 2 31,-2-2 5,0 0 1,-3-3 4,1 1-13,-3-3-8,-3 0-6,0-2 51,-3 3-45,-1-2 36,-3-2-63,-1 1 34,-4-1-45,-2 2 27,-1-1-35,-2 3 17,-1 0-44,1 3 36,-1 1-43,2 1 39,-1 1-50,2 5 0,2-2-123,0 3-91,1 3-104,12 1-101,-20 2-183,9 3-181,1 0-792,0 4-1248</inkml:trace>
  <inkml:trace contextRef="#ctx0" brushRef="#br1" timeOffset="22647.782">4101 9015 521,'0'0'687,"0"0"-96,0 0-35,0 0-53,0 0-31,-1-11-86,1 11-35,0 0-75,0 0-28,0 0-23,0 0 28,0 0-7,-4 8-12,4-8-27,-5 10-16,5-10-13,-9 16 34,5-7-75,-2 2 36,0 0-68,-1 2 27,-3 2-55,1-1 36,-1 3-60,-3 0 39,1 2-69,0-4 36,-2 2-27,1 1 2,-1-1-1,0-1 4,-1 1 4,2-3 0,-1 2 1,1-3-7,-2 2-5,4-4-3,0-2 6,-1 2-5,2-4-8,0 1-1,0-4 0,2 1-3,-1-1 0,9-4-8,-15 1 0,15-1-2,-12 0-5,12 0 6,-10-9-9,10 9 0,-9-13-4,9 13 2,-4-18 24,4 18-5,-1-20 2,2 9-34,2 0 38,1-1-25,0-2 21,0 1-39,3-1 41,-1-1-38,1 1 36,1 0-36,0 1 35,0-1-30,0 3 29,2-1-41,-1 1 43,0 1-35,2 3 32,-2-3-41,1 4 40,2-1-45,-3 3 34,2-1-51,1 1 33,-2 2-55,2-1 46,0 0-38,-12 3 29,23 0-47,-11 3 60,-1-1-43,3 1 34,1 1-30,-2-1 38,0 3-42,3 0 33,-4 0-36,4 0 48,-3 1-40,1 1 43,1-1-37,-1 0 4,3 0 6,-3 1 3,2-1 11,1 0-1,-2-2 4,2 0 0,-2 0 7,2 0 2,-3-1 3,1-3 3,-1-1 6,1 2-1,0-4 4,-3 1-2,5-2 0,-4-3 4,2 1 28,-3-1-30,2-2 38,-4 0-34,-1-1 7,1 0 25,-4 0 19,-2 0 3,-1-1 4,-2 0-16,-2-2 19,-3 0 3,-2-2-2,-2 1-6,-5-1 2,2 2 29,-5-1-53,1 0 36,-3 3-58,3-1 35,-3 2-49,2 1 32,1 2-42,0 1 4,0-1-109,-1 2-87,2 4-90,3-2-114,-3 2-186,14 0-151,-21 5-906,11 0-1313</inkml:trace>
  <inkml:trace contextRef="#ctx0" brushRef="#br1" timeOffset="23882.116">4124 11293 577,'0'0'608,"0"0"-92,5-10-14,-5 10-42,0 0-44,3-11-39,-3 11-40,0 0-42,5-11 6,-5 11-40,0 0 15,0 0-33,4-10 9,-4 10-40,0 0 5,0 0-35,0 0-13,0 0-29,0 0-18,0 0-13,-10-2-15,10 2 6,-13 6-12,4 3-12,-2-1 2,-5 4-5,1 0 28,-2 0-48,2 1 30,-4 1-49,-1 1 34,0 0-39,1-1 41,-2 1-20,4-4 3,-2 3-38,2-3 32,-1 1-32,3-3 26,1 0-32,-1-1 31,3 0-27,0-2-10,1-1 29,1 0-43,1-3 41,0 2-41,9-4 39,-17 3-36,17-3 27,-14 0-37,14 0 31,-13-7-35,13 7 34,-7-9-37,7 9 39,-6-17-38,6 17 55,2-17-63,-1 5 3,2 2 6,0-4-3,3-1 2,1 1 4,2-2-5,0 0 11,1 0 1,2 0 1,-2 2 1,1 2-1,0 1 1,0 2-12,1 1-9,-1 2 1,1 1-7,-2 3-3,-10 2 0,21 0 0,-9 5 3,0-3 6,2 5 1,-3 0-3,3 2 11,-2 0 3,3 2 45,-1 2-55,0-1 55,1 0-59,1 0 50,-1-1-47,-1 2 49,3-1-57,-3-1 51,3 2-60,-3-2 45,0-2-50,-2-1 1,2 1 8,1-1 2,-2 1 8,-1-4 5,2 2-1,-1-2 7,-1-1 8,-1 0 3,-1-3 0,2 2 7,-12-3 1,20-3-7,-10 2 11,2-2 34,-3 0-39,0-2 45,1-1-23,-2 1 54,-2-3-39,0-1 1,1 1 0,-3-2 9,-1-1 2,-1 0 8,-1-2-5,-2-1 0,-2-1-9,1-2-5,-5-3-3,-2 2-4,2-1-4,-2 0-5,-1 2-5,-1 2 1,2 1 0,-1 3-4,1-1-7,-1 2-2,-2 2-7,2 1-42,1 0-69,-1 2-71,0 3-107,1-1-84,-3 0-150,12 3-125,-16 2-180,16-2-556,-18 4-993</inkml:trace>
  <inkml:trace contextRef="#ctx1" brushRef="#br1">2480 8582</inkml:trace>
  <inkml:trace contextRef="#ctx0" brushRef="#br1" timeOffset="39463.232">2646 9024 578,'0'0'495,"0"0"-76,0 0-35,8-5-26,-8 5-47,0 0-24,0 0-5,0 0-6,0 0-6,0 0-17,0 0-4,0 0-39,12-2-3,-12 2-32,0 0 15,0 0-23,0 0 20,5 8-29,-5-8 18,0 0-12,2 13-19,-2-13-5,-4 13-13,4-13-9,-7 17-3,2-8-7,-1 3-22,-2-2 3,2 2-1,-3 3-5,-1-4-1,1 1-1,0 0 2,-3 1-4,2-1-2,0-2-4,-1 2 5,-1-2-8,1 2-3,-4 0-8,1-2-5,0 2-3,3-5-1,-3 3-4,2-3-1,-2 2-8,1-2 4,2 0 1,-3-1-3,4-1-8,-2-2 1,1 1-7,0 0-9,-1-3 0,1 1 3,11-2-16,-20 0-3,20 0 0,-21-2 0,21 2 0,-19-5 0,10 1 0,-1 1 0,3-2 0,-1-1 0,0 0 0,1-1 0,0 2 0,2-5 0,0 3 0,1-1 0,-1-1 0,5 9-1,-4-19-7,4 19 4,-1-18 0,1 18-3,2-19 0,1 9 2,-3 10-6,9-17 5,-4 10 11,0-2-4,3 2-6,1 1-4,-2-1-10,0 3-3,3-1 2,1 2 13,-11 3-20,20-5-1,-20 5 1,23-3 28,-23 3-32,24 1 38,-11 2-40,-1-1 25,1 0-29,3 3 33,-2-1-39,1 2 41,0-1-52,1 1 41,-2 1-41,1-1 52,-1 1-64,3 0-4,-3 0-4,2-1 5,-1 3 7,0-3-4,0 0-3,0 1 18,1-2-19,-1 0 19,-2 2-16,2-2 27,-1 0-18,0-1 26,0 2-15,-2-4 25,1 1-14,-2-1 26,2 1-11,-2-2 18,-11-1-19,25 0 25,-14-1-19,-11 1 17,23-4-15,-12 0 22,0 2-1,-1-4-1,-1 2-7,3-2 2,-3 0 2,-2-1 6,2-1 19,-3 0 16,1-2 5,-2 0 23,-1 2-5,-1-4-1,-1 2 17,-2 10 6,0-21 26,0 21-53,-5-22-11,1 12-9,-1 2-6,0-1-9,-3 3-6,-1-1-6,-1 2-4,1-1-6,-4 1-15,2 3-53,-2-2-59,2 1-76,-1 3-93,-2-2-71,2 1-120,-3 1-146,2 1-99,-1-2-766,2 2-1121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6:23.499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22507 659 237,'0'0'709,"0"0"-118,0 0-48,10-7-64,-10 7-55,0 0-48,7-6-23,-7 6-33,0 0-25,7-4-29,-7 4-11,0 0-33,7-7 11,-7 7-38,0 0 11,0 0-28,8-8 19,-8 8-43,0 0 28,0 0-58,0 0 11,0 0-48,0 0 25,0 0-57,-10-4 37,10 4-55,-11 4 45,2 0-6,0 0-2,0 3-16,0-1-12,0 1 0,-2 0-6,2 1-2,1 3 3,-1-3-5,1 2 12,2 1-8,1 0-1,1-1-9,0-1 5,3 2 0,2-1 20,3 2-2,1 0-6,2 1-9,0-1-4,5-1-4,0 2-1,3 2-4,1-4 3,1 5 3,-2-5-31,3 2 0,-1 0 0,2 0 0,-4-2 0,3 0 0,-3-1 0,-1 1 0,-2-3 0,1 1 0,-3 0 0,-2-3 0,0 2 0,-1-1 0,-7-7 0,8 14 0,-8-14 0,1 12 0,-1-12 0,-5 12 0,-2-6 0,-3 0 0,0 1 0,-3 0 0,-2-2 0,-2 0 0,-1-2 0,-2 1 0,1-2 0,-4 1 0,1-3 0,0 0 0,2-2-291,-2-1-101,3 0-101,0-3-93,0-4-148,4 3-174,3-4-610,4-3-1150</inkml:trace>
  <inkml:trace contextRef="#ctx0" brushRef="#br0" timeOffset="770.946">22471 710 480,'0'0'854,"0"0"-151,0 0-88,3-12-93,-3 12-72,9-6-66,-2 1-42,2 2-69,0 0-19,7-3-53,0 1-17,1 2-45,4-3-11,2 1-36,1-2-7,1 3-34,2-1 7,1 0-23,-1 1 6,5-3-20,-2 2 11,-2 0-25,-1 0 2,-1 1 3,-2-3-1,-1 1-11,0 1 3,-2-2-2,-5 0 8,1 1-12,-3-1 7,0-2-2,-3 3 3,0-4-2,-1 1 1,-4-2-5,-2 1 1,-1-1-2,-2-1 2,-1 0 0,-1 0-2,-3-2 7,-3 1 8,-1 0 10,-1 0 12,-4 2 20,-4-2 16,0 2 4,-2 1 29,-2 2 3,-3 0-16,-1 2 13,-6-1-16,-2 4 2,0 2 48,-3 0-68,-2 2 57,0 2-84,-8 2 72,0 3-57,0 0 56,2 3-59,0 0 64,1 4-44,1 2 38,0 1-46,2 3 33,3 1-8,-1 2-54,3 3-38,4 1 0,1 3 0,3-1 0,2 2 0,4 1 0,3 1 0,2 0 0,3 0 0,4-2 0,4-3 0,1 4 0,3 0 0,2-1 0,3 1 0,1 0 0,3 0 0,4 1 0,1 1 0,4-2 0,-1-2 0,4-1 0,-1-1 0,4-3 0,1-1 0,2-1 0,0-4 0,-2-1 0,2-4 0,1-1 0,0-2 0,2-1 0,-1-3 0,-1-3 0,0-1 0,2-1 0,1-3 0,0-2 0,5 0 0,0-3 0,-1-2 0,1-1 0,5-4 0,-1-2 0,-2-1 0,-1 1 0,0-4 0,-1-2 0,-3-1 0,0 0 0,-1 1 0,-2-1 0,-2-1 0,-6 2 0,0 1 0,-2-3 0,-2-1 0,-3 1 0,-1-3 0,-4 0 0,-3 2 0,-2-1 0,-3-3 0,-2 0 0,-2-3 0,-2-3 0,-2 1 0,-4-4 0,-1 0 0,-2 0 0,-3-1 0,-1 2 0,-2 1 0,-3-3 0,1 4 0,-5 1 0,1 3 0,0 0 0,-1 5 0,0 0 0,5 6 0,-1 1 0,0 4 0,4 0-175,1 5-171,2 1-59,0 1-43,1 4-83,2 1-110,-2 3-8,1 2-124,-1 2-567,0 1-942</inkml:trace>
  <inkml:trace contextRef="#ctx0" brushRef="#br0" timeOffset="1689.102">16157 926 638,'-7'-15'766,"3"7"-34,4 8-86,-7-18-69,5 8-10,-3-2-75,1 0-18,-1-2-22,2 1 27,-1 1-48,1 2 1,-1-1-37,4 11-35,-6-15-19,6 15-64,-4-15-145,4 15-132,0 0 0,-5-9 0,5 9 0,0 0 0,-3 11 0,3-11 0,-1 25 0,-1-11 0,1 3 0,0 1 0,-2 1 0,1 2 0,-2 2 0,1-2 0,0 2 0,-1-1 0,1-3 0,1 1 0,0-2 0,0 1 0,0-2 0,1-3 0,0 1 0,1-3 0,-1 0 0,1-12 0,-2 21 0,2-21 0,-1 15-63,1-15-475,0 0-21,1 12-35,-1-12-49,0 0-18,0 0-17,0 0-127,8-7-340,-8 7-759</inkml:trace>
  <inkml:trace contextRef="#ctx0" brushRef="#br0" timeOffset="2206.108">16087 927 309,'0'-14'711,"-1"1"-110,0 0-42,-1-1-33,2 1-52,0-1-37,2-1-40,0-2-7,1 3-73,2-3-3,1 3-36,6-3 5,-1 3-49,4-1 20,2 2-51,2 2 33,2 2-55,-1 3 36,3 0-54,-1 4 22,-3 2-64,0 2 38,-1 1-23,-3 2-22,1 3 0,-3 1-22,-3 3-10,-1-1-12,-4 3-36,-3 1-34,-2-2 0,-1 3 0,-4 2 0,-4-1 0,0 2 0,-1-1 0,-3 1 0,0-2 0,-1-1 0,0-1 0,0 0 0,1-2 0,3-2 0,0-1 0,1-1 0,3-2 0,-1 1 0,7-8 0,-11 7 0,11-7-27,0 0-64,-11 3 62,11-3-49,0 0 69,3-10-54,-3 10 62,9-12-59,0 5 69,0-3-47,4 1 61,1 0-62,0 2 58,6-2-60,1 3 64,-1 2-51,1 0 53,1 3-55,-1 2 60,1 1-66,1 3 81,0-1-57,-3 6 68,-1-2-57,0 1 55,-3 3-45,-1-2 52,-5 2-43,-2-2 56,-1 4 4,-1-2-19,-5 0-59,-1 0 0,-3 1 0,-1 0 0,-3 0 0,-2 0 0,-4 1 0,-1 0 0,-3-4 0,-2 3 0,-1-3 0,-3-1 0,1 1 0,-1-4 0,-1 2 0,0-3 0,1-1 0,0 0 0,1-1 0,2-3 0,-1 1 0,1-2 0,1-2 0,2 2 0,-2-2 0,3-1 0,0 0 0,2 0-315,1-1-275,3-1-127,2 0-136,-2-1-952,10 7-1505</inkml:trace>
  <inkml:trace contextRef="#ctx0" brushRef="#br0" timeOffset="3478.36">26067 583 304,'9'-6'674,"0"-1"-29,1 2-63,-2-2-72,1 0-27,1 2-30,-2-3-32,-1 3-33,0-2-18,-1 0-11,-6 7-15,10-11 20,-10 11-82,8-10 35,-8 10-89,5-8 28,-5 8-68,0 0 14,-5-13-71,5 13 41,-11-6-77,11 6 40,-20-1-52,5 1 31,-2 3-51,-3 0-35,-2 3-28,-1 2 0,-4 1 0,0 4 0,2 1 0,-2-1 0,0 4 0,4 0 0,0 2 0,0 2 0,4-1 0,2 0 0,-1 2 0,3-1 0,6-2 0,-1 0 0,4-1 0,2-1 0,4-2 0,1 3 0,4-3 0,2 2 0,4-2 0,4-1 0,1 0 0,2-2 0,3-3 0,4-1 0,-1-1 0,3-2 0,0 0 0,2-2 0,-2-2 0,0 0 0,2-1 0,-2-1 0,-4 0 0,-3 1 0,2 0 0,-3 0 0,-2-3 0,-3 3 0,-1-2 0,-13 2 0,23 0 0,-23 0 0,18-5 0,-18 5 0,13-3 0,-13 3 0,0 0 0,13-5 0,-13 5 0,0 0 0,0 0 0,8-6 0,-8 6 0,0 0 0,0 0-114,0 0-439,0 0-88,0 0-97,0 0-79,0 0-867,0 0-1359</inkml:trace>
  <inkml:trace contextRef="#ctx0" brushRef="#br0" timeOffset="4759.224">26766 820 725,'0'0'714,"0"0"-78,-11-4-66,11 4-69,0 0-41,-7-6-37,7 6-15,0 0-62,0 0-5,-7-7-49,7 7-7,0 0-50,0 0 3,0 0-56,-6-5-4,6 5-60,0 0 39,0 0-73,0 0 34,0 0-70,0 0 38,0 0-81,0 0 70,0 0-24,0 0-59,-10-4 51,10 4-59,0 0 56,0 0-2,-8 8-11,8-8-7,0 0 0,-5 8-69,5-8 81,0 0-63,-6 7 55,6-7-63,0 0 62,-5 7 5,5-7-64,0 0 61,0 0-56,-7 7 64,7-7-49,0 0 49,0 0-53,0 0 57,0 0-66,0 0 70,-4 7-64,4-7 77,0 0-65,0 0 58,0 0-66,0 0 64,0 0-71,0 0 60,0 0-52,0 0 55,0 0-71,0 0 71,-11-3-73,11 3 75,0 0-67,0 0 59,0 0-53,0 0 54,-5-7-60,5 7 57,0 0-65,0 0 73,-7-8-13,7 8 5,0 0 1,0 0 7,-5-7-4,5 7-55,0 0 60,0 0-4,-6-6 1,6 6-9,0 0-2,0 0 2,-9-5 0,9 5 6,0 0 9,0 0 4,-8-7 8,8 7 1,0 0-34,0 0-20,-10-4 0,10 4 0,0 0 0,0 0 0,0 0 0,-13 0 0,13 0 0,0 0 0,0 0 0,0 0 0,0 0 0,0 0 0,0 0 0,-14 1 0,14-1 0,0 0 0,14 6 0,-6-2 0,3-3 0,5 2 0,0 0 0,2-1 0,3-1 0,2 1 0,2 0 0,2-2 0,-1 0 0,3 0 0,-2-2 0,2 1 0,-2-1 0,0 0 0,-3 0 0,-3 0 0,-1-1 0,-2 1 0,-4 1 0,1 0 0,-3 0 0,-12 1 0,22-3 0,-22 3 0,16-3 0,-16 3 0,11-3 0,-11 3 0,0 0 0,9-8 0,-9 8-129,0 0-340,-2-10 4,2 10-20,0 0-6,-10-11 27,10 11 22,-10-8 37,10 8 35,-11-12 20,11 12 36,-14-13 68,7 5 61,1 0 41,-2 1 100,1-2 45,-3 0 119,3 0 37,0 0 48,0 1 57,1 1 23,-1-2 18,1 1-9,0 0 0,6 8 11,-9-13 8,9 13 51,-8-11-107,8 11 49,-7-9-92,7 9 35,0 0-76,-7-10 18,7 10-74,0 0 36,0 0-38,0 0 76,0 0-57,0 0-134,10 8 0,-2-1 0,-1 3 0,5-2 0,-4 3 0,5 1 0,-3 0 0,1 1 0,0 0 0,3 1 0,-3 0 0,-3-1 0,4 3 0,-5-3 0,2 0 0,0 2 0,-3-3 0,-1-1 0,-1 0 0,0-1 0,-3 1 0,-1-11 0,2 20 0,-5-11 0,1 1 0,-4-3 0,0 2 0,-4 1 0,-1-1 0,0-1 0,-1 0 0,-1-1 0,-1 0 0,1 2 0,-3-3 0,3 1 0,0 1-446,1-3-237,3 2-148,-2 0-162,2-3-664,9-4-1323</inkml:trace>
  <inkml:trace contextRef="#ctx0" brushRef="#br0" timeOffset="5661.706">27499 675 784,'2'-11'752,"0"-1"-49,1 3-71,-2-2-57,-1 11-59,2-19-33,-2 19-49,1-16-26,-1 16-29,2-12 18,-2 12-116,0-11 27,0 11-109,4-9 37,-4 9-95,0 0 21,0 0-56,0 0 68,0 0-33,0 0 40,0 0-43,5 12-77,-5-12-61,1 21 0,-2-9 0,1 2 0,-2 2 0,2-1 0,-3 0 0,3 2 0,-2 0 0,0-2 0,2 0 0,0-2 0,-2 0 0,2-13 0,-1 23 0,1-23 0,0 19-41,0-19-182,-1 15 9,1-15-36,0 14 6,0-14-36,0 0-9,2 8 13,-2-8 20,0 0 3,0 0 15,0 0 31,9-5 41,-9 5-2,4-14 31,-1 5 21,-3-3 16,2 1 23,0-7 25,2 0 20,-3-1 50,1-4-3,2-1 58,-1-1-12,2-1 35,-1 0 20,1 1-23,-1 1 28,5 1-8,-3 2 27,3 2-7,0 0 14,0 4-11,3 3 2,-1 1 15,2 3 2,-1 3-8,1 2-2,1 2-6,-1 2 7,5 2 64,-3 1-70,2 5 28,-4-1-59,1 2 31,-4 1-63,-1 1 39,1 2-62,-6 1 45,1-2-59,-3 2 45,0-2-8,-4 2-58,0-1-19,-3 0 0,1 1 0,-1-3 0,-2 2 0,1-3 0,-1 0 0,3-3 0,-1 1 0,-2 0 0,7-9 0,-7 13 0,7-13 0,-7 9 0,7-9 0,0 0 0,-6 10 0,6-10 0,0 0 0,0 0 0,0 0 0,11-5 0,-11 5 0,14-4 0,-5 1 0,-9 3 0,22-5 0,-10 1 0,-1 4 0,2-4 0,1 3 0,0 1 0,0 1 0,1 1 0,-2 0 0,3 3 0,-3 0 0,-2 1 0,1-1 0,-3 1 0,-1 0 0,0 2 0,-4 1 0,1-1 0,-5-8 0,4 17 0,-4-17 0,-3 16 0,3-16 0,-8 17 0,-2-8 0,2 0 0,-2-1 0,-2-1 0,-1 1 0,-3 0 0,1-2 0,-3 0 0,1-2 0,-2 1 0,1-1 0,-2-2 0,-2 1 0,1-2 0,-1-1 0,0 0 0,-5-1 0,-1-3 0,1 3 0,0-3 0,3 0 0,-1 1 0,0-2 0,3 1 0,2-1 0,2 2 0,2 0 0,0-1 0,5 1 0,-3 0 0,3 1 0,11 2 0,-20-5 0,20 5 0,-13-4 0,13 4 0,-12-3 0,12 3-352,-11-2-240,11 2-71,0 0-78,-16 0-75,16 0-775,0 0-1244</inkml:trace>
  <inkml:trace contextRef="#ctx0" brushRef="#br0" timeOffset="6749.175">7291 2367 903,'0'0'765,"1"-11"-69,-1 11-93,0 0-48,-1-13-24,1 13-59,-5-9-32,5 9-14,-9-6-43,9 6-20,-13-4-51,13 4-36,-17 0-14,5 3-21,1 1-15,-4 2 5,2 3-16,-2 4 17,-2 1-173,1 5-59,-1 2 0,1 1 0,1 0 0,1 2 0,2-1 0,0 0 0,3-1 0,1-2 0,2 1 0,2-1 0,0-2 0,3-1 0,1-3 0,1 2 0,3-2 0,0 2 0,4-3 0,0-1 0,4-2 0,0-1 0,3-2 0,0 1 0,3-5 0,-1 1 0,1-2 0,1-1 0,-1-1 0,2-1-357,-2-1-203,1-2-10,-1 1-25,-1 0 6,1-1 32,-3-1 36,-1 0-106,0-2-76,0-1-270,-4 1-565</inkml:trace>
  <inkml:trace contextRef="#ctx0" brushRef="#br0" timeOffset="6949.74">7476 2649 418,'10'-8'755,"-10"8"-112,8-7-41,-8 7-124,0 0 7,12-4 1,-12 4-19,0 0-43,0 0-22,13 0-25,-13 0 1,7 6-49,-7-6-32,5 10-21,-5-10-23,7 14-27,-7-14-24,3 17 4,1-6-19,-1 0-18,-2 0-38,0 2-131,-1 2 0,0 2 0,-1-2 0,-2 3 0,1-1 0,-3 0 0,1 0 0,-1 0 0,-2 2 0,2-2 0,-2-3-22,-1 0-305,2 0-53,-1-2-47,1 0-74,-1-3-130,2-1-111,-1 1-891,6-9-1294</inkml:trace>
  <inkml:trace contextRef="#ctx0" brushRef="#br0" timeOffset="7234.936">7978 2653 320,'-2'-10'1028,"-1"-2"-164,-1 2-72,4 10-28,-6-16-68,2 8-113,4 8-32,-4-12-67,4 12-63,-4-12-62,4 12-73,-3-9-49,3 9-55,0 0 31,0 0-9,0 0-10,0 0-181,3 12-13,-3-12 0,6 17 0,-4-5 0,2-3 0,-1 3 0,3 0 0,-4 1 0,1-1 0,-2 0 0,2 1 0,-2-1 0,0-1 0,1 1-229,-2-12-197,4 19-90,-4-19-70,1 15-70,-1-15-33,1 12-196,-1-12-448,0 0-937</inkml:trace>
  <inkml:trace contextRef="#ctx0" brushRef="#br0" timeOffset="7751.989">7959 2508 116,'-5'-19'897,"1"4"-167,2 0-54,0-2-79,2 2-67,0 1-44,3 0-72,1-1-43,2 2-48,4 2-33,-1 0-40,4 3-27,1 1-24,0 2-19,4 4-12,-4 1-5,4 4 11,-1 1-24,3 4-16,-2 3-18,-4 1-2,0 4-20,-2 0-5,-3 1-19,-3 2-2,-2-2-4,-3 0-10,-2 1-12,-4 1-6,-2 1-12,0-1 3,-2-2-7,-2 0 4,1-1-13,0-1 2,0-5-6,1 1 3,1 0-5,-1-2 3,3-3-3,1 1 7,5-8-7,-11 11 1,11-11-6,-8 5 4,8-5-3,0 0 2,0 0-14,0 0 10,0 0-8,6-10 4,-6 10 2,14-9-2,-5 4-3,4 0 5,0 1 4,2 0-10,0 0 4,3 4 7,-1-3-4,2 3 3,1 2-15,-1-1 22,1 2-1,0 1 16,-1 1-10,0-3 16,-2 4 7,0 0 41,-5-1-11,2 3-66,-5-1 0,-1-1 0,-2 2 0,-1-1 0,-5-7 0,4 15 0,-4-15 0,-2 15 0,2-15 0,-8 16 0,-1-10 0,2 1 0,-4 0 0,-3 0 0,1-1 0,-2 0 0,0 0 0,-3-2 0,0 1 0,-1-2 0,-2 1 0,2-2 0,-2 1 0,0-3 0,2 2 0,-2-2 0,0 2 0,0-2 0,1 0-262,-1-2-499,1 4-173,-3-6-1030,5 1-1705</inkml:trace>
  <inkml:trace contextRef="#ctx0" brushRef="#br0" timeOffset="8885.831">12269 2087 61,'0'0'944,"21"-3"-190,-21 3-43,15-1-50,-15 1-21,17-1-31,-17 1-49,12-2-14,-12 2-63,0 0-40,19 0-25,-19 0-36,0 0-5,0 0-51,13 0-50,-13 0-276,0 0 0,0 0 0,0 0 0,-4 9 0,4-9 0,-13 10 0,6-4 0,-7 0 0,1 4 0,-5-3 0,-1 3 0,0 1 0,-8 0 0,2 0 0,-2 2 0,-3-1 0,2 0 0,-2 0 0,0 1 0,1-2 0,-2 1 0,5 0 0,-4 0 0,2-2 0,1 1 0,0-1 0,3-2 0,2 0 0,0-1 0,-2-2 0,2 1 0,3-3 0,3 0 0,-2 0 0,2-2 0,1 0 0,3-2 0,-4 1 0,5-2 0,-2-2 0,1 1 0,-1-4 0,2-1 0,3 0 0,0-3 0,2 0 0,-1-2 0,4 1 0,1-4 0,0 2 0,4-2 0,0 1 0,3-1 0,1 1 0,1 0 0,2 1 0,0 2 0,0 0 0,2 2 0,2 2 0,-1 1 0,-1 6 0,3 0 0,0 1 0,1 2 0,1 5 0,0 1 0,1 1 0,0 3 0,-2 1 0,3 1 0,-2 1 0,-3 2 0,5 0 0,0 2 0,-2-4 0,-3 1 0,5 4 0,0-3 0,-1 1 0,2 2 0,-5-5 0,2 0 0,0 0 0,0-1 0,1-2 0,1 1 0,-3-2 0,1-4 0,0-1 0,2 0 0,-1-2 0,2-1 0,-1-3 0,2 0 0,-2-3 0,1-1 0,1 2 0,2-5 0,-2-1 0,0 0 0,-2-1 0,0-1 0,0-1 0,-4-2 0,1 1 0,-3-2 0,0 0 0,0-1 0,-3-2 0,-3 2 0,0-2 0,-4 0 0,0-2 0,-2 0 0,-2-1 0,-3-1 0,-1 1 0,-3 1 0,2 1 0,-4 1 0,-1 1 0,-1 1 0,-1 2 0,1 1 0,-3 1 0,1 2 0,1 1 0,0 1 0,-2 0 0,1 2 0,2 2 0,-1-1 0,1 1-64,3 1-422,-2 0-51,12 2-65,-17-1-92,17 1-49,-13 1-861,13-1-1256</inkml:trace>
  <inkml:trace contextRef="#ctx0" brushRef="#br1" timeOffset="11546.567">12571 1821 74,'0'0'610,"8"-12"-157,-8 12-86,8-15-5,-8 15-20,9-14-22,-5 6-4,-4 8-21,4-16 1,-4 16-50,3-15 4,-3 15-26,0-17-33,0 17-39,-4-18 10,1 9 15,-1 0-1,-2-2-15,-2 0-25,1 1-11,-2-2-7,-1 1 10,-6-1-7,2-1-6,-4 1-16,-3 0-4,-3-2-6,-1 1-3,-3 1-11,-2 2-2,-1-2 24,-7 0-18,-4 2-5,1-2 8,-1 6-21,2-2 2,-2 0 1,3 3 17,3-1 8,-2 1 10,1 2-21,1 3 7,-1-3-15,5 2-12,-1 1-17,-3 1 10,-2 2 0,0 0-4,0 1-1,-3 5-5,-2 0-10,-1 3 6,3 2 7,0 0-2,-1 0-7,1 4 0,-2 1 0,1 1-3,0 0 6,-6 6-24,5-4 27,3 2-25,2 0-16,1 2 0,0-1 0,4 4 0,0-3 0,1 3 0,2 3 0,2-1 0,1 1 0,3 2 0,1 1 0,1 0 0,4-1 0,0 2 0,4 0 0,-1 2 0,5 0 0,1 2 0,2-6 0,4 2 0,0 0 0,3-2 0,1 1 0,2 0 0,2 0 0,5 2 0,2 1 0,1 0 0,3-1 0,4-1 0,0-2 0,3 1 0,4-2 0,1-1 0,1 1 0,3-4 0,8 5 0,3-2 0,-1-1 0,3-1 0,-6-7 0,9 4 0,3-3 0,-7-5 0,3-2 0,8 2 0,-7-3 0,2-2 0,0-2 0,1-1 0,1-1 0,0 0 0,-3-3 0,5 1 0,2-4 0,-3-1 0,3 0 0,-1-3 0,1-3 0,2 3 0,-1-4 0,-1 0 0,3-2 0,-3-1 0,0 1 0,0-2 0,0 0 0,9-5 0,-11 4 0,0-1 0,9-7 0,0 0 0,-2 0 0,-1-2 0,1-1 0,-2-2 0,-1-2 0,-1-2 0,-1-1 0,-1 0 0,-1-4 0,1 1 0,-4-1 0,0-2 0,-3-1 0,0-3 0,-6-1 0,-2-3 0,-4 0 0,-1-3 0,-6 0 0,-3-1 0,-6 3 0,-3 1 0,-2-2 0,-3 1 0,-2-2 0,-3 0 0,-5-1 0,-2-1 0,-2 0 0,-7 0 0,1 2 0,-7-2 0,-7-4 0,-2-1 0,-3 3 0,-5 2 0,-6 2 0,-2 1 0,-5 2 0,-5 2 0,-4 2 0,-5 1 0,-5 2 0,-4 3 0,-4 0 0,-4 4 0,-1 3 0,-1 0 0,-5 7 0,1-2 0,-2 5 0,1 3 0,1-1 0,4 7 0,3 0 0,10 1 0,4 3 0,1 4 0,3 0 0,2 3 0,5 0 0,3 3-119,2 2-397,6 0-70,8-1-83,-3 7-109,7-1-109,5-3-584,2 3-1093</inkml:trace>
  <inkml:trace contextRef="#ctx0" brushRef="#br1" timeOffset="13721.375">1234 4114 305,'0'0'535,"-12"-8"-88,12 8-56,-10-7-40,10 7-27,-11-7-32,11 7-9,-9-4-16,9 4-29,-9-6-25,9 6-25,0 0-31,-9-5-27,9 5-27,0 0-6,0 0 2,0 0 13,0 0-6,15 4-22,2 0-5,2 3-6,13 1-9,9 3-7,1 3 6,10 1 17,12 3-17,7 4 21,3 0-20,4 3-2,3 3-9,5-3-5,14 8-17,-3-1 14,4 0-23,-3 1 7,2-1-16,0-1 13,-16-4-15,18 4 9,-19-6-12,3-2 7,-5 1-10,0-4 5,-3-1-10,-5-2 11,-3-1-11,-5-3 16,-13-2-19,-3-2 10,-4-1-6,-9-2 10,-8-1-16,-3-2 18,-3 1-5,-3-2 11,-1 0-24,-5-2-68,-13 0-78,19-4-21,-19 4-110,9-7-45,-9 7-80,3-11-114,-3 11-705,-7-16-834</inkml:trace>
  <inkml:trace contextRef="#ctx0" brushRef="#br1" timeOffset="14169.359">3893 3718 257,'0'0'576,"-10"-9"-127,10 9-62,-7-8-57,7 8-26,0 0-41,0 0-13,0 0-28,3-9-35,-3 9-30,13 0-18,-1 3-14,5-2-14,6 4 6,8 3 16,9 1-1,7 1-35,6 1-1,14 5-35,4 0 9,10-2-25,1 6 14,9-3-30,20 3 19,6 1-21,5 1 18,3 2-31,4-3 29,5-1-44,0 2 44,4-3-41,0 2 24,3-1-32,-3 0 32,0 1-37,-5-1 49,2 0 28,-3-1 25,0-2-25,-5 1 6,-4-1-27,-6-1 13,-23-3-5,-4-1 10,-4-2-1,-8 0-22,-8 0-12,-14-3 8,-7-2-20,-11 0 6,-4-2-9,-8 1 8,-3-1-38,-5-3-45,1 2-82,-3-2-99,-5-2-107,-11 2-80,21-3-116,-21 3-667,15-6-823</inkml:trace>
  <inkml:trace contextRef="#ctx0" brushRef="#br1" timeOffset="14739.919">10239 3827 139,'0'0'561,"0"0"-117,-12-2-76,12 2-31,0 0-24,0 0-37,8 5-38,-8-5-24,22 7-17,-6-3-39,7 0 5,9 5-20,12 3 1,4-1-30,15 5-4,7 1-30,2-1 3,8 4-8,5 1 2,22 4-12,4 1 17,4 1-28,7-1 43,4-1-8,7 1 22,10-2-45,4 2 13,5-2-36,2 1 27,7-1-25,-1 1 34,4 0-19,-3-3 23,-1 3-4,-3-4 2,-6 2-1,-7-2-6,-10 0-9,-10-3-12,-31-3 11,-9-1-28,-7-2 9,-12-2-26,-15-2 15,-14-3-17,-3 1 15,-6-4-21,-9 3 7,-4-4-21,-4 1-2,-10-2-51,13 2-17,-13-2-51,0 0-42,0 0-87,0 0-66,0 0-76,0 0-93,-12 7-117,12-7-482,0 0-703</inkml:trace>
  <inkml:trace contextRef="#ctx0" brushRef="#br1" timeOffset="15272.584">17161 3996 119,'-22'-3'608,"3"1"-166,6 1-89,13 1-33,-21 0-13,21 0-20,-10 2-26,10-2-15,0 0-25,6 12 15,6-6-33,7 4-6,11 3-19,10 3 26,17 3-49,8 4-32,7 0-9,7 3 2,22 5 1,5 2-22,5 1 16,5-1 16,7 1 3,8 0 12,7 2-37,9 0 2,5 2-38,7-2 11,8 2-10,2 0 11,6 0-30,1 0-2,2-1 4,1-1 27,-2 0-22,0 0 16,-2-1-1,-5-2 29,-5-1-26,-5 2-7,-5-5-3,-10 0 1,-6-3-24,-10-2 1,-8-2-19,-8-2 6,-25-6-4,-10-1-7,-5-2-20,-18-4 6,-8 1-24,-8-2 6,-8-3-52,-4 3-3,-3-4-71,-4 0-67,-6-2-55,0 0-71,-14 0-61,22 0-49,-22 0-50,17 0-96,-17 0-654,15-3-849</inkml:trace>
  <inkml:trace contextRef="#ctx0" brushRef="#br1" timeOffset="15727.107">22768 3960 470,'-4'-14'755,"0"3"-202,4 11-123,-3-14-94,3 14-77,4-12-45,-4 12-47,10-4-28,-10 4-12,21 0-7,-6 1-14,6 7-1,7 3 3,8 3 26,8 6-18,14 5 31,8 3-45,6-1 18,21 12-36,6 3 22,8 1 2,9 4-26,7 1 2,8 2 14,7 1 9,4 2-7,8 2-6,5 2-8,37 11 13,-36-13-9,0 1 4,5-3 5,1 0-7,0 0-7,-5-4 4,-2-1 28,-6-3-25,-3-4 17,-6-3-20,-6-2 6,-8-3-14,-9-6-1,-12 0 6,-20-8-10,-8-1-11,-7-2-14,-7-2-5,-16-4-8,-5-2-3,-10-3 0,-5 1 0,-4-3-3,-6-1-19,-1-1-30,-3 1-73,-13-2-70,15-2-53,-15 2-98,0 0-78,0 0-147,0 0-78,-15-3-175,0 2-530,-3 1-922</inkml:trace>
  <inkml:trace contextRef="#ctx0" brushRef="#br1" timeOffset="16591.888">1430 7253 376,'-26'-11'827,"5"1"-238,5-1-132,5 0-130,4 4-60,2 0-47,5 7-49,0-12-24,0 12-42,10-7-4,0 4-33,4 2-7,7 1-12,8 2-10,10 1-23,14 3 19,19 5-5,9 1-5,9 5-2,27 1 10,8 5 11,12 5-6,8 2 6,11 4-7,7 3 15,12 4-22,46 10 34,6 2 5,5-1 5,8 3 8,10 2 1,8-3-4,6 1-9,11-2-6,7 1 21,10 1-26,5-1 7,6-4-9,5 5 10,5-3-11,4 5-3,5-1 9,0 1 1,4 0-11,-6 1-8,3 0-9,-6 0-2,-6-2 27,-5-1 13,-7 1-2,-10-3-4,-8-3 5,-10 0-35,-13-3 20,-15-1-3,-15-2 0,-51-9-31,-7-2 6,-11 0-6,-14-2-7,-15-3 1,-10-1-1,-30-8-1,-8-2-2,-11-1-5,-10-3-3,-13-3-5,-13-3-27,-3 0-39,-7-2-79,-6-3-51,-1-2-117,-4 0-122,2-2-97,2-3-202,0-2-459,2-2-803</inkml:trace>
  <inkml:trace contextRef="#ctx0" brushRef="#br1" timeOffset="17108.911">17623 7697 637,'-4'-11'731,"4"11"-185,-1-19-139,1 19-101,0 0-75,1-14-31,-1 14-53,0 0-19,14 1-33,-14-1-9,21 11-28,-6-1 7,8 5-20,5 7 17,7 3 8,12 8 4,9 3 23,12 4-7,19 11-1,14 3-14,7 2-6,16 1-7,12 3-3,11 7 10,43 16 4,8 0-5,11 1-10,5 1 13,12-2-19,8 1 11,10 0-28,5-1 27,11 1-21,8 3 28,11-2-29,4 2 19,4 0-20,3 0 19,0-2-25,-2-3 8,-1 0-1,-2-2 19,-9-2-4,-10-5 2,-10-5-1,-10-1-23,-14-7 12,-16-6-23,-49-11 22,-9-4-26,-6-3 13,-12-4-19,-14-3 11,-13-5-19,-26-7 23,-11-3-31,-8-2 22,-19-4-19,-4-1 4,-11-2-33,-7-3 4,-7-1-59,0-1-40,-2-1-73,-2-1-82,-2-1-87,-1 1-88,-4 0-237,3-3-451,0 0-757</inkml:trace>
  <inkml:trace contextRef="#ctx0" brushRef="#br1" timeOffset="17416.296">29385 11177 395,'27'10'794,"-4"-3"-215,-2 3-69,0-3-84,1 1-9,-3-1-21,0 0-39,-1 0-49,-2-1-34,3 2-33,-1 0-2,2 1-52,-1 2 3,2-1-47,0-1-9,4 4-42,1 0-6,2 2-31,6 0 12,2 4-34,3-2 12,3 0-33,3 2-23,10 2-22,0 0-48,1-2-29,-1 2-64,3 0-91,-2 0-75,-3 1-62,-8-5-93,8 8-258,-12-7-281,-2-2-647</inkml:trace>
  <inkml:trace contextRef="#ctx0" brushRef="#br1" timeOffset="18296.205">2732 12678 396,'-36'-3'575,"5"0"-140,4 2-98,2-2-51,4 1-46,5 2-56,0-2-41,5 1-22,11 1-24,-18-2-6,18 2 8,0 0-10,0 0-10,0 0-8,15 3-7,1-1-9,8 3-6,9 0-4,12 3 9,7 2 13,20 2-3,6 1 5,13 1-10,25 4-1,8 2-27,11-2 19,6 2-24,8 1 16,12-1-17,7 2 8,7-1-11,6 1 5,11-3-3,49 11-2,1-4-9,4 0 6,9 1-10,0 0 13,6 0 1,6 2-7,3-1 17,4 1 0,7 4-16,1 0 9,0 1 5,5 0-20,-4 3 18,-3-2-14,0 2 18,-6-1 13,-5-2 49,-5 2 1,-2 0 25,-9-4-14,-5 0 28,-6-2-9,-47-5 25,-5-1-11,-1-2 20,-4-1-25,-4-2 25,-7-1-13,-8-4 11,-4 1-28,-11-5 14,-4-1-16,-12-2 6,-25-3-32,-4-3-6,-8-1-11,-8-1-13,-4-3-10,-12 0-12,-16-1-21,-4 0 10,-8-2-9,-10 2-20,-3-4-64,-6 1-54,-7-4-81,-4 2-73,-3 0-68,-3-4-104,-4 1-94,-1-1-45,-1 2-105,0-2-651,2-1-932</inkml:trace>
  <inkml:trace contextRef="#ctx0" brushRef="#br1" timeOffset="18713.001">14891 12925 224,'-18'-12'744,"1"2"-206,6 0-125,3 4-82,8 6-68,-7-11-45,7 11-32,0 0-30,11-4-14,4 5-6,7 2-1,10 3 3,13 2 12,5 2 26,20 5-6,8 2 44,8 1-38,21 4 15,4 3-23,5 1 0,3 0-19,3 2 19,2-1-1,0-1 12,-2 1-20,0-1 28,-2-1-44,-4 0 21,-2-3-23,-22-4 2,-3-1-11,-6-2-7,-5 1-19,-7-4-11,-6-1-12,-16-1-28,-4-2-5,-10-2-18,-9-2 9,-1 1-5,-6-2-29,-3 1-62,-16-4-76,19 3-110,-19-3-88,0 0-91,0 0-128,-12 2-114,-6 0-216,-5-4-432,-7 2-914</inkml:trace>
  <inkml:trace contextRef="#ctx0" brushRef="#br1" timeOffset="19299.04">5231 16094 106,'-15'0'622,"15"0"-170,-20-1-65,20 1-64,0 0-32,0 0-55,0 0-38,0 0-17,0 0-16,20 3-51,-5 1 11,7 0-26,2 4-17,9 0-21,7 3-7,6 1-12,14 4 11,8 1 4,7 0 3,11 1 5,27 3-7,10-1-5,9 2-4,8-1 7,12-1-6,8 1-3,10-1 17,9 0 11,10 1 25,51 2-1,-38-3 9,50 2 9,2-2 14,-2 1 5,-4 0 35,-3-1 13,-46-4 16,1-1-7,-3 1 22,-2 0-9,-7-2-3,-5 2 5,-7-4-4,-12 3-18,-11-3-19,-11-1-15,-13 0-10,-28-3-23,-8 0-18,-10-3-19,-6 1-10,-19-2-16,-4-2-7,-5 0-6,-12 1-8,-5-3-12,-2 0-1,-4-3 0,-4 1-19,-3-3-36,-1-1-69,-1 1-143,-4-3-79,1-1-136,-3-2-147,-4 5-136,2-5-983,-4 0-1407</inkml:trace>
  <inkml:trace contextRef="#ctx0" brushRef="#br0" timeOffset="21975.338">20727 16045 143,'0'0'832,"0"0"-163,1-13-49,-1 13-50,0 0-72,3-10-48,-3 10-70,0 0-49,0 0-56,0 0-30,-3-10-39,3 10-8,0 0-7,-14 3 6,6 4-3,-1 0-14,-4 2-14,-2 1-19,-2 3 5,-5 1-16,-3 1-16,1 1-20,-3-1-11,-3 3-20,-2 1 3,0-1-19,0-1-13,-1-1 3,5-2-17,-2 0 3,2-2-13,0 0 6,0-3-13,1 2 9,4-4-15,0 0 12,0 0-10,-1-2 6,1 0-5,3-4 6,1 2-15,1-2 4,1 1-1,0-2 13,3-2-11,1 1 1,-1-2-18,3 2 20,-2-4-11,4 0 0,0-2-2,0-1 0,4 0 11,1-2-13,0-1 3,2 1-3,2-3 8,0 1-5,1 0 2,0 0-9,3 2 2,0 0 1,1 0 1,1 1 2,1 1-2,2-1 1,0 3 3,1 2 2,1 0-9,3 0 1,1 4-6,0 1-8,0 2-6,4 4-10,1 0-17,0 3 5,3 4-2,-1 2 4,-1 2-2,2 1 5,0 1 6,2 4 11,-1-2 4,0 2 7,2-2 0,-3-1 8,-3 1-5,5-5 13,-1 0 3,-1 0 0,2-2 4,0-1-7,3-2 5,-1 0 0,2-4 2,-2-2-1,1-3 2,1-1 7,2-3-8,5-2 6,0-2-6,6-5 0,-3-2 3,-2-2-2,-1-2 2,-3-2 2,-4-2 6,-4-2 24,-5 1 14,-2-4 9,-5 1-2,-4-4-3,-1 1 9,-6 0 12,-3 1 13,-5 2-2,-5-4 0,-1 1 1,-6 5-6,-4 1-6,0 3-16,-5 3-17,1 2-4,-3 4-7,4 2-11,-1 4-6,1 3-50,3 0-129,-2 3-136,1 2-128,0 2-174,5 3-217,-2-2-941,0 5-1453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D419B14-E07B-4A5A-9274-68EBC04C4CDA}" emma:medium="tactile" emma:mode="ink">
          <msink:context xmlns:msink="http://schemas.microsoft.com/ink/2010/main" type="inkDrawing" rotatedBoundingBox="1550,1820 4547,1560 4558,1686 1561,1946" semanticType="underline" shapeName="Other">
            <msink:sourceLink direction="with" ref="{EE9CE9DD-59FB-4E4A-9CF0-BC29549B00E0}"/>
          </msink:context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1.3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3C27A9E5-9B38-44AA-8886-73F8FD2537D7}" emma:medium="tactile" emma:mode="ink">
          <msink:context xmlns:msink="http://schemas.microsoft.com/ink/2010/main" type="inkDrawing" rotatedBoundingBox="1493,11967 1722,7430 2800,7485 2570,12021" semanticType="verticalRange" shapeName="Other">
            <msink:sourceLink direction="with" ref="{C71DEB8E-D46B-4211-8A93-2A68299B597F}"/>
          </msink:context>
        </emma:interpretation>
      </emma:emma>
    </inkml:annotationXML>
    <inkml:trace contextRef="#ctx0" brushRef="#br0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3.3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A1E873A3-91CF-461A-87C9-0B193009163E}" emma:medium="tactile" emma:mode="ink">
          <msink:context xmlns:msink="http://schemas.microsoft.com/ink/2010/main" type="inkDrawing" rotatedBoundingBox="8376,11959 8607,7696 9444,7741 9213,12004" semanticType="verticalRange" shapeName="Other">
            <msink:sourceLink direction="with" ref="{C71DEB8E-D46B-4211-8A93-2A68299B597F}"/>
          </msink:context>
        </emma:interpretation>
      </emma:emma>
    </inkml:annotationXML>
    <inkml:trace contextRef="#ctx0" brushRef="#br0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3190146E-64A5-4229-87C1-7B768CDE5BE6}" emma:medium="tactile" emma:mode="ink">
          <msink:context xmlns:msink="http://schemas.microsoft.com/ink/2010/main" type="writingRegion" rotatedBoundingBox="892,645 32406,213 32539,9936 1026,10368"/>
        </emma:interpretation>
      </emma:emma>
    </inkml:annotationXML>
    <inkml:traceGroup>
      <inkml:annotationXML>
        <emma:emma xmlns:emma="http://www.w3.org/2003/04/emma" version="1.0">
          <emma:interpretation id="{52D90551-9CD3-4A84-9174-6F00EF2DA225}" emma:medium="tactile" emma:mode="ink">
            <msink:context xmlns:msink="http://schemas.microsoft.com/ink/2010/main" type="paragraph" rotatedBoundingBox="1337,566 28533,267 28546,1474 1351,1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DB3E9B-CF16-47B2-B40E-BEFBBDEDBF44}" emma:medium="tactile" emma:mode="ink">
              <msink:context xmlns:msink="http://schemas.microsoft.com/ink/2010/main" type="line" rotatedBoundingBox="1337,566 28533,267 28546,1474 1351,1774"/>
            </emma:interpretation>
          </emma:emma>
        </inkml:annotationXML>
        <inkml:traceGroup>
          <inkml:annotationXML>
            <emma:emma xmlns:emma="http://www.w3.org/2003/04/emma" version="1.0">
              <emma:interpretation id="{EE9CE9DD-59FB-4E4A-9CF0-BC29549B00E0}" emma:medium="tactile" emma:mode="ink">
                <msink:context xmlns:msink="http://schemas.microsoft.com/ink/2010/main" type="inkWord" rotatedBoundingBox="1338,643 3389,620 3401,1751 1351,1774">
                  <msink:destinationLink direction="with" ref="{8D419B14-E07B-4A5A-9274-68EBC04C4CDA}"/>
                </msink:context>
              </emma:interpretation>
              <emma:one-of disjunction-type="recognition" id="oneOf0">
                <emma:interpretation id="interp0" emma:lang="en-IN" emma:confidence="0">
                  <emma:literal>Step</emma:literal>
                </emma:interpretation>
                <emma:interpretation id="interp1" emma:lang="en-IN" emma:confidence="0">
                  <emma:literal>step</emma:literal>
                </emma:interpretation>
                <emma:interpretation id="interp2" emma:lang="en-IN" emma:confidence="0">
                  <emma:literal>Stop</emma:literal>
                </emma:interpretation>
                <emma:interpretation id="interp3" emma:lang="en-IN" emma:confidence="0">
                  <emma:literal>Steps</emma:literal>
                </emma:interpretation>
                <emma:interpretation id="interp4" emma:lang="en-IN" emma:confidence="0">
                  <emma:literal>Štep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</inkml:traceGroup>
        <inkml:traceGroup>
          <inkml:annotationXML>
            <emma:emma xmlns:emma="http://www.w3.org/2003/04/emma" version="1.0">
              <emma:interpretation id="{A2243B67-15B6-4FF0-84A6-2CA6FA723639}" emma:medium="tactile" emma:mode="ink">
                <msink:context xmlns:msink="http://schemas.microsoft.com/ink/2010/main" type="inkWord" rotatedBoundingBox="5151,837 5189,836 5192,1151 5154,1151"/>
              </emma:interpretation>
              <emma:one-of disjunction-type="recognition" id="oneOf1">
                <emma:interpretation id="interp5" emma:lang="en-IN" emma:confidence="0">
                  <emma:literal>i</emma:literal>
                </emma:interpretation>
                <emma:interpretation id="interp6" emma:lang="en-IN" emma:confidence="0">
                  <emma:literal>;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,</emma:literal>
                </emma:interpretation>
                <emma:interpretation id="interp9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</inkml:traceGroup>
        <inkml:traceGroup>
          <inkml:annotationXML>
            <emma:emma xmlns:emma="http://www.w3.org/2003/04/emma" version="1.0">
              <emma:interpretation id="{88734BF5-758E-491E-828D-A14019E1E3CF}" emma:medium="tactile" emma:mode="ink">
                <msink:context xmlns:msink="http://schemas.microsoft.com/ink/2010/main" type="inkWord" rotatedBoundingBox="7381,693 10525,658 10532,1249 7388,1284"/>
              </emma:interpretation>
              <emma:one-of disjunction-type="recognition" id="oneOf2">
                <emma:interpretation id="interp10" emma:lang="en-IN" emma:confidence="0">
                  <emma:literal>select</emma:literal>
                </emma:interpretation>
                <emma:interpretation id="interp11" emma:lang="en-IN" emma:confidence="0">
                  <emma:literal>Select</emma:literal>
                </emma:interpretation>
                <emma:interpretation id="interp12" emma:lang="en-IN" emma:confidence="0">
                  <emma:literal>Seleet</emma:literal>
                </emma:interpretation>
                <emma:interpretation id="interp13" emma:lang="en-IN" emma:confidence="0">
                  <emma:literal>selects</emma:literal>
                </emma:interpretation>
                <emma:interpretation id="interp14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D98885DB-8079-4F8D-B6CE-C44A1AD1BC26}" emma:medium="tactile" emma:mode="ink">
                <msink:context xmlns:msink="http://schemas.microsoft.com/ink/2010/main" type="inkWord" rotatedBoundingBox="11613,733 14875,697 14880,1219 11619,1254"/>
              </emma:interpretation>
              <emma:one-of disjunction-type="recognition" id="oneOf3">
                <emma:interpretation id="interp15" emma:lang="en-IN" emma:confidence="0">
                  <emma:literal>Venter</emma:literal>
                </emma:interpretation>
                <emma:interpretation id="interp16" emma:lang="en-IN" emma:confidence="0">
                  <emma:literal>Yester</emma:literal>
                </emma:interpretation>
                <emma:interpretation id="interp17" emma:lang="en-IN" emma:confidence="0">
                  <emma:literal>venter</emma:literal>
                </emma:interpretation>
                <emma:interpretation id="interp18" emma:lang="en-IN" emma:confidence="0">
                  <emma:literal>wester</emma:literal>
                </emma:interpretation>
                <emma:interpretation id="interp19" emma:lang="en-IN" emma:confidence="0">
                  <emma:literal>Hester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</inkml:traceGroup>
        <inkml:traceGroup>
          <inkml:annotationXML>
            <emma:emma xmlns:emma="http://www.w3.org/2003/04/emma" version="1.0">
              <emma:interpretation id="{904875AD-752C-4339-BECA-578D805445F4}" emma:medium="tactile" emma:mode="ink">
                <msink:context xmlns:msink="http://schemas.microsoft.com/ink/2010/main" type="inkWord" rotatedBoundingBox="18148,1056 18220,1055 18224,1399 18152,1400"/>
              </emma:interpretation>
              <emma:one-of disjunction-type="recognition" id="oneOf4">
                <emma:interpretation id="interp20" emma:lang="en-IN" emma:confidence="0">
                  <emma:literal>)</emma:literal>
                </emma:interpretation>
                <emma:interpretation id="interp21" emma:lang="en-IN" emma:confidence="0">
                  <emma:literal>'</emma:literal>
                </emma:interpretation>
                <emma:interpretation id="interp22" emma:lang="en-IN" emma:confidence="0">
                  <emma:literal>,</emma:literal>
                </emma:interpretation>
                <emma:interpretation id="interp23" emma:lang="en-IN" emma:confidence="0">
                  <emma:literal>(</emma:literal>
                </emma:interpretation>
                <emma:interpretation id="interp24" emma:lang="en-IN" emma:confidence="0">
                  <emma:literal>`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3B71FBB2-9E9A-49BB-90FF-92837C10C92C}" emma:medium="tactile" emma:mode="ink">
                <msink:context xmlns:msink="http://schemas.microsoft.com/ink/2010/main" type="inkWord" rotatedBoundingBox="19191,528 21409,503 21415,1029 19197,1054"/>
              </emma:interpretation>
              <emma:one-of disjunction-type="recognition" id="oneOf5">
                <emma:interpretation id="interp25" emma:lang="en-IN" emma:confidence="0">
                  <emma:literal>Node</emma:literal>
                </emma:interpretation>
                <emma:interpretation id="interp26" emma:lang="en-IN" emma:confidence="0">
                  <emma:literal>mode</emma:literal>
                </emma:interpretation>
                <emma:interpretation id="interp27" emma:lang="en-IN" emma:confidence="0">
                  <emma:literal>Nude</emma:literal>
                </emma:interpretation>
                <emma:interpretation id="interp28" emma:lang="en-IN" emma:confidence="0">
                  <emma:literal>Nod</emma:literal>
                </emma:interpretation>
                <emma:interpretation id="interp29" emma:lang="en-IN" emma:confidence="0">
                  <emma:literal>Nods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333DC36E-EB7F-4959-B8FD-C7654AFAABB4}" emma:medium="tactile" emma:mode="ink">
                <msink:context xmlns:msink="http://schemas.microsoft.com/ink/2010/main" type="inkWord" rotatedBoundingBox="24944,354 25402,349 25411,1124 24953,1129"/>
              </emma:interpretation>
              <emma:one-of disjunction-type="recognition" id="oneOf6">
                <emma:interpretation id="interp30" emma:lang="en-IN" emma:confidence="0">
                  <emma:literal>(</emma:literal>
                </emma:interpretation>
                <emma:interpretation id="interp31" emma:lang="en-IN" emma:confidence="0">
                  <emma:literal>L</emma:literal>
                </emma:interpretation>
                <emma:interpretation id="interp32" emma:lang="en-IN" emma:confidence="0">
                  <emma:literal>c</emma:literal>
                </emma:interpretation>
                <emma:interpretation id="interp33" emma:lang="en-IN" emma:confidence="0">
                  <emma:literal>C</emma:literal>
                </emma:interpretation>
                <emma:interpretation id="interp34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</inkml:traceGroup>
        <inkml:traceGroup>
          <inkml:annotationXML>
            <emma:emma xmlns:emma="http://www.w3.org/2003/04/emma" version="1.0">
              <emma:interpretation id="{9C1A69BE-8E33-4E99-B1DB-DA6F8ADDC1ED}" emma:medium="tactile" emma:mode="ink">
                <msink:context xmlns:msink="http://schemas.microsoft.com/ink/2010/main" type="inkWord" rotatedBoundingBox="28084,272 28533,267 28543,1175 28094,1180"/>
              </emma:interpretation>
              <emma:one-of disjunction-type="recognition" id="oneOf7">
                <emma:interpretation id="interp35" emma:lang="en-IN" emma:confidence="0">
                  <emma:literal>)</emma:literal>
                </emma:interpretation>
                <emma:interpretation id="interp36" emma:lang="en-IN" emma:confidence="0">
                  <emma:literal>,</emma:literal>
                </emma:interpretation>
                <emma:interpretation id="interp37" emma:lang="en-IN" emma:confidence="0">
                  <emma:literal>]</emma:literal>
                </emma:interpretation>
                <emma:interpretation id="interp38" emma:lang="en-IN" emma:confidence="0">
                  <emma:literal>(</emma:literal>
                </emma:interpretation>
                <emma:interpretation id="interp39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0C15601F-FFD2-4934-8078-D3231CCBC82A}" emma:medium="tactile" emma:mode="ink">
            <msink:context xmlns:msink="http://schemas.microsoft.com/ink/2010/main" type="paragraph" rotatedBoundingBox="1286,2214 10496,1754 10552,2877 1342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6A6DEE-5EA6-4747-B6A2-AE0EC1B90A0F}" emma:medium="tactile" emma:mode="ink">
              <msink:context xmlns:msink="http://schemas.microsoft.com/ink/2010/main" type="inkBullet" rotatedBoundingBox="1286,2214 1708,2193 1763,3292 1341,3314"/>
            </emma:interpretation>
            <emma:one-of disjunction-type="recognition" id="oneOf8">
              <emma:interpretation id="interp40" emma:lang="en-IN" emma:confidence="0">
                <emma:literal>i)</emma:literal>
              </emma:interpretation>
              <emma:interpretation id="interp41" emma:lang="en-IN" emma:confidence="0">
                <emma:literal>D)</emma:literal>
              </emma:interpretation>
              <emma:interpretation id="interp42" emma:lang="en-IN" emma:confidence="0">
                <emma:literal>I)</emma:literal>
              </emma:interpretation>
              <emma:interpretation id="interp43" emma:lang="en-IN" emma:confidence="0">
                <emma:literal>1)</emma:literal>
              </emma:interpretation>
              <emma:interpretation id="interp44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5C5C2D9B-AB47-4637-BBB9-605F307A4158}" emma:medium="tactile" emma:mode="ink">
              <msink:context xmlns:msink="http://schemas.microsoft.com/ink/2010/main" type="line" rotatedBoundingBox="2262,2226 10499,1815 10552,2877 2315,3289"/>
            </emma:interpretation>
          </emma:emma>
        </inkml:annotationXML>
        <inkml:traceGroup>
          <inkml:annotationXML>
            <emma:emma xmlns:emma="http://www.w3.org/2003/04/emma" version="1.0">
              <emma:interpretation id="{8FCFEF38-CFA5-4CDA-BA42-1BDE1F7FC7E0}" emma:medium="tactile" emma:mode="ink">
                <msink:context xmlns:msink="http://schemas.microsoft.com/ink/2010/main" type="inkWord" rotatedBoundingBox="2272,2425 4269,2325 4294,2829 2297,2929"/>
              </emma:interpretation>
              <emma:one-of disjunction-type="recognition" id="oneOf9">
                <emma:interpretation id="interp45" emma:lang="en-IN" emma:confidence="0">
                  <emma:literal>Save</emma:literal>
                </emma:interpretation>
                <emma:interpretation id="interp46" emma:lang="en-IN" emma:confidence="0">
                  <emma:literal>save</emma:literal>
                </emma:interpretation>
                <emma:interpretation id="interp47" emma:lang="en-IN" emma:confidence="0">
                  <emma:literal>same</emma:literal>
                </emma:interpretation>
                <emma:interpretation id="interp48" emma:lang="en-IN" emma:confidence="0">
                  <emma:literal>Same</emma:literal>
                </emma:interpretation>
                <emma:interpretation id="interp49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D0B0E3B1-B1D4-4E33-A95E-249A9F0A1EAF}" emma:medium="tactile" emma:mode="ink">
                <msink:context xmlns:msink="http://schemas.microsoft.com/ink/2010/main" type="inkWord" rotatedBoundingBox="5352,2160 6746,2091 6789,2953 5395,3022"/>
              </emma:interpretation>
              <emma:one-of disjunction-type="recognition" id="oneOf10">
                <emma:interpretation id="interp50" emma:lang="en-IN" emma:confidence="0">
                  <emma:literal>me</emma:literal>
                </emma:interpretation>
                <emma:interpretation id="interp51" emma:lang="en-IN" emma:confidence="0">
                  <emma:literal>mc</emma:literal>
                </emma:interpretation>
                <emma:interpretation id="interp52" emma:lang="en-IN" emma:confidence="0">
                  <emma:literal>mine</emma:literal>
                </emma:interpretation>
                <emma:interpretation id="interp53" emma:lang="en-IN" emma:confidence="0">
                  <emma:literal>Mine</emma:literal>
                </emma:interpretation>
                <emma:interpretation id="interp54" emma:lang="en-IN" emma:confidence="0">
                  <emma:literal>mince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</inkml:traceGroup>
        <inkml:traceGroup>
          <inkml:annotationXML>
            <emma:emma xmlns:emma="http://www.w3.org/2003/04/emma" version="1.0">
              <emma:interpretation id="{D0EB01C4-C171-4F57-928D-063C7DD367F9}" emma:medium="tactile" emma:mode="ink">
                <msink:context xmlns:msink="http://schemas.microsoft.com/ink/2010/main" type="inkWord" rotatedBoundingBox="8485,1916 9020,1889 9073,2951 8538,2978"/>
              </emma:interpretation>
              <emma:one-of disjunction-type="recognition" id="oneOf11">
                <emma:interpretation id="interp55" emma:lang="en-IN" emma:confidence="0">
                  <emma:literal>]</emma:literal>
                </emma:interpretation>
                <emma:interpretation id="interp56" emma:lang="en-IN" emma:confidence="0">
                  <emma:literal>3</emma:literal>
                </emma:interpretation>
                <emma:interpretation id="interp57" emma:lang="en-IN" emma:confidence="0">
                  <emma:literal>2</emma:literal>
                </emma:interpretation>
                <emma:interpretation id="interp58" emma:lang="en-IN" emma:confidence="0">
                  <emma:literal>)</emma:literal>
                </emma:interpretation>
                <emma:interpretation id="interp59" emma:lang="en-IN" emma:confidence="0">
                  <emma:literal>[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C861AED4-D512-499D-92D9-10015B9334D8}" emma:medium="tactile" emma:mode="ink">
                <msink:context xmlns:msink="http://schemas.microsoft.com/ink/2010/main" type="inkWord" rotatedBoundingBox="10013,2147 10514,2122 10530,2433 10028,2458"/>
              </emma:interpretation>
              <emma:one-of disjunction-type="recognition" id="oneOf12">
                <emma:interpretation id="interp60" emma:lang="en-IN" emma:confidence="0">
                  <emma:literal>=</emma:literal>
                </emma:interpretation>
                <emma:interpretation id="interp61" emma:lang="en-IN" emma:confidence="0">
                  <emma:literal>#</emma:literal>
                </emma:interpretation>
                <emma:interpretation id="interp62" emma:lang="en-IN" emma:confidence="0">
                  <emma:literal>¥</emma:literal>
                </emma:interpretation>
                <emma:interpretation id="interp63" emma:lang="en-IN" emma:confidence="0">
                  <emma:literal>E</emma:literal>
                </emma:interpretation>
                <emma:interpretation id="interp64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1BDCC689-7B20-442E-9502-5E64DB5B68E5}" emma:medium="tactile" emma:mode="ink">
            <msink:context xmlns:msink="http://schemas.microsoft.com/ink/2010/main" type="paragraph" rotatedBoundingBox="1227,3462 28194,2862 28225,4277 1258,4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478DAB-A567-4163-85F4-2452828E95E3}" emma:medium="tactile" emma:mode="ink">
              <msink:context xmlns:msink="http://schemas.microsoft.com/ink/2010/main" type="inkBullet" rotatedBoundingBox="1233,3717 1883,3702 1909,4863 1258,4878"/>
            </emma:interpretation>
            <emma:one-of disjunction-type="recognition" id="oneOf13">
              <emma:interpretation id="interp65" emma:lang="en-IN" emma:confidence="0">
                <emma:literal>2)</emma:literal>
              </emma:interpretation>
              <emma:interpretation id="interp66" emma:lang="en-IN" emma:confidence="0">
                <emma:literal>2</emma:literal>
              </emma:interpretation>
              <emma:interpretation id="interp67" emma:lang="en-IN" emma:confidence="0">
                <emma:literal>23</emma:literal>
              </emma:interpretation>
              <emma:interpretation id="interp68" emma:lang="en-IN" emma:confidence="0">
                <emma:literal>27</emma:literal>
              </emma:interpretation>
              <emma:interpretation id="interp69" emma:lang="en-IN" emma:confidence="0">
                <emma:literal>2]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52D6ADBA-9F62-4A35-9E22-2D96F5458E98}" emma:medium="tactile" emma:mode="ink">
              <msink:context xmlns:msink="http://schemas.microsoft.com/ink/2010/main" type="line" rotatedBoundingBox="2659,3430 28194,2862 28223,4181 2689,4749"/>
            </emma:interpretation>
          </emma:emma>
        </inkml:annotationXML>
        <inkml:traceGroup>
          <inkml:annotationXML>
            <emma:emma xmlns:emma="http://www.w3.org/2003/04/emma" version="1.0">
              <emma:interpretation id="{A3D39158-BE83-4DCC-B760-A38CBECDF629}" emma:medium="tactile" emma:mode="ink">
                <msink:context xmlns:msink="http://schemas.microsoft.com/ink/2010/main" type="inkWord" rotatedBoundingBox="2668,3807 4132,3775 4144,4305 2680,4337"/>
              </emma:interpretation>
              <emma:one-of disjunction-type="recognition" id="oneOf14">
                <emma:interpretation id="interp70" emma:lang="en-IN" emma:confidence="0">
                  <emma:literal>set</emma:literal>
                </emma:interpretation>
                <emma:interpretation id="interp71" emma:lang="en-IN" emma:confidence="0">
                  <emma:literal>Set</emma:literal>
                </emma:interpretation>
                <emma:interpretation id="interp72" emma:lang="en-IN" emma:confidence="0">
                  <emma:literal>sit</emma:literal>
                </emma:interpretation>
                <emma:interpretation id="interp73" emma:lang="en-IN" emma:confidence="0">
                  <emma:literal>sot</emma:literal>
                </emma:interpretation>
                <emma:interpretation id="interp74" emma:lang="en-IN" emma:confidence="0">
                  <emma:literal>St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6F884B3C-FC99-4239-AF22-A4CDF80F0027}" emma:medium="tactile" emma:mode="ink">
                <msink:context xmlns:msink="http://schemas.microsoft.com/ink/2010/main" type="inkWord" rotatedBoundingBox="5337,3856 6972,3820 6978,4113 5344,4150"/>
              </emma:interpretation>
              <emma:one-of disjunction-type="recognition" id="oneOf15">
                <emma:interpretation id="interp75" emma:lang="en-IN" emma:confidence="0">
                  <emma:literal>now</emma:literal>
                </emma:interpretation>
                <emma:interpretation id="interp76" emma:lang="en-IN" emma:confidence="0">
                  <emma:literal>row</emma:literal>
                </emma:interpretation>
                <emma:interpretation id="interp77" emma:lang="en-IN" emma:confidence="0">
                  <emma:literal>how</emma:literal>
                </emma:interpretation>
                <emma:interpretation id="interp78" emma:lang="en-IN" emma:confidence="0">
                  <emma:literal>How</emma:literal>
                </emma:interpretation>
                <emma:interpretation id="interp79" emma:lang="en-IN" emma:confidence="0">
                  <emma:literal>mow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41588FC7-8666-446D-A278-26396DBBCBFB}" emma:medium="tactile" emma:mode="ink">
                <msink:context xmlns:msink="http://schemas.microsoft.com/ink/2010/main" type="inkWord" rotatedBoundingBox="9832,3271 10210,3262 10235,4357 9856,4365"/>
              </emma:interpretation>
              <emma:one-of disjunction-type="recognition" id="oneOf16">
                <emma:interpretation id="interp80" emma:lang="en-IN" emma:confidence="0">
                  <emma:literal>&amp;</emma:literal>
                </emma:interpretation>
                <emma:interpretation id="interp81" emma:lang="en-IN" emma:confidence="0">
                  <emma:literal>%</emma:literal>
                </emma:interpretation>
                <emma:interpretation id="interp82" emma:lang="en-IN" emma:confidence="0">
                  <emma:literal>£</emma:literal>
                </emma:interpretation>
                <emma:interpretation id="interp83" emma:lang="en-IN" emma:confidence="0">
                  <emma:literal>H</emma:literal>
                </emma:interpretation>
                <emma:interpretation id="interp84" emma:lang="en-IN" emma:confidence="0">
                  <emma:literal>G</emma:literal>
                </emma:interpretation>
              </emma:one-of>
            </emma:emma>
          </inkml:annotationXML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CABEB07A-65A4-4F9D-B411-59ABCBC345C7}" emma:medium="tactile" emma:mode="ink">
                <msink:context xmlns:msink="http://schemas.microsoft.com/ink/2010/main" type="inkWord" rotatedBoundingBox="11170,3555 12153,3533 12166,4088 11182,4109"/>
              </emma:interpretation>
              <emma:one-of disjunction-type="recognition" id="oneOf17">
                <emma:interpretation id="interp85" emma:lang="en-IN" emma:confidence="0">
                  <emma:literal>col</emma:literal>
                </emma:interpretation>
                <emma:interpretation id="interp86" emma:lang="en-IN" emma:confidence="0">
                  <emma:literal>so</emma:literal>
                </emma:interpretation>
                <emma:interpretation id="interp87" emma:lang="en-IN" emma:confidence="0">
                  <emma:literal>cool</emma:literal>
                </emma:interpretation>
                <emma:interpretation id="interp88" emma:lang="en-IN" emma:confidence="0">
                  <emma:literal>cot</emma:literal>
                </emma:interpretation>
                <emma:interpretation id="interp89" emma:lang="en-IN" emma:confidence="0">
                  <emma:literal>cos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</inkml:traceGroup>
        <inkml:traceGroup>
          <inkml:annotationXML>
            <emma:emma xmlns:emma="http://www.w3.org/2003/04/emma" version="1.0">
              <emma:interpretation id="{41AD53EF-1663-4F59-A8DB-ABFBE20CB592}" emma:medium="tactile" emma:mode="ink">
                <msink:context xmlns:msink="http://schemas.microsoft.com/ink/2010/main" type="inkWord" rotatedBoundingBox="14618,3730 15004,3721 15009,3942 14623,3950"/>
              </emma:interpretation>
              <emma:one-of disjunction-type="recognition" id="oneOf18">
                <emma:interpretation id="interp90" emma:lang="en-IN" emma:confidence="0">
                  <emma:literal>=</emma:literal>
                </emma:interpretation>
                <emma:interpretation id="interp91" emma:lang="en-IN" emma:confidence="0">
                  <emma:literal>#</emma:literal>
                </emma:interpretation>
                <emma:interpretation id="interp92" emma:lang="en-IN" emma:confidence="0">
                  <emma:literal>t</emma:literal>
                </emma:interpretation>
                <emma:interpretation id="interp93" emma:lang="en-IN" emma:confidence="0">
                  <emma:literal>E</emma:literal>
                </emma:interpretation>
                <emma:interpretation id="interp94" emma:lang="en-IN" emma:confidence="0">
                  <emma:literal>¥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</inkml:traceGroup>
        <inkml:traceGroup>
          <inkml:annotationXML>
            <emma:emma xmlns:emma="http://www.w3.org/2003/04/emma" version="1.0">
              <emma:interpretation id="{ED20E79C-0D60-44FE-A11F-956B1FE58BC6}" emma:medium="tactile" emma:mode="ink">
                <msink:context xmlns:msink="http://schemas.microsoft.com/ink/2010/main" type="inkWord" rotatedBoundingBox="15744,3600 16601,3581 16609,3935 15752,3954"/>
              </emma:interpretation>
              <emma:one-of disjunction-type="recognition" id="oneOf19">
                <emma:interpretation id="interp95" emma:lang="en-IN" emma:confidence="0">
                  <emma:literal>to</emma:literal>
                </emma:interpretation>
                <emma:interpretation id="interp96" emma:lang="en-IN" emma:confidence="0">
                  <emma:literal>so</emma:literal>
                </emma:interpretation>
                <emma:interpretation id="interp97" emma:lang="en-IN" emma:confidence="0">
                  <emma:literal>o</emma:literal>
                </emma:interpretation>
                <emma:interpretation id="interp98" emma:lang="en-IN" emma:confidence="0">
                  <emma:literal>N</emma:literal>
                </emma:interpretation>
                <emma:interpretation id="interp99" emma:lang="en-IN" emma:confidence="0">
                  <emma:literal>To</emma:literal>
                </emma:interpretation>
              </emma:one-of>
            </emma:emma>
          </inkml:annotationXML>
          <inkml:trace contextRef="#ctx0" brushRef="#br1" timeOffset="82438.382">16184 3656 197,'14'-7'872,"-4"-1"-146,-2 2-76,0-1-42,-1 2-58,-7 5-25,12-11-55,-12 11-33,8-8-21,-8 8-37,7-8-33,-7 8-42,0 0-37,5-7-36,-5 7-14,0 0-10,0 0 4,0 0-25,-15 7-17,6-2-7,-1 3-101,-4 1-61,0 1 0,-4 4 0,-4 0 0,0 3 0,-3-1 0,-4 4 0,-1-1 0,-1 0 0,5-3 0,0-2 0,-1 2 0,3-3 0,2 1 0,2-3 0,1-2 0,3 1 0,1-2 0,2-3 0,3 0 0,0-1 0,-2-1 0,12-3 0,-15 0 0,15 0 0,-10-3 0,10 3 0,-8-10 0,8 10 0,-1-16 0,2 7 0,2-4 0,2-1 0,0-2 0,2-2 0,1-2 0,1 3 0,1-1 0,0 0 0,1 2 0,-2 3 0,1 1 0,-1 5 0,-1-2 0,2 6 0,-10 3 0,16 0 0,-7 3 0,0 6 0,2 0 0,-2 4 0,3 2 0,0 3 0,3 2 0,0 0 0,3 1 0,-1-3 0,5 3 0,1-1 0,3 1 0,5-1 0,-4-4 0,6-1 0,-2-3 0,1-2 0,1-2 0,1-2 0,2-3 0,-5-3 0,1-2 0,1-2 0,-1-3 0,-2 0 0,-4-4 0,-3-2 0,-4 0 0,-4-1 0,-2-3 0,-5-2 0,-3-1 0,-2 2 0,-4-1 0,-5-2 0,0 2 0,-4-2 0,-2 4 0,-2-1 0,-2 0 0,-3 5 0,1 1 0,-1 0 0,-2 3 0,2 1 0,0 3 0,1 1 0,1 0 0,1 3-78,3 1-500,0 1-142,0 0-200,2 2-939,-1 1-1576</inkml:trace>
        </inkml:traceGroup>
        <inkml:traceGroup>
          <inkml:annotationXML>
            <emma:emma xmlns:emma="http://www.w3.org/2003/04/emma" version="1.0">
              <emma:interpretation id="{6C12063C-080C-49F3-B23E-9B480801B114}" emma:medium="tactile" emma:mode="ink">
                <msink:context xmlns:msink="http://schemas.microsoft.com/ink/2010/main" type="inkWord" rotatedBoundingBox="18331,3326 19144,3308 19168,4382 18355,4400"/>
              </emma:interpretation>
              <emma:one-of disjunction-type="recognition" id="oneOf20">
                <emma:interpretation id="interp100" emma:lang="en-IN" emma:confidence="0">
                  <emma:literal>3)</emma:literal>
                </emma:interpretation>
                <emma:interpretation id="interp101" emma:lang="en-IN" emma:confidence="0">
                  <emma:literal>31</emma:literal>
                </emma:interpretation>
                <emma:interpretation id="interp102" emma:lang="en-IN" emma:confidence="0">
                  <emma:literal>3</emma:literal>
                </emma:interpretation>
                <emma:interpretation id="interp103" emma:lang="en-IN" emma:confidence="0">
                  <emma:literal>3,</emma:literal>
                </emma:interpretation>
                <emma:interpretation id="interp104" emma:lang="en-IN" emma:confidence="0">
                  <emma:literal>31)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90F6FEDC-4CEF-4559-82A2-42E46A976A17}" emma:medium="tactile" emma:mode="ink">
                <msink:context xmlns:msink="http://schemas.microsoft.com/ink/2010/main" type="inkWord" rotatedBoundingBox="19863,3365 21635,3326 21649,3947 19877,3986"/>
              </emma:interpretation>
              <emma:one-of disjunction-type="recognition" id="oneOf21">
                <emma:interpretation id="interp105" emma:lang="en-IN" emma:confidence="0">
                  <emma:literal>set</emma:literal>
                </emma:interpretation>
                <emma:interpretation id="interp106" emma:lang="en-IN" emma:confidence="0">
                  <emma:literal>Set</emma:literal>
                </emma:interpretation>
                <emma:interpretation id="interp107" emma:lang="en-IN" emma:confidence="0">
                  <emma:literal>Get</emma:literal>
                </emma:interpretation>
                <emma:interpretation id="interp108" emma:lang="en-IN" emma:confidence="0">
                  <emma:literal>get</emma:literal>
                </emma:interpretation>
                <emma:interpretation id="interp109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</inkml:traceGroup>
        <inkml:traceGroup>
          <inkml:annotationXML>
            <emma:emma xmlns:emma="http://www.w3.org/2003/04/emma" version="1.0">
              <emma:interpretation id="{2BA31C53-C938-491D-86D9-A2EA189B7ED9}" emma:medium="tactile" emma:mode="ink">
                <msink:context xmlns:msink="http://schemas.microsoft.com/ink/2010/main" type="inkWord" rotatedBoundingBox="22205,3250 23312,3225 23332,4135 22225,4160"/>
              </emma:interpretation>
              <emma:one-of disjunction-type="recognition" id="oneOf22">
                <emma:interpretation id="interp110" emma:lang="en-IN" emma:confidence="0">
                  <emma:literal>MC</emma:literal>
                </emma:interpretation>
                <emma:interpretation id="interp111" emma:lang="en-IN" emma:confidence="0">
                  <emma:literal>me</emma:literal>
                </emma:interpretation>
                <emma:interpretation id="interp112" emma:lang="en-IN" emma:confidence="0">
                  <emma:literal>Me</emma:literal>
                </emma:interpretation>
                <emma:interpretation id="interp113" emma:lang="en-IN" emma:confidence="0">
                  <emma:literal>my</emma:literal>
                </emma:interpretation>
                <emma:interpretation id="interp114" emma:lang="en-IN" emma:confidence="0">
                  <emma:literal>ME</emma:literal>
                </emma:interpretation>
              </emma:one-of>
            </emma:emma>
          </inkml:annotationXML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</inkml:traceGroup>
        <inkml:traceGroup>
          <inkml:annotationXML>
            <emma:emma xmlns:emma="http://www.w3.org/2003/04/emma" version="1.0">
              <emma:interpretation id="{0C4A373F-0569-4887-A16C-0C17478227ED}" emma:medium="tactile" emma:mode="ink">
                <msink:context xmlns:msink="http://schemas.microsoft.com/ink/2010/main" type="inkWord" rotatedBoundingBox="24984,3095 28198,3024 28222,4136 25009,4208"/>
              </emma:interpretation>
              <emma:one-of disjunction-type="recognition" id="oneOf23">
                <emma:interpretation id="interp115" emma:lang="en-IN" emma:confidence="0">
                  <emma:literal>15 s</emma:literal>
                </emma:interpretation>
                <emma:interpretation id="interp116" emma:lang="en-IN" emma:confidence="0">
                  <emma:literal>1550</emma:literal>
                </emma:interpretation>
                <emma:interpretation id="interp117" emma:lang="en-IN" emma:confidence="0">
                  <emma:literal>15-50</emma:literal>
                </emma:interpretation>
                <emma:interpretation id="interp118" emma:lang="en-IN" emma:confidence="0">
                  <emma:literal>15-500</emma:literal>
                </emma:interpretation>
                <emma:interpretation id="interp119" emma:lang="en-IN" emma:confidence="0">
                  <emma:literal>15500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</inkml:traceGroup>
    </inkml:traceGroup>
    <inkml:traceGroup>
      <inkml:annotationXML>
        <emma:emma xmlns:emma="http://www.w3.org/2003/04/emma" version="1.0">
          <emma:interpretation id="{FDBCA3D4-1176-46F2-9A33-2BB8C500FD0A}" emma:medium="tactile" emma:mode="ink">
            <msink:context xmlns:msink="http://schemas.microsoft.com/ink/2010/main" type="paragraph" rotatedBoundingBox="18062,4779 32466,4582 32479,5570 18075,57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21DF625-636B-4CA9-9367-79EF49D51472}" emma:medium="tactile" emma:mode="ink">
              <msink:context xmlns:msink="http://schemas.microsoft.com/ink/2010/main" type="inkBullet" rotatedBoundingBox="18062,4779 18818,4769 18831,5739 18075,5750"/>
            </emma:interpretation>
            <emma:one-of disjunction-type="recognition" id="oneOf24">
              <emma:interpretation id="interp120" emma:lang="en-IN" emma:confidence="0">
                <emma:literal>us</emma:literal>
              </emma:interpretation>
              <emma:interpretation id="interp121" emma:lang="en-IN" emma:confidence="0">
                <emma:literal>is)</emma:literal>
              </emma:interpretation>
              <emma:interpretation id="interp122" emma:lang="en-IN" emma:confidence="0">
                <emma:literal>n)</emma:literal>
              </emma:interpretation>
              <emma:interpretation id="interp123" emma:lang="en-IN" emma:confidence="0">
                <emma:literal>"s</emma:literal>
              </emma:interpretation>
              <emma:interpretation id="interp124" emma:lang="en-IN" emma:confidence="0">
                <emma:literal>"is</emma:literal>
              </emma:interpretation>
            </emma:one-of>
          </emma:emma>
        </inkml:annotationXML>
        <inkml:trace contextRef="#ctx0" brushRef="#br1" timeOffset="207557.257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<inkml:trace contextRef="#ctx0" brushRef="#br1" timeOffset="208042.983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</inkml:traceGroup>
      <inkml:traceGroup>
        <inkml:annotationXML>
          <emma:emma xmlns:emma="http://www.w3.org/2003/04/emma" version="1.0">
            <emma:interpretation id="{0AC2FB70-54F1-4A7C-B631-15E174203475}" emma:medium="tactile" emma:mode="ink">
              <msink:context xmlns:msink="http://schemas.microsoft.com/ink/2010/main" type="line" rotatedBoundingBox="19538,4875 32468,4697 32479,5570 19550,5747"/>
            </emma:interpretation>
          </emma:emma>
        </inkml:annotationXML>
        <inkml:traceGroup>
          <inkml:annotationXML>
            <emma:emma xmlns:emma="http://www.w3.org/2003/04/emma" version="1.0">
              <emma:interpretation id="{318A37B7-0D23-444A-9805-02057F86AF6A}" emma:medium="tactile" emma:mode="ink">
                <msink:context xmlns:msink="http://schemas.microsoft.com/ink/2010/main" type="inkWord" rotatedBoundingBox="19539,4946 23400,4893 23411,5695 19550,5747"/>
              </emma:interpretation>
              <emma:one-of disjunction-type="recognition" id="oneOf25">
                <emma:interpretation id="interp125" emma:lang="en-IN" emma:confidence="0">
                  <emma:literal>further,</emma:literal>
                </emma:interpretation>
                <emma:interpretation id="interp126" emma:lang="en-IN" emma:confidence="0">
                  <emma:literal>Further,</emma:literal>
                </emma:interpretation>
                <emma:interpretation id="interp127" emma:lang="en-IN" emma:confidence="0">
                  <emma:literal>further.</emma:literal>
                </emma:interpretation>
                <emma:interpretation id="interp128" emma:lang="en-IN" emma:confidence="0">
                  <emma:literal>further;</emma:literal>
                </emma:interpretation>
                <emma:interpretation id="interp129" emma:lang="en-IN" emma:confidence="0">
                  <emma:literal>further'</emma:literal>
                </emma:interpretation>
              </emma:one-of>
            </emma:emma>
          </inkml:annotationXML>
          <inkml:trace contextRef="#ctx0" brushRef="#br1" timeOffset="209262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1" timeOffset="209478.158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1" timeOffset="210042.008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1" timeOffset="210164.453">20758 5135 245,'0'0'682,"0"-18"-121,0 18-37,-4-16-62,4 16-67,-7-13-74,7 13-45,-5-13-70,5 13-26,-6-12-57,6 12-26,-4-8-126,4 8-135,0 0-174,-10-6-279,10 6-301,0 0-487</inkml:trace>
          <inkml:trace contextRef="#ctx0" brushRef="#br1" timeOffset="210750.123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1" timeOffset="211282.794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1" timeOffset="211884.458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1" timeOffset="-211581.295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87DB57A0-D3A0-40CD-B69E-666F5664D84E}" emma:medium="tactile" emma:mode="ink">
                <msink:context xmlns:msink="http://schemas.microsoft.com/ink/2010/main" type="inkWord" rotatedBoundingBox="24126,4841 27165,4800 27171,5288 24133,5330"/>
              </emma:interpretation>
              <emma:one-of disjunction-type="recognition" id="oneOf26">
                <emma:interpretation id="interp130" emma:lang="en-IN" emma:confidence="0">
                  <emma:literal>reduce</emma:literal>
                </emma:interpretation>
                <emma:interpretation id="interp131" emma:lang="en-IN" emma:confidence="0">
                  <emma:literal>seduce</emma:literal>
                </emma:interpretation>
                <emma:interpretation id="interp132" emma:lang="en-IN" emma:confidence="0">
                  <emma:literal>rednce</emma:literal>
                </emma:interpretation>
                <emma:interpretation id="interp133" emma:lang="en-IN" emma:confidence="0">
                  <emma:literal>redid</emma:literal>
                </emma:interpretation>
                <emma:interpretation id="interp134" emma:lang="en-IN" emma:confidence="0">
                  <emma:literal>redud</emma:literal>
                </emma:interpretation>
              </emma:one-of>
            </emma:emma>
          </inkml:annotationXML>
          <inkml:trace contextRef="#ctx0" brushRef="#br1" timeOffset="212548.234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1" timeOffset="212871.217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1" timeOffset="213720.266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1" timeOffset="214005.487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1" timeOffset="214324.8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</inkml:traceGroup>
        <inkml:traceGroup>
          <inkml:annotationXML>
            <emma:emma xmlns:emma="http://www.w3.org/2003/04/emma" version="1.0">
              <emma:interpretation id="{91DC921B-34CF-496B-A993-E64F4C44D4E9}" emma:medium="tactile" emma:mode="ink">
                <msink:context xmlns:msink="http://schemas.microsoft.com/ink/2010/main" type="inkWord" rotatedBoundingBox="27786,4762 31222,4714 31229,5229 27793,5276"/>
              </emma:interpretation>
              <emma:one-of disjunction-type="recognition" id="oneOf27">
                <emma:interpretation id="interp135" emma:lang="en-IN" emma:confidence="0">
                  <emma:literal>martin</emma:literal>
                </emma:interpretation>
                <emma:interpretation id="interp136" emma:lang="en-IN" emma:confidence="0">
                  <emma:literal>matron</emma:literal>
                </emma:interpretation>
                <emma:interpretation id="interp137" emma:lang="en-IN" emma:confidence="0">
                  <emma:literal>matin</emma:literal>
                </emma:interpretation>
                <emma:interpretation id="interp138" emma:lang="en-IN" emma:confidence="0">
                  <emma:literal>matins</emma:literal>
                </emma:interpretation>
                <emma:interpretation id="interp13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-214256.829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1" timeOffset="-213554.914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1" timeOffset="-213385.628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1" timeOffset="-212969.587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1" timeOffset="-212831.536">30054 4925 679,'0'0'621,"2"-16"-125,-2 16-85,5-10-99,-5 10-116,9-9-136,-9 9-169,12-6-341,-12 6-253,12-2-209</inkml:trace>
          <inkml:trace contextRef="#ctx0" brushRef="#br1" timeOffset="-212352.279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</inkml:traceGroup>
        <inkml:traceGroup>
          <inkml:annotationXML>
            <emma:emma xmlns:emma="http://www.w3.org/2003/04/emma" version="1.0">
              <emma:interpretation id="{0FB20491-FF71-4F20-BF3D-19D629C7A12C}" emma:medium="tactile" emma:mode="ink">
                <msink:context xmlns:msink="http://schemas.microsoft.com/ink/2010/main" type="inkWord" rotatedBoundingBox="32445,5196 32474,5195 32475,5208 32446,5208"/>
              </emma:interpretation>
              <emma:one-of disjunction-type="recognition" id="oneOf28">
                <emma:interpretation id="interp140" emma:lang="en-IN" emma:confidence="0">
                  <emma:literal>c</emma:literal>
                </emma:interpretation>
                <emma:interpretation id="interp141" emma:lang="en-IN" emma:confidence="0">
                  <emma:literal>C</emma:literal>
                </emma:interpretation>
                <emma:interpretation id="interp142" emma:lang="en-IN" emma:confidence="0">
                  <emma:literal>&lt;</emma:literal>
                </emma:interpretation>
                <emma:interpretation id="interp143" emma:lang="en-IN" emma:confidence="0">
                  <emma:literal>`</emma:literal>
                </emma:interpretation>
                <emma:interpretation id="interp144" emma:lang="en-IN" emma:confidence="0">
                  <emma:literal>.</emma:literal>
                </emma:interpretation>
              </emma:one-of>
            </emma:emma>
          </inkml:annotationXML>
          <inkml:trace contextRef="#ctx0" brushRef="#br1" timeOffset="-210778.976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</inkml:traceGroup>
    <inkml:traceGroup>
      <inkml:annotationXML>
        <emma:emma xmlns:emma="http://www.w3.org/2003/04/emma" version="1.0">
          <emma:interpretation id="{ED36A5DF-60DB-4449-90A8-32B00920502D}" emma:medium="tactile" emma:mode="ink">
            <msink:context xmlns:msink="http://schemas.microsoft.com/ink/2010/main" type="paragraph" rotatedBoundingBox="973,6003 12144,6013 12140,10357 969,103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1DEB8E-D46B-4211-8A93-2A68299B597F}" emma:medium="tactile" emma:mode="ink">
              <msink:context xmlns:msink="http://schemas.microsoft.com/ink/2010/main" type="line" rotatedBoundingBox="973,6003 12144,6013 12140,10357 969,10347">
                <msink:destinationLink direction="with" ref="{3C27A9E5-9B38-44AA-8886-73F8FD2537D7}"/>
                <msink:destinationLink direction="with" ref="{A1E873A3-91CF-461A-87C9-0B193009163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71A9311-48E2-43EA-90D2-7C3A12788371}" emma:medium="tactile" emma:mode="ink">
                <msink:context xmlns:msink="http://schemas.microsoft.com/ink/2010/main" type="inkWord" rotatedBoundingBox="1051,5716 6537,6354 6024,10764 538,10126"/>
              </emma:interpretation>
              <emma:one-of disjunction-type="recognition" id="oneOf29">
                <emma:interpretation id="interp145" emma:lang="en-IN" emma:confidence="0">
                  <emma:literal>Resulting,</emma:literal>
                </emma:interpretation>
                <emma:interpretation id="interp146" emma:lang="en-IN" emma:confidence="0">
                  <emma:literal>Resulting.</emma:literal>
                </emma:interpretation>
                <emma:interpretation id="interp147" emma:lang="en-IN" emma:confidence="0">
                  <emma:literal>Resitting.</emma:literal>
                </emma:interpretation>
                <emma:interpretation id="interp148" emma:lang="en-IN" emma:confidence="0">
                  <emma:literal>Resitting,</emma:literal>
                </emma:interpretation>
                <emma:interpretation id="interp149" emma:lang="en-IN" emma:confidence="0">
                  <emma:literal>Resetting.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  <inkml:trace contextRef="#ctx0" brushRef="#br0">2450 10349 167,'0'0'395,"0"0"-81,0 0-34,0 0-32,0 0-29,0 0-13,0 0-22,8-5-21,-8 5-15,0 0-21,0 0-14,0 0-7,0 0-8,0 0-8,0 0-8,0 0 26,9-4 10,-9 4 2,0 0 11,0 0-9,0 0 16,0 0-15,0 0 13,0 0-20,0 0 14,0 0-33,0 0 12,0 0-42,0 0 8,0 0-39,0 0 16,0 0-58,0 0-51,0 0-80,0 0-75,0 0-61,0 0-50,11 3-64,-11-3-122,0 0-346,0 0-403</inkml:trace>
          <inkml:trace contextRef="#ctx0" brushRef="#br0">6228 9017 391,'0'0'291,"-2"10"-71,2-10-44,-2 11-37,2-11-33,-1 11-94,1-11-434,-7 10 110</inkml:trace>
        </inkml:traceGroup>
        <inkml:traceGroup>
          <inkml:annotationXML>
            <emma:emma xmlns:emma="http://www.w3.org/2003/04/emma" version="1.0">
              <emma:interpretation id="{D6E8F29E-E8B4-4840-9BB3-1E7B09BE3186}" emma:medium="tactile" emma:mode="ink">
                <msink:context xmlns:msink="http://schemas.microsoft.com/ink/2010/main" type="inkWord" rotatedBoundingBox="6736,6055 10137,6058 10136,6657 6735,6654"/>
              </emma:interpretation>
              <emma:one-of disjunction-type="recognition" id="oneOf30">
                <emma:interpretation id="interp150" emma:lang="en-IN" emma:confidence="0">
                  <emma:literal>matiness</emma:literal>
                </emma:interpretation>
                <emma:interpretation id="interp151" emma:lang="en-IN" emma:confidence="0">
                  <emma:literal>matinees,</emma:literal>
                </emma:interpretation>
                <emma:interpretation id="interp152" emma:lang="en-IN" emma:confidence="0">
                  <emma:literal>matiness,</emma:literal>
                </emma:interpretation>
                <emma:interpretation id="interp153" emma:lang="en-IN" emma:confidence="0">
                  <emma:literal>matinee's,</emma:literal>
                </emma:interpretation>
                <emma:interpretation id="interp154" emma:lang="en-IN" emma:confidence="0">
                  <emma:literal>matinee's.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0-170,25-28-208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2:09.79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3FD317E3-89B8-400A-985B-B473D6110682}" emma:medium="tactile" emma:mode="ink">
          <msink:context xmlns:msink="http://schemas.microsoft.com/ink/2010/main" type="writingRegion" rotatedBoundingBox="12176,15837 15875,15807 15881,16582 12183,16612"/>
        </emma:interpretation>
      </emma:emma>
    </inkml:annotationXML>
    <inkml:traceGroup>
      <inkml:annotationXML>
        <emma:emma xmlns:emma="http://www.w3.org/2003/04/emma" version="1.0">
          <emma:interpretation id="{497909D7-6192-45C0-A898-26C37F032BD4}" emma:medium="tactile" emma:mode="ink">
            <msink:context xmlns:msink="http://schemas.microsoft.com/ink/2010/main" type="paragraph" rotatedBoundingBox="12176,15837 15875,15807 15881,16582 12183,166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EEF157-B8CF-4D54-912B-F0FDB429B4A1}" emma:medium="tactile" emma:mode="ink">
              <msink:context xmlns:msink="http://schemas.microsoft.com/ink/2010/main" type="line" rotatedBoundingBox="12176,15837 15875,15807 15881,16582 12183,16612"/>
            </emma:interpretation>
          </emma:emma>
        </inkml:annotationXML>
        <inkml:traceGroup>
          <inkml:annotationXML>
            <emma:emma xmlns:emma="http://www.w3.org/2003/04/emma" version="1.0">
              <emma:interpretation id="{83E0758C-7F0C-4C2A-8E68-0933B6907B04}" emma:medium="tactile" emma:mode="ink">
                <msink:context xmlns:msink="http://schemas.microsoft.com/ink/2010/main" type="inkWord" rotatedBoundingBox="12165,15961 15276,15797 15317,16572 12206,16736"/>
              </emma:interpretation>
              <emma:one-of disjunction-type="recognition" id="oneOf0">
                <emma:interpretation id="interp0" emma:lang="en-IN" emma:confidence="0">
                  <emma:literal>costl)</emma:literal>
                </emma:interpretation>
                <emma:interpretation id="interp1" emma:lang="en-IN" emma:confidence="0">
                  <emma:literal>cost)</emma:literal>
                </emma:interpretation>
                <emma:interpretation id="interp2" emma:lang="en-IN" emma:confidence="0">
                  <emma:literal>wstl)</emma:literal>
                </emma:interpretation>
                <emma:interpretation id="interp3" emma:lang="en-IN" emma:confidence="0">
                  <emma:literal>costly</emma:literal>
                </emma:interpretation>
                <emma:interpretation id="interp4" emma:lang="en-IN" emma:confidence="0">
                  <emma:literal>costs)</emma:literal>
                </emma:interpretation>
              </emma:one-of>
            </emma:emma>
          </inkml:annotationXML>
          <inkml:trace contextRef="#ctx0" brushRef="#br0">12330 15983 566,'0'0'642,"0"0"-52,0 0-29,0 0-50,3-9-19,-3 9-56,0 0-35,0 0-46,0 0-15,-1-12-21,1 12-19,0 0-22,0 0-29,0 0-21,-10-4-25,10 4-10,-11 5-21,11-5-8,-16 9-16,7-1-24,-1 2-1,-1 3-4,0 1-7,-2 3-1,3 1-16,0 0 7,-2 4-21,4-2-4,1 1-12,2 1-31,-2 0-34,5-1 0,2-1 0,0-1 0,2 0 0,2 1 0,2-1 0,3-1 0,1-1 0,2-1 0,1-3 0,3 1 0,-1-2 0,2-3 0,2-1 0,-2-2 0,2-2-105,-1-1-78,3-3-40,-2-1-26,4-5-17,0 2-1,0-3-1,-1-3 11,3-2 22,0 0 7,-3-3 22,-2-1 1,0 0 20,-1 0 18,-4-1 25,1 0 21,-5 0 26,0 0 19,-2 0 14,-2 4 14,-1 2-3,-1-1 34,2 2 51,-7 10-11,4-15 21,-4 15-15,0 0 23,3-11-12,-3 11 46,0 0-24,0 0 10,-5 11-27,5-11-1,-2 15-6,-3-5-4,5 2-8,0-12-7,-2 23 0,2-11-3,2-1-6,0 4 7,1-1-6,1-1-3,1 1 2,2 0-3,1-2-1,0-1 6,1 0-20,1-3 15,2 1 5,-1-3-1,0-1-4,1-4 1,1 2 0,1-6 1,-1 3 4,3-5-9,-3 1-3,0-2 5,1-3-2,-1 1-1,-1-3-3,-3 0 4,-1-2 1,2 0 1,-3-2 28,-3 1 24,0-2 18,-2 2 3,-2 1 25,0-2-19,-1 0-6,-2 1-11,1 0 26,-2 1-14,-3 2-4,0-1-10,-2 3-18,2-2-16,-1 5-3,-2 0-7,1 1-6,-1 1-10,0 2 4,10 2-7,-18-1 3,18 1-8,-20 3-13,20-3-59,-19 7-57,11-2-65,8-5-29,-11 12-73,11-12-50,-6 13-40,6-13-55,-1 16-11,1-16-113,5 16-471,-1-9-652</inkml:trace>
          <inkml:trace contextRef="#ctx0" brushRef="#br0" timeOffset="437.495">13458 16154 452,'0'0'694,"6"-12"-108,-6 12-45,0 0-87,-6-11-39,6 11-33,-11-7-27,11 7-13,-13-4-36,13 4-38,-20-2-37,9 3-31,-1 0-12,-1 0-32,-1 3-24,3-1-35,-3 2-16,1 0-17,0 2-12,3 1-8,-1-1-13,3 0-3,0 2-6,4 1-5,0-2 0,-1 1-6,5-9 3,-2 22-1,2-22-4,2 18-3,3-7-1,-1-3-4,2 1-9,2 1-12,-1-1-18,3 1 0,0-2-1,1 0 2,-2 0 7,2-1 5,-2 1 3,0-1 1,0 0-2,-2-1 13,-1 0-1,1-1 4,-7-5 4,7 12 10,-7-12 7,5 12 18,-5-12 14,0 0 11,-3 17 15,3-17 3,-9 10-4,0-5-4,1 0 1,-2 0-8,1-1-8,-4-2-10,1 1-9,-1-1-5,-3-2-5,3 0-3,-3 0-4,3-2-2,-1 2-8,1-3-19,2 1-55,-3-2-76,5 1-83,-1 1-89,10 2-109,-13-8-103,13 8-62,-4-9-801,4 9-991</inkml:trace>
          <inkml:trace contextRef="#ctx0" brushRef="#br0" timeOffset="781.225">13717 16031 105,'9'-12'925,"-2"1"-178,0 1-40,-3-1-80,-4 11-77,7-18-33,-7 18-50,4-15-43,-4 15-37,4-12-44,-4 12-48,3-10-66,-3 10-33,0 0-56,0 0-3,2-7-19,-2 7 1,0 0-7,5 8-2,-5-8-27,2 17-3,0-6-12,-2 3-8,1 3-9,-1 0-6,0 3-2,0 0-4,0 1-2,2 4-4,-2-1-6,0 2 2,0-2-8,2 1-5,-2-3-3,0-1 12,2-2-25,0 1 8,0-1-9,1-2 9,1 0-1,0-3 1,2-1-8,-2-1 10,2-3-27,1 0-28,-1-2-31,-6-7-61,17 7-53,-17-7-40,18 2-42,-7-4-29,-2 0-46,3-3-46,0-2-31,0-2-39,-3 0-5,2-1-54,-2-2-67,0 2-502,-4-2-708</inkml:trace>
          <inkml:trace contextRef="#ctx0" brushRef="#br0" timeOffset="968.729">13571 16208 444,'-15'1'806,"3"1"-137,12-2-71,-18 0-110,18 0-69,0 0-61,-16 0-4,16 0-54,0 0-44,0 0-28,7-5-52,3 0-23,2 1-33,5 0-13,2-2-27,8-2-8,2 0-22,3 0-7,2 0-106,9-2-129,-9 1-220,6 1-224,-4-1-769,5 1-1007</inkml:trace>
          <inkml:trace contextRef="#ctx0" brushRef="#br0" timeOffset="1644.462">14270 15927 297,'0'0'720,"9"-12"-94,-9 12-41,9-9-42,-9 9-32,6-11-14,-6 11-63,5-10-40,-5 10-22,4-8-35,-4 8-19,0 0-4,2-11-22,-2 11-41,0 0-25,0 0-34,0 0-33,-10-4-13,10 4-7,-9 8-23,9-8 5,-12 11-29,5-1 6,-1-1-6,0 4-1,-1 1 5,1 3-8,-1 4-44,0-3-44,2 4 0,0 0 0,1 0 0,0 2 0,0-1 0,2 0 0,2 1 0,2 0 0,0-2 0,2 0 0,2 0 0,2-1 0,0-1 0,3-2 0,1 0 0,4-2 0,-1-3 0,2-1 0,0-2 0,3-1 0,-1-3-364,0-2-107,4-1-94,-4-1-108,5-2-140,-6 0-865,5-5-1348</inkml:trace>
          <inkml:trace contextRef="#ctx0" brushRef="#br0" timeOffset="2510.105">14929 15881 688,'0'0'708,"-2"-19"-57,2 19-60,-2-15-57,2 15-48,0-14-56,0 14-61,2-10-55,-2 10-31,5-7-7,-5 7-8,12-1-12,-12 1-11,20 4-11,-6-2 0,3 3-18,2 3-11,0 3-12,3-1-20,2 4-16,-2 1 34,3 1-9,-2 4 1,0 0-59,-1-1-124,1 8 0,-5-5 0,-3 2 0,0 2 0,-4 1 0,-1 0 0,-4 0 0,-2 0 0,-3-2 0,-2 2 0,-1 0 0,-5 2 0,-4 1 0,-2 3 0,-6-1 0,-3-2 0,-1 0 0,-3-2 0,-2-3 0,-2 1-572,-1-3-133,-1 0-156,-3-2-1048,9-6-1634</inkml:trace>
        </inkml:traceGroup>
        <inkml:traceGroup>
          <inkml:annotationXML>
            <emma:emma xmlns:emma="http://www.w3.org/2003/04/emma" version="1.0">
              <emma:interpretation id="{17D57A74-EE48-4F87-8110-B591D836786D}" emma:medium="tactile" emma:mode="ink">
                <msink:context xmlns:msink="http://schemas.microsoft.com/ink/2010/main" type="inkWord" rotatedBoundingBox="15764,16042 15909,16366 15596,16506 15451,16182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#</emma:literal>
                </emma:interpretation>
                <emma:interpretation id="interp7" emma:lang="en-IN" emma:confidence="0">
                  <emma:literal>c</emma:literal>
                </emma:interpretation>
                <emma:interpretation id="interp8" emma:lang="en-IN" emma:confidence="0">
                  <emma:literal>E</emma:literal>
                </emma:interpretation>
                <emma:interpretation id="interp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3077.158">15559 16143 597,'-15'2'670,"15"-2"-78,0 0-42,0 0-60,-13 2-44,13-2-25,0 0-27,0 0 8,0 0 29,0 0-11,0 0-16,0 0-10,8 10-37,-8-10-19,15 3-22,-15-3-27,25 2-15,-12-1-32,2 1-78,1-1-164,0-1 0,-1 1 0,0-1 0,0 0 0,0 0 0,0 0 0,-2 0 0,1-1 0,-14 1 0,22 0 0,-22 0 0,17 0 0,-17 0 0,15-1-186,-15 1-238,12-3-82,-12 3-82,0 0-100,9-4-125,-9 4-766,0 0-1227</inkml:trace>
          <inkml:trace contextRef="#ctx0" brushRef="#br0" timeOffset="3328.194">15562 16343 791,'-8'5'746,"3"3"-60,5-8-61,-6 10-38,6-10-11,-3 11-1,3-11-29,3 10-34,-3-10-54,7 10-26,2-5-21,-9-5-40,17 6-1,-4-3-56,-2 0-123,2-2-191,2-1 0,1 0 0,3 0 0,0-1 0,-2-2 0,2 0 0,-2 2 0,-1-2 0,1 1 0,-1-1 0,-3 2 0,0-2 0,-2 2 0,-11 1 0,21-4 0,-21 4-181,14-3-356,-14 3-106,14-4-163,-14 4-249,10-3-519,-10 3-1220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0:17.911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C65ED526-A77E-4AE0-A404-29AA68EE67B5}" emma:medium="tactile" emma:mode="ink">
          <msink:context xmlns:msink="http://schemas.microsoft.com/ink/2010/main" type="writingRegion" rotatedBoundingBox="239,363 16063,249 16183,16778 358,16892">
            <msink:destinationLink direction="with" ref="{AD5831E0-6B54-4CD1-9F30-8259DAABD88C}"/>
          </msink:context>
        </emma:interpretation>
      </emma:emma>
    </inkml:annotationXML>
    <inkml:traceGroup>
      <inkml:annotationXML>
        <emma:emma xmlns:emma="http://www.w3.org/2003/04/emma" version="1.0">
          <emma:interpretation id="{E47A88C6-B5F3-4A92-BA5B-8669CD778B9F}" emma:medium="tactile" emma:mode="ink">
            <msink:context xmlns:msink="http://schemas.microsoft.com/ink/2010/main" type="paragraph" rotatedBoundingBox="627,428 15141,254 15150,971 635,1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263123-998E-40A9-9377-16733747F1C2}" emma:medium="tactile" emma:mode="ink">
              <msink:context xmlns:msink="http://schemas.microsoft.com/ink/2010/main" type="line" rotatedBoundingBox="627,428 15141,254 15150,971 635,1145"/>
            </emma:interpretation>
          </emma:emma>
        </inkml:annotationXML>
        <inkml:traceGroup>
          <inkml:annotationXML>
            <emma:emma xmlns:emma="http://www.w3.org/2003/04/emma" version="1.0">
              <emma:interpretation id="{17723682-79BA-4617-A7D1-1C85BB2FD499}" emma:medium="tactile" emma:mode="ink">
                <msink:context xmlns:msink="http://schemas.microsoft.com/ink/2010/main" type="inkWord" rotatedBoundingBox="628,559 3085,529 3092,1115 635,1145"/>
              </emma:interpretation>
              <emma:one-of disjunction-type="recognition" id="oneOf0">
                <emma:interpretation id="interp0" emma:lang="en-IN" emma:confidence="0">
                  <emma:literal>Least</emma:literal>
                </emma:interpretation>
                <emma:interpretation id="interp1" emma:lang="en-IN" emma:confidence="0">
                  <emma:literal>Leas r</emma:literal>
                </emma:interpretation>
                <emma:interpretation id="interp2" emma:lang="en-IN" emma:confidence="0">
                  <emma:literal>Lear r</emma:literal>
                </emma:interpretation>
                <emma:interpretation id="interp3" emma:lang="en-IN" emma:confidence="0">
                  <emma:literal>Lead r</emma:literal>
                </emma:interpretation>
                <emma:interpretation id="interp4" emma:lang="en-IN" emma:confidence="0">
                  <emma:literal>Lean r</emma:literal>
                </emma:interpretation>
              </emma:one-of>
            </emma:emma>
          </inkml:annotationXML>
          <inkml:trace contextRef="#ctx0" brushRef="#br0">630 648 424,'0'0'630,"0"0"-68,0-13-12,0 13-15,0 0-65,0-12-21,0 12-80,2-10-6,-2 10-43,4-10-2,-4 10 10,0 0-51,3-11-1,-3 11-22,0 0-26,2-12-27,-2 12-23,0 0-25,0 0-26,4-10-13,-4 10-18,0 0 5,0 0-3,0 0-10,10 4-6,-10-4 45,6 10-56,-6-10 33,7 17-48,-2-7 35,-1 3-45,-2 3 34,3-1-55,-2 2-25,-2 1 0,2 2 0,-3 0 0,2 1 0,-2-1 0,0 0 0,-2 1 0,2 0 0,0-1 0,-2 0 0,1-1 0,1 0 0,-1-1 0,0 1 0,-1-2 0,-1-2 0,1 1 0,2-2 0,-2-1 0,2 1 0,-1-1 0,-1-3 0,2 3 0,-1-3 0,1-10 0,-1 17 0,1-17 0,0 15 0,0-15 0,4 11 0,-4-11 0,8 9 0,-8-9 0,13 4 0,-13-4 0,17 2 0,-6 1 0,-11-3 0,24-3 0,-11 3 0,3-2 0,0 0 0,2 0 0,0 0 0,0 0 0,0-3 0,0 3 0,0-1 0,-3 1 0,4-1 0,-6 1 0,1-1 0,-2 2 0,-1-2 0,-11 3 0,19-4 0,-19 4 0,16-1-61,-16 1-85,11-2-26,-11 2-56,11-3-71,-11 3-72,0 0-54,12-2-165,-12 2-122,0 0-183,0 0-468,0 0-965</inkml:trace>
          <inkml:trace contextRef="#ctx0" brushRef="#br0" timeOffset="552.628">1369 1082 377,'0'0'692,"0"0"-88,-11-2-65,11 2-65,0 0-58,0 0-32,-12-4-65,12 4-25,0 0-55,0 0-15,4-8-44,-4 8-7,8-7-18,-8 7 4,14-7-23,-6 3-1,3-2-19,1 1-13,2-3-24,-2 1-5,3 0-17,4-2-1,-2-1-19,0 0-1,1 0-12,1-1 4,-2 1-12,1 0-4,-3-2 3,2 3-4,-6-2 4,3 2 28,-2-1-10,-3 1 8,1-1-7,-1 3 1,-3 0-1,-2-2-10,-4 9 4,7-13 3,-7 13-7,0-13-4,0 13-2,-6-9-4,6 9-3,-9-7 2,9 7-5,-17-3 2,17 3 7,-21 0 8,10 1-12,-2 1 1,-1 0 3,0 3-1,-4 0 1,5 2 9,0-1-4,-2 3 3,1-2-4,0 3 2,1-1 2,0 1-2,3 0 12,-1 1 0,1 0 6,3 1-3,-1 0-3,4 0 0,-2 0-8,4-2-3,2 3-4,2-2-9,2-1-1,0 1 2,0 2 1,3-3-4,1 1-20,2-2-36,0 0-66,2-1-70,2 0-48,-1-3-36,3 0-90,0-1-69,1-1-51,-1-3-81,4 1-19,-1-1-109,-2 0-342,3-1-639</inkml:trace>
          <inkml:trace contextRef="#ctx0" brushRef="#br0" timeOffset="1392.737">2076 896 490,'6'-9'583,"-2"0"-78,-4 9-10,4-12-42,-4 12-55,1-11-21,-1 11-42,-4-9-32,4 9 1,-10-7-19,10 7-30,-14-1-16,14 1-12,-23 4-20,12-1-10,-5 1-19,1 2-29,-2 2-17,1 0-12,-2-1-21,1 4-21,0-2-14,4 1-10,1 0-9,1 0-11,-1 0-9,3 0-3,3 0-1,6-10-8,-9 16-4,9-16-2,-5 15-2,5-15 3,0 13-6,0-13 0,11 10-11,-11-10-8,12 4-18,0-2-14,-12-2-9,21 0-5,-7-1-7,-2-1-5,4-1-10,-2-1 10,1-2 19,0 2-1,-1-3 2,1 0 20,-1 0-7,-2-1 23,-2 1-11,4 0 6,-5 0 6,-1 2 5,0-1 6,-8 6 2,12-9 11,-12 9 4,10-7-1,-10 7 4,0 0-2,10-6 6,-10 6-6,0 0 1,0 0-7,0 0 9,3 11-14,-3-11-2,0 0 8,-1 14 7,1-14-9,-2 15 6,2-15-7,0 14 9,0-14-11,2 17 13,-2-17-9,3 16 4,1-6-14,0-2 10,0-1-10,2 1 5,2-1-32,1-3-4,0 3-43,0-4-30,4 2-23,-2-2-17,3-1-15,-1 0-8,3-1 10,-1-1 12,2-1 11,0-2 27,2 1 22,-1-2 13,-1-2 12,1-1 17,-3 1-4,2-2 21,-3 0 4,-1-1 10,0-1 0,-2 0 19,0-1 10,-1-2 27,2-1 15,-4 0 18,-2 1 8,0 1 13,-2-1 8,-1 2 25,0 0-1,-1 0-18,-2 11-4,0-18-18,0 18 26,-6-16-4,6 16-11,-9-12-4,9 12-11,-13-12-5,13 12-3,-17-7-15,17 7-9,-20-4-4,20 4-8,-21 2-12,21-2-7,-20 4-2,10-1 0,0 2-3,2-1 1,0 3-7,2 0-5,0 3-4,2-2-9,4-8-34,-2 18-37,5-7-33,3-1-43,0-1-40,2 1-35,1 0-2,4 1 13,-2-1 54,3-2 18,3 1 39,1 1 16,-1-1 25,-1-1 5,-2-2 27,0 1-6,-2-1 29,-2 1 16,0-3 35,-2 2 31,-8-6 29,10 9 58,-10-9-39,8 9 23,-8-9 4,0 0-2,-3 12-14,3-12-6,-9 8-16,9-8 2,-11 8-20,11-8-11,-18 8-5,9-6-23,-1 1-8,-3-1 1,3 0-15,-1 1-5,11-3-8,-20 2-53,20-2-72,-18 2-90,18-2-115,-13-2-113,13 2-139,-11-2-729,11 2-903</inkml:trace>
          <inkml:trace contextRef="#ctx0" brushRef="#br0" timeOffset="1767.811">2834 640 171,'0'-13'973,"0"13"-102,0-21-117,0 21-60,0-16-50,0 16-77,0-17-73,0 17-62,0-14-45,0 14-51,0-11-49,0 11-50,0 0-41,0-15-36,0 15 10,0 0-68,0 0 31,0 0-55,0 0 41,0 0-43,7 15 40,-4-4-52,-2 0 42,2 7-82,-1-1-24,0 1 0,0 2 0,-1 4 0,1-1 0,-2-3 0,1 5 0,0 0 0,-1 0 0,2 0 0,-2-4 0,0-1 0,1 1 0,0-1 0,2-2 0,-1 0 0,3-2 0,-1-1 0,0-2 0,1 0 0,0-2 0,2-4 0,0 3 0,0-3 0,0 0 0,2-3 0,1 2-86,1-4-137,-1 1-12,-10-3-66,23 0-24,-9 0-17,-2-2-41,1-1-58,0-3-45,0 2-34,1-3-44,-4 0-153,2-3-400,-4 2-733</inkml:trace>
          <inkml:trace contextRef="#ctx0" brushRef="#br0" timeOffset="1984.891">2763 826 926,'-15'2'765,"1"1"-64,4 0-133,10-3-78,-18 1-74,18-1-51,-10 3-38,10-3-40,0 0-38,0 0-48,0 0-41,0 0-27,14 1-30,-3-3-21,2-1-21,5 2-7,1-1-27,3-1-43,2 1-48,2-2-57,-2 2-75,2-1-84,-5 2-93,1-2-127,-4 1-159,0 0-504,-2-1-779</inkml:trace>
        </inkml:traceGroup>
        <inkml:traceGroup>
          <inkml:annotationXML>
            <emma:emma xmlns:emma="http://www.w3.org/2003/04/emma" version="1.0">
              <emma:interpretation id="{86CB31CF-F510-4CFD-9E9B-9A995C889A4D}" emma:medium="tactile" emma:mode="ink">
                <msink:context xmlns:msink="http://schemas.microsoft.com/ink/2010/main" type="inkWord" rotatedBoundingBox="3921,477 5571,458 5577,958 3927,978"/>
              </emma:interpretation>
              <emma:one-of disjunction-type="recognition" id="oneOf1">
                <emma:interpretation id="interp5" emma:lang="en-IN" emma:confidence="0">
                  <emma:literal>Cost</emma:literal>
                </emma:interpretation>
                <emma:interpretation id="interp6" emma:lang="en-IN" emma:confidence="0">
                  <emma:literal>lost</emma:literal>
                </emma:interpretation>
                <emma:interpretation id="interp7" emma:lang="en-IN" emma:confidence="0">
                  <emma:literal>cost</emma:literal>
                </emma:interpretation>
                <emma:interpretation id="interp8" emma:lang="en-IN" emma:confidence="0">
                  <emma:literal>Lost</emma:literal>
                </emma:interpretation>
                <emma:interpretation id="interp9" emma:lang="en-IN" emma:confidence="0">
                  <emma:literal>host</emma:literal>
                </emma:interpretation>
              </emma:one-of>
            </emma:emma>
          </inkml:annotationXML>
          <inkml:trace contextRef="#ctx0" brushRef="#br0" timeOffset="3079.892">4115 546 660,'0'0'668,"-6"-18"-30,6 18-21,-4-13-73,4 13-38,-4-14-23,4 14-53,-5-11-29,5 11-33,-5-8-37,5 8-36,-10-6-82,10 6 17,0 0 26,-17 1-74,10 4 42,-5 5-56,3 1 35,-2 5-59,-2 3 26,0 3-11,0 5-14,2-1-20,0 1-94,1 2-31,3-2 0,-1 0 0,3-3 0,0 0 0,4-1 0,-1-3 0,4 0 0,0-3 0,3 0 0,0-1 0,6 0 0,1-2 0,1-2 0,1-3 0,3-1 0,2-3 0,-1-1-5,4-3-71,0-1-92,4-1 37,0-1-59,1-4 5,2-1-14,0-2 9,-1-1 5,-1-2 5,-1-2 13,-2-1 9,-2-2 18,-3 0 22,-3 2 16,-1 1 22,-2 0 16,-3 4 12,-3 0 9,0 1 7,-7 9 10,6-10 0,-6 10 6,0 0 15,0 0-2,0 0-2,-5 12 8,5-12 4,-6 18 10,2-7 10,1 0 5,-1 4 6,0-2-4,1-1 2,2 1-1,-1-2-13,2 1 2,0-12 5,2 21 3,1-10-8,1-3-2,1 1-3,3 0 2,2-3-3,2 0 1,-1 0-4,2-2-3,1-3-2,1 0 3,1-1-6,1-1 5,0 0-9,2-3 2,-3 0 1,1-2 8,-2 0-9,0-3 0,-4 1 1,2-3-1,-1 0 11,-5 1-10,2-3 7,-5 1 6,-1 0 16,-3 12-11,0-21 11,-3 12-18,-1-2 20,-1 2-22,-1 2 24,-2 0-28,-1-1 18,-1 5-24,0-2 28,-2 3-31,-1-1 20,1 3-29,-2 0 22,2 2-59,-1 0-51,1 1-62,0 0-75,1 0-82,2 1-70,0 1-108,1 0-45,-1 1-750,9-6-894</inkml:trace>
          <inkml:trace contextRef="#ctx0" brushRef="#br0" timeOffset="3519.443">4961 755 675,'0'0'636,"7"-14"-78,-7 14-51,1-10-68,-1 10-39,0 0-57,-8-13-13,8 13-37,-10-5-32,10 5-48,-13-3-15,13 3-32,-16 0-4,16 0-37,-21 5-10,12-2-32,9-3-5,-18 8-33,8-4-8,10-4 1,-14 8-11,14-8-9,-13 10-4,13-10-1,-6 11-4,6-11-6,-3 12 2,3-12 1,6 14-4,-3-5-7,4-1-11,-1-1-3,2 0-6,1-2-11,2 5-10,1-4 2,-1 2 7,2-2 9,0 0-24,1 0 46,-3 2 2,1-3-5,-5 1 5,4-2-5,-3 2 3,-1-1 10,-7-5-4,12 9 12,-12-9 3,5 9-1,-5-9-3,0 0 3,0 13 6,0-13 4,-8 7 5,8-7-9,-10 8 0,10-8-3,-18 7-7,9-4-5,-4 1-9,3-2 13,10-2-5,-20 6-14,20-6-38,-18 2-66,18-2-78,-17 0-72,17 0-93,-12-2-63,12 2-111,-10-6-645,10 6-788</inkml:trace>
          <inkml:trace contextRef="#ctx0" brushRef="#br0" timeOffset="3887.719">5248 606 104,'7'-11'813,"0"4"-131,-1-1-41,-1-2-41,-1 3-70,-4 7-28,8-15-47,-8 15-47,6-10-42,-6 10-37,5-10-48,-5 10-47,6-9-38,-6 9-31,0 0-37,6-5-14,-6 5-18,0 0 17,2 8 45,-2-8-85,1 15 72,-1-15-82,2 23 43,-2-9-58,0 2 54,0 3-69,1-2 46,-1 0-57,1 4 43,-1-1-59,2 0 77,-1 2-50,1 0 51,1-2-60,0 2 40,3-3-63,-1-1 45,0-3-51,0 0 49,2 0-61,1-2 48,0-1-70,0-1 30,1-3-84,2 2 48,0-7-83,-2 3 32,3-3-62,-1-1-21,1 0-48,-12-2-10,22-2-22,-9 2-13,-2-5-38,1 2-47,1-3-17,-2-2-59,2-2-60,-4-1-45,-1 0-154,-1 0-279,-3-4-563</inkml:trace>
          <inkml:trace contextRef="#ctx0" brushRef="#br0" timeOffset="4072.431">5241 766 530,'-18'4'743,"2"2"-124,-2-4-81,7 1-96,11-3-67,-17 3-61,17-3-45,-12 4-34,12-4-25,0 0-48,0 0-31,0 0-31,0 0-15,17 3-23,-5-4-9,4-1-69,3-2-56,0 2-71,2-2-65,3 2-100,0-4-82,-2 2-143,2-2-467,0 2-597</inkml:trace>
        </inkml:traceGroup>
        <inkml:traceGroup>
          <inkml:annotationXML>
            <emma:emma xmlns:emma="http://www.w3.org/2003/04/emma" version="1.0">
              <emma:interpretation id="{9F1874B0-C48E-4B5C-BB42-BF924817643F}" emma:medium="tactile" emma:mode="ink">
                <msink:context xmlns:msink="http://schemas.microsoft.com/ink/2010/main" type="inkWord" rotatedBoundingBox="6313,441 9187,406 9193,942 6319,976"/>
              </emma:interpretation>
              <emma:one-of disjunction-type="recognition" id="oneOf2">
                <emma:interpretation id="interp10" emma:lang="en-IN" emma:confidence="0">
                  <emma:literal>Branch</emma:literal>
                </emma:interpretation>
                <emma:interpretation id="interp11" emma:lang="en-IN" emma:confidence="0">
                  <emma:literal>branch</emma:literal>
                </emma:interpretation>
              </emma:one-of>
            </emma:emma>
          </inkml:annotationXML>
          <inkml:trace contextRef="#ctx0" brushRef="#br0" timeOffset="4891.868">6315 594 866,'0'0'801,"0"0"-63,2-14-68,-2 14-32,0 0-35,0 0-60,0-12-37,0 12-112,0 0 3,0 0-119,0 0 0,0 0-94,0 0 59,0 0-69,3 12 47,-3-12-31,2 21-9,0-8-22,0 5-32,2-1-127,-3 1 0,2 2 0,-1 1 0,1-2 0,-2 0 0,2-2 0,-1 2 0,0-1 0,0-2 0,-1 1 0,1-4 0,-1-2 0,0 0-231,1-1-96,-2-10-66,3 16-42,-3-16-35,4 12-94,-4-12-75,0 0-79,5 9-686,-5-9-1005</inkml:trace>
          <inkml:trace contextRef="#ctx0" brushRef="#br0" timeOffset="5359.179">6363 572 710,'5'-17'643,"2"1"-68,2-1-65,2 1-71,-1 0-9,3 3-49,4 1-32,0 0-31,-1 5-40,0 3-12,1 1-27,2 3-30,-3 1-28,1 3-13,-2 2-18,-1 2-18,-2 3-11,0-1 11,-4 4-37,-2 0 9,-3 1-40,-2 1 47,-2 1-53,-3 1-22,-3 1 11,-2 2-33,-2-2 23,-1-2-30,0 1 23,-3-1-31,2-2 13,0 1-17,2-5 25,-1 0-30,3-2 15,0 0-25,0-3-8,9-6-12,-12 10 7,12-10-27,-9 6 16,9-6-12,0 0 22,0 0-15,0 0 26,0 0-23,14-7 23,-14 7-15,21-7 22,-10 4-13,6-1 15,-2 1-13,4 1 20,2-1-12,-1 2 20,3 1-19,-1 0 23,4 3-19,-3 0 20,0 3-17,-2-2 21,-4 3-14,0 0 20,-5 1-18,4 1 22,-5 0-16,-3 1 23,-2-1-10,-2 2 19,-4-11-13,1 18 12,-3-9-17,-3 1 16,-3-2-21,-1 3 20,-1-2-26,-3-1 19,-1 1-24,-2-1 54,-1-1-60,-2 3 36,3-5-38,-2 1 13,2 0-18,0-1 11,0-1-51,2-1-55,0-1-105,2-1-89,12-1-114,-23 2-105,23-2-115,-14-4-756,14 4-991</inkml:trace>
          <inkml:trace contextRef="#ctx0" brushRef="#br0" timeOffset="5763.813">6856 794 572,'7'-10'832,"-7"10"-154,0 0-111,6-7-87,-6 7-63,10-4-80,-10 4-22,17 0-57,-17 0-40,24 3-10,-10 1-35,4-1-18,-1 2-38,-1 1-13,1 2-28,-3-1-13,3 0-13,-5-1-5,2 3-10,-2-2-6,-2 3-3,2-4-7,-6 0-2,1 2 1,-7-8-2,9 13-6,-9-13 1,4 11-4,-4-11 6,0 0-7,-4 14-9,4-14 6,-8 5-1,8-5-1,-10 7 2,10-7 0,-13 1 1,13-1 0,-13 0-2,13 0 13,-12-5 28,12 5 9,-12-8 29,12 8-16,-9-14 19,9 14-30,-7-15 2,7 15-26,-1-17 9,1 17-22,5-19 7,-1 9-24,1 0 12,3 0-63,3-1-31,1 1-68,-1 1-51,6 1-57,-3-2-71,3 6-61,0-3-30,0 1-53,1 1-112,-3 2-517,4 0-719</inkml:trace>
          <inkml:trace contextRef="#ctx0" brushRef="#br0" timeOffset="6187.836">7553 710 63,'0'0'665,"18"0"-129,-18 0-65,11-4-23,-11 4-57,0 0-45,0 0 6,0 0-7,0 0-17,0 0 4,-13-3-55,13 3 17,-18 2-36,7 1 15,-1 2-44,0-1 9,-4 2-48,2 2 29,-4 1-86,3 1 7,-2 0-50,2 3 29,1-2-69,1 0 13,2 0-23,1-1 33,1 1-66,0-3 33,4 3-46,1-3 33,4-8-44,-3 14 25,3-14-42,3 13-14,-3-13-43,9 6-17,-9-6-34,15 5 11,-15-5-19,19 2-3,-19-2-8,23-2 5,-9 0 7,0-2 5,3 0 34,-3-1 19,1-1 2,-2-2 18,0 0 27,1 1 9,-2-3-7,0 0 18,-2 1-6,-1-1 21,2-1 24,-5 3 26,0 0 15,0 2 19,-6 6 8,10-15 20,-10 15-12,6-8-2,-6 8-11,6-7-8,-6 7-7,0 0 16,0 0-15,0 0 9,6 7-31,-6-7 12,0 0-27,1 13 11,-1-13-25,1 12 16,-1-12-25,2 13 18,-2-13-31,6 15-47,-6-15-57,5 15-55,-5-15-48,6 13-74,-6-13-51,9 14-55,-9-14-86,13 8-25,-13-8-117,10 7-321,-10-7-526</inkml:trace>
          <inkml:trace contextRef="#ctx0" brushRef="#br0" timeOffset="6603.662">7783 784 204,'0'0'660,"5"-13"-106,-5 13-53,2-11-34,-2 11-76,3-10-48,-3 10-54,0 0 2,6-8 11,-6 8-23,0 0-32,12 5-28,-12-5-1,11 12-35,-4-6-25,-2 2-25,0 0 1,0 1-21,0 1-13,-1 0-12,0-1-13,0 3-16,-2-4-2,-2-8-7,4 18-14,-4-18-7,1 16-2,-1-16-6,2 16 1,-2-16-9,0 12 0,0-12 1,0 0-4,-2 14 8,2-14-6,0 0-9,0 0 0,-2 12-3,2-12 5,0 0-1,0 0-7,0 0-3,0 0-3,0 0 6,-4-11 6,4 11 0,3-14 8,-3 14-23,5-19 16,0 6-12,1-1 13,2 1-17,0 1 15,2-2-16,1-1 23,2 1-14,2 2 21,-1-2-16,3 4 30,-2 0-16,1 3 37,-1 2-18,2 0 39,-2 2-19,0 2 48,1 2-36,1 2 70,1 2-20,-2 0-22,0 2-9,-2 2-21,-1 0-20,-1 1-46,-2 0 48,-2 0-7,0 0-11,-2 0-67,-3-1 0,-3-9-90,4 18-65,-4-18-103,0 16-94,0-16-148,-5 15-89,5-15-129,-5 14-640,5-14-1001</inkml:trace>
          <inkml:trace contextRef="#ctx0" brushRef="#br0" timeOffset="6947.996">8597 759 664,'6'-12'716,"-6"12"-88,8-16-68,-8 16-46,1-15-57,-1 15-47,-3-14-22,3 14-54,-8-15-19,1 9-16,-2 1-4,-1 1-30,1 1 18,-2-1-70,-1 3 22,-1 1-79,13 0 36,-25 1-21,12 1-20,-1 3-18,0 4-4,-1-3-21,3 5-14,-3 1-18,3 1-55,2 2 39,0 0-59,2 0 49,3-1-60,1 1 42,1-3-58,2 0 51,2 1-87,1-1 27,2-2-93,2 1-9,2-1-74,3 0-39,-2-1-45,2-3-23,0 0-15,0-3-49,1 1-5,1-1-12,0 0 8,-13-3-16,26 0 52,-12-3-3,0 1 59,3-3 27,0 0 34,2-3-51,0 0-78,-2-5-272,0 1-147</inkml:trace>
          <inkml:trace contextRef="#ctx0" brushRef="#br0" timeOffset="7348.113">8736 741 1118,'9'-20'264,"-4"0"45,2 0 3,-3-1 27,0 3-31,0 0 21,-1 3 13,-2-2-17,0 5 20,1-2-30,-1 3-17,0 1-50,-1 10-30,3-19-54,-3 19-17,0 0-10,1-10 7,-1 10-11,0 0 1,0 0 0,0 19-1,3-8 35,-2 2-52,0 4 51,2 1-56,-1 1 46,1 3-20,-1 2-62,1 0 56,1-2-88,-2 0 61,1 2-70,0-2 49,-1-5-69,1 2 59,0-1-75,-1-3 49,0-2-60,-1-1 56,2-2-56,-3-10 62,3 20-63,-3-20 58,2 14-66,-2-14 59,0 0-59,0 15 56,0-15-57,0 0 54,0 0-55,0 0 51,0 0-56,-2-13 56,2 13-57,0-19 53,1 6-61,0-3 60,2 0-2,-1 0-4,3 0-57,2-1 53,2 0-52,0 0 54,1 3-49,5 1 54,-1 1-55,2 4 57,-1 2-62,2 2 71,0 0-59,1 3 77,0 1-12,0 2-1,0 2 0,0 1-4,-1 1-4,0 0-8,-1 0 4,-1 1-9,-3 0-14,-1 2 8,0-2-9,-1 3-30,-3-3-44,1 1-78,-8-8-131,5 15-63,-5-15-124,1 16-141,-1-16-133,-8 18-910,1-9-1319</inkml:trace>
        </inkml:traceGroup>
        <inkml:traceGroup>
          <inkml:annotationXML>
            <emma:emma xmlns:emma="http://www.w3.org/2003/04/emma" version="1.0">
              <emma:interpretation id="{92EBC296-465C-4D2F-8BF2-6ED3420F44EB}" emma:medium="tactile" emma:mode="ink">
                <msink:context xmlns:msink="http://schemas.microsoft.com/ink/2010/main" type="inkWord" rotatedBoundingBox="9880,440 11393,422 11400,978 9887,996"/>
              </emma:interpretation>
              <emma:one-of disjunction-type="recognition" id="oneOf3">
                <emma:interpretation id="interp12" emma:lang="en-IN" emma:confidence="0">
                  <emma:literal>and</emma:literal>
                </emma:interpretation>
                <emma:interpretation id="interp13" emma:lang="en-IN" emma:confidence="0">
                  <emma:literal>anal</emma:literal>
                </emma:interpretation>
                <emma:interpretation id="interp14" emma:lang="en-IN" emma:confidence="0">
                  <emma:literal>cmd</emma:literal>
                </emma:interpretation>
                <emma:interpretation id="interp15" emma:lang="en-IN" emma:confidence="0">
                  <emma:literal>anol</emma:literal>
                </emma:interpretation>
                <emma:interpretation id="interp16" emma:lang="en-IN" emma:confidence="0">
                  <emma:literal>cind</emma:literal>
                </emma:interpretation>
              </emma:one-of>
            </emma:emma>
          </inkml:annotationXML>
          <inkml:trace contextRef="#ctx0" brushRef="#br0" timeOffset="9031.826">10089 797 318,'0'0'649,"9"-7"-92,-9 7-42,7-8-29,-7 8-55,5-9-26,-5 9-57,4-11-14,-4 11-30,3-10-21,-3 10-42,0-12-3,0 12-29,-2-9 2,2 9-49,-7-12-7,7 12-34,-12-4 0,12 4-24,-18-5 4,18 5-34,-23 5 14,9-1-30,-2 4 22,2 0-37,-2 3 18,2 2-21,-3 1 12,4 1-34,-1-1 37,3 3-46,0-3 32,3 1-40,1-3 33,2 1-30,0 0 18,4-1-27,-2-1 28,3-11-27,5 19 25,-1-10-25,4-2 34,-1-2-42,5-1 7,-1-1-44,3-2 0,1-1-36,2-1 3,0-3-19,2 1 14,1-4 4,1 0 6,-2-1-2,2-1 18,-5-1-2,2-2 24,-4 0-6,1-1 18,-2-1 3,-2 3 19,-1-1-13,-1-1 17,-3 2 1,2 0 20,-3 2-2,0 1 19,-5 8-13,8-13 21,-8 13-22,0 0 14,5-9-13,-5 9 32,0 0-11,0 0 23,5 13-21,-5-13 21,2 15-23,-2-15 13,2 18-14,-1-7 14,-1-11-37,2 20 34,1-9-35,0 0 15,0-2-22,1 0 17,2 0-42,0-1-22,-1 0-60,3-4-34,-1 3-46,-7-7-32,18 8-55,-18-8-20,19 0-19,-19 0-8,19-2 19,-8-1 8,0 0 32,-3-2 19,1-1 56,0-2 32,-3 0 29,1-1 38,-1-2 44,-1 0 42,0 2 44,-1-2 30,0 3 37,-4 8 33,6-16 2,-6 16-6,5-13-15,-5 13-19,0 0 8,6-10 20,-6 10 17,0 0-14,0 0-1,10 9-9,-10-9 11,5 12-16,-5-12-13,5 17-5,-3-9-1,-2-8-17,4 20-9,-4-20-8,5 18-12,-5-18-14,2 18-8,-2-18-3,2 16-9,-2-16-1,1 13-7,-1-13-3,2 10 0,-2-10-5,0 0 8,1 14-5,-1-14-2,0 0-1,0 0 2,0 0-8,0 0 2,0 0-8,0 0-1,0 0 1,0 0 14,5-14-22,-5 14 16,5-16-18,-1 6 15,1-1-16,0 1 15,4-1-11,-2 0 11,2 0-18,1 1 23,-1 4-17,1-3 9,0 4-11,2 0 17,-2 2-14,4-1 33,-2 3 7,3 1 14,-2 1-1,1 2 24,0 0-10,0 3 9,0-1-25,-3 2 17,2-1-31,-4 2 12,-1 0-16,-2-1 13,0 3-31,0-3 18,-6-7-20,5 19 13,-5-19-56,-2 17-45,2-17-82,-5 17-81,3-7-112,-3-2-133,-2 0-117,-2 2-828,2-5-1047</inkml:trace>
          <inkml:trace contextRef="#ctx0" brushRef="#br0" timeOffset="9647.64">11252 845 811,'11'-11'666,"-4"4"-65,2-1-52,-4 0-61,1 0-58,-6 8-47,4-13-45,-4 13-50,2-13-47,-2 13-20,-6-12-43,6 12 8,-11-9-34,11 9 4,-18-5-33,18 5 7,-22 0-34,11 1 4,-3 2-35,1 1 6,0 0-31,-2 3 11,2 1-22,-1 2 7,1-1-21,2 1 13,-1 2-29,3 0 24,-2-2-15,3 2 6,2-2-15,1 2 14,2-3-19,-2 1 14,5-10-20,-1 17 12,1-17-39,6 15 4,-6-15-33,10 14 8,-10-14-30,13 9-12,-13-9-4,19 4-6,-19-4 3,23 2-14,-10-4 11,1 1-7,-2-1 14,0-1 0,2-2-5,-1-2-11,1 0 0,-2 0 2,-1-4 7,-1 1 22,-1-3 12,3-2 6,-3-2 5,-3-1 22,1 0 8,-2-3 6,1-1 10,-3-2 13,0-1 20,-1 1 18,-1-3 35,-1 0 19,0 2 35,-1 2 3,-1-1-8,1 2 6,-1 4 32,0 0 0,1 4 5,0-1-13,-3 3 6,3 2-1,1 10-12,-3-20-8,3 20-30,-1-13-12,1 13-9,0 0-5,-4-11 42,4 11 10,0 0 41,-2 15-66,2-15 73,0 21-79,1-5 52,-1 2-60,2 0 46,0 5-19,0 1-18,2 1-10,0 0-15,-2 1-12,2-1-9,0-1-3,1 0-66,-2 0 53,2-1-58,1-2 60,-1 1-63,0-1 61,0-6-64,-1 2 24,3 0-101,-3-1 41,-1-2-113,2-1-42,-2-1-110,1 0-60,-1-3-93,0 0-134,1 0-71,-4-9-870,5 16-1201</inkml:trace>
        </inkml:traceGroup>
        <inkml:traceGroup>
          <inkml:annotationXML>
            <emma:emma xmlns:emma="http://www.w3.org/2003/04/emma" version="1.0">
              <emma:interpretation id="{3A36CFAE-7668-44FE-97CC-DF176376A0B4}" emma:medium="tactile" emma:mode="ink">
                <msink:context xmlns:msink="http://schemas.microsoft.com/ink/2010/main" type="inkWord" rotatedBoundingBox="12366,288 15141,254 15149,933 12375,966"/>
              </emma:interpretation>
              <emma:one-of disjunction-type="recognition" id="oneOf4">
                <emma:interpretation id="interp17" emma:lang="en-IN" emma:confidence="0">
                  <emma:literal>Bound</emma:literal>
                </emma:interpretation>
                <emma:interpretation id="interp18" emma:lang="en-IN" emma:confidence="0">
                  <emma:literal>Boun d</emma:literal>
                </emma:interpretation>
                <emma:interpretation id="interp19" emma:lang="en-IN" emma:confidence="0">
                  <emma:literal>Bourn d</emma:literal>
                </emma:interpretation>
                <emma:interpretation id="interp20" emma:lang="en-IN" emma:confidence="0">
                  <emma:literal>Bain d</emma:literal>
                </emma:interpretation>
                <emma:interpretation id="interp21" emma:lang="en-IN" emma:confidence="0">
                  <emma:literal>Bound d</emma:literal>
                </emma:interpretation>
              </emma:one-of>
            </emma:emma>
          </inkml:annotationXML>
          <inkml:trace contextRef="#ctx0" brushRef="#br0" timeOffset="10923.19">12386 602 297,'0'0'884,"-4"-10"-157,4 10-65,-2-11-90,2 11-56,0 0-66,-2-11-85,2 11-70,0 0-14,0 0 4,0 0-17,0 0 27,2 20-64,-2-20 15,2 24-37,-1-7-26,-1 0-28,1-1-30,2 1-22,-3-2-19,2 4-14,-2-3-15,0-3-8,0 2-11,2-3-60,-2 1 64,2-2-67,-2 1 59,0-12-68,0 19 36,0-19-75,0 13 13,0-13-87,0 12-49,0-12-60,0 0-25,0 14-46,0-14-49,0 0-10,0 0-6,0 0-4,0 0 2,0 0 30,-9-10 30,9 10 32,-4-14 78,2 4 23,0-2 72,0-1 36,1-3 13,1-1 68,0-1 9,1-2 73,1-2 21,2-2 54,0 2-18,1-2 32,3 4-8,2 0 38,-1 2-22,4 1 8,-1 1 5,1 3 0,3 1 29,-1 4-21,0 3 2,2 2-17,1 2 9,1 2-15,0 3 1,0 0-12,-2 5-22,1 1 7,-3 3-12,-2-1 10,-3-1-34,-3 3 11,0-1-30,-4 0 16,-3 0-38,-1 2 36,-3-1-50,-4-1 7,-2 3-26,-1 0 10,-3-2-26,-1-2 15,-1 2-24,0-2 21,0-2-27,-2 0 16,0-1-29,4-1 11,-1-1-35,-1-2 14,7-1-12,-2 0 15,1-1-33,10-3 12,-13 3-22,13-3 23,0 0 5,-12-3 0,12 3-15,0 0 24,8-10-12,-8 10 23,15-8-15,-5 3 22,3 3-14,1-4 16,3 2-12,0 2 23,2-3-21,-1 3 24,3 1-19,1-1 25,5 2 4,-5 2-6,4 1-1,0 2 47,6 1-22,-5 2 19,0 2-17,-7 0 10,1-1-17,-4 0 27,-3 0-28,-3 2 22,-5-4-19,0 1 27,-6-8-22,2 15 24,-2-15-28,-8 16 29,2-8-32,-5-1 17,0 0-34,-7 0 24,-1-1-30,-3 0 22,0 1-30,-3-2 23,0-2-30,0 0 36,1 1-41,-1-2 3,3 0-67,1-1-26,1 1-70,2-2-57,-3-2-57,8 2-93,-3-1-77,5-1-78,0 0-109,11 2-635,-14-5-886</inkml:trace>
          <inkml:trace contextRef="#ctx0" brushRef="#br0" timeOffset="11351.532">13010 744 296,'6'-6'777,"-6"6"-128,7-8-61,-7 8-92,0 0-27,0 0-62,0 0-44,-5-9-28,5 9-48,-8 5-17,8-5-39,-12 11-14,7-4-43,-3 4-6,1-1-47,0 2 1,0 1-38,1-1 3,1 0-36,1 1-6,-1-2-10,5 0-1,-3 0-17,3-11 4,3 18-7,4-9-4,-3 0 0,5-2 6,0 1-6,5-3-5,-1 2-10,5-3 0,0-1-3,2 2 3,3-3-5,-2-1 0,2 1 0,-2-4-1,0 1 4,-2-1 5,0-1-2,1-2 16,-5 1-21,2-4 17,-4 1-10,-2-3 14,0-1-22,-2 1 23,-2-4-20,0 2 19,-5 0-10,-2 12 11,-2-22-13,-1 11 13,-2 0-14,-1 1 16,-3 1-19,1 1 16,-4 0-24,-1 4 25,-4-1-15,4 1 11,-3 3-16,1 1 25,-3 1-44,2 2-19,0-1-64,-2 2-68,3 0-58,-2 1-83,4 0-47,0 1-50,4-2-77,2 0-42,-2 2-632,9-6-781</inkml:trace>
          <inkml:trace contextRef="#ctx0" brushRef="#br0" timeOffset="11833.849">13464 773 115,'0'0'839,"0"0"-170,0 0-66,0-14-71,0 14-58,0 0-71,0 0-42,0 0-37,-14 1-35,14-1-49,-9 11-7,9-11-41,-10 17-16,6-8-44,0 0-17,3 1-18,-3 1-16,4-1-15,0-10-7,-2 19-17,2-19-4,4 19-8,-1-11-3,1 1 8,3-4-6,2 3-22,0-4 13,-1 1-30,6-3-23,-3 1-24,3-1-22,1 0-11,0-4-12,-2 2-2,5-2 3,0-2 15,-2 0 2,1-1-3,-1-1 12,0-2 4,-2-1 21,-1-2 9,0-2 7,-4 2-11,0-2 26,-1 2 11,-2-1 24,0 2 29,-5-1 1,3 2 25,-4 9 16,4-16 5,-4 16 13,0-13-25,0 13 6,0 0-19,0 0 39,0 0-15,0 0 14,0 0-28,-8 6 8,8-6-37,-5 14 4,5-14-27,-2 15 14,2-15-25,-2 15 16,2-15-27,4 17 9,-4-17-65,4 14-25,-4-14-49,7 14-41,-7-14-54,10 9-50,-10-9-39,13 8-26,-13-8-52,13 3 0,-13-3-38,18 0 6,-18 0 4,19-2 40,-11-1-61,3-1-195,1-2-141</inkml:trace>
          <inkml:trace contextRef="#ctx0" brushRef="#br0" timeOffset="12219.145">13924 792 736,'9'-8'341,"0"0"-34,-3 1-35,2 0-2,-2 1-11,-6 6-23,9-8-36,-9 8-4,10-4 1,-10 4 9,0 0-21,13 3-11,-13-3 4,6 9-22,-6-9-15,4 13-10,-4-13-11,6 16 1,-6-16-7,4 21 9,-2-10-7,-2 0-11,4-1-14,-3 1-17,-1-11-6,4 21-6,-4-21-24,2 17-6,-2-17-8,2 15-2,-2-15-5,2 13-2,-2-13-3,0 0 4,1 13 2,-1-13-9,0 0-6,0 0 5,0 0-6,0 0-1,0 0 23,0 0-27,0 0 0,0 0-2,0 0-1,2-15 6,0 5-4,0-1 2,3 1-9,0-2 9,1-2-4,3 1 0,1-2 1,3 0 0,0 1 3,1-1 5,1 4-6,1-1 1,-3 6 38,4-3-18,-3 3 4,1 1 19,0 3 16,3 1 24,-1 2-11,0 3 15,1 0-5,-3 1 27,2 4-25,-4-2 16,1 4-24,-2-2 17,-1 1-35,-1 1 10,-1 0-24,-3 1 9,-1-3-26,0 2 14,-2-2-34,0 1 28,-3-10-40,0 16-23,0-16-82,-4 15-66,4-15-72,-7 12-136,7-12-126,-5 10-118,5-10-804,-10 8-1043</inkml:trace>
          <inkml:trace contextRef="#ctx0" brushRef="#br0" timeOffset="12863.68">14830 744 775,'9'-10'685,"-3"2"-70,2-1-78,-1 1-52,-2 0-39,-2-1-49,2 1-44,-2-2-51,-3 10-37,2-15-24,-2 15-32,-1-16-26,1 16-22,-7-12-19,7 12-12,-10-12-13,10 12-22,-15-6-9,15 6-17,-15-3-10,15 3-8,-17 3-8,7 1-5,-2 2 17,1 1-32,1 3 23,-2-1-32,2 6 24,-1-4-32,4 6 28,-1-3-30,1 1 24,1-1-32,0 1 26,2-3-17,2 2 1,1-2-18,-1-2 20,2-10-26,2 21 2,-1-12-39,-1-9-6,8 15-7,-2-7-7,-6-8 1,13 9-4,-6-4 10,2-2-4,-9-3 3,21 4-7,-21-4 2,23 0 3,-12-1-7,2-3 12,-1 0 7,0-2-4,1 0-9,2-3-4,-1-2 11,1-3 12,-1-1 0,-2-3 9,2-4 30,-1 0-13,1-2 7,-5-2 1,-3 0 7,1-3 2,0-1 29,-3-2 1,0 0 10,-2 5-4,-1-2 23,-1 3-4,0 1 27,-1 1-27,-1 3 18,0 2-9,0 0 24,0 2-6,-1 3 12,2 0-2,-3 2-4,2 2-12,2 10-13,-4-17-7,4 17-4,-3-10 25,3 10-5,0 0 6,0 0-4,-10 11 28,10-11-4,-2 22 14,0-6-5,2 1-3,0 4 77,0 1-76,0 3 61,1 0-66,0 3 49,1-2-58,2 5 50,0-1-16,-1-3-23,1-1-56,0-1 34,2-1-54,0 0 36,-1 0-46,1-2 26,1-2-32,1-1 0,-2-2 0,1 0 0,1-5 0,1 0 0,-1-1-48,-2-1-14,4 0-90,0-6-18,-3 3-111,3-1-81,1-5-105,0 1-129,-11-2-131,19 4-957,-9-6-1357</inkml:trace>
        </inkml:traceGroup>
      </inkml:traceGroup>
    </inkml:traceGroup>
    <inkml:traceGroup>
      <inkml:annotationXML>
        <emma:emma xmlns:emma="http://www.w3.org/2003/04/emma" version="1.0">
          <emma:interpretation id="{155CCBE3-10E7-42C6-9AAF-B070100ED916}" emma:medium="tactile" emma:mode="ink">
            <msink:context xmlns:msink="http://schemas.microsoft.com/ink/2010/main" type="paragraph" rotatedBoundingBox="982,1509 11359,1352 11362,1533 985,16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5E12E6-23CF-4F3B-9A19-8DFBF2074982}" emma:medium="tactile" emma:mode="ink">
              <msink:context xmlns:msink="http://schemas.microsoft.com/ink/2010/main" type="inkBullet" rotatedBoundingBox="984,1627 2629,1602 2630,1629 985,1654"/>
            </emma:interpretation>
            <emma:one-of disjunction-type="recognition" id="oneOf5">
              <emma:interpretation id="interp22" emma:lang="en-IN" emma:confidence="0">
                <emma:literal>-</emma:literal>
              </emma:interpretation>
            </emma:one-of>
          </emma:emma>
        </inkml:annotationXML>
        <inkml:trace contextRef="#ctx0" brushRef="#br0" timeOffset="13903.079">1014 1652 690,'0'0'612,"0"0"-53,0 0-34,-15 2-78,15-2-8,0 0-70,0 0-41,0 0-27,0 0-30,-14 0-35,14 0-23,0 0-19,0 0-16,0 0-12,0 0 8,0 0-22,0 0-24,20 0-19,-20 0-4,27 0-13,-6-2-13,8 0-12,7-1-14,6 0-8,10 1-6,7-1 23,4-1-34,12 1 24,2-2-37,4 3 26,0-2-33,2 3 32,-4-2-41,2 2 32,-3-2-39,-13 3 28,0 0-25,-2 0 3,-5 0-1,-1 2 15,-5-2-21,-10 1 29,-3 1-23,-7 0 20,-4-2-30,-2 0 30,-4 1-33,-2 0 33,-4-1-26,-1 0 29,-2 1-25,-13-1 37,22 0-46,-22 0 18,13 2-64,-13-2-11,0 0-79,0 0-37,13 0-92,-13 0-28,0 0-102,0 0-98,0 0-87,0 0-791,0 0-984</inkml:trace>
      </inkml:traceGroup>
      <inkml:traceGroup>
        <inkml:annotationXML>
          <emma:emma xmlns:emma="http://www.w3.org/2003/04/emma" version="1.0">
            <emma:interpretation id="{C2AF98E9-CBEA-4BC1-A9BE-13A47F55A27E}" emma:medium="tactile" emma:mode="ink">
              <msink:context xmlns:msink="http://schemas.microsoft.com/ink/2010/main" type="line" rotatedBoundingBox="3889,1465 11359,1352 11362,1533 3892,1647"/>
            </emma:interpretation>
          </emma:emma>
        </inkml:annotationXML>
        <inkml:traceGroup>
          <inkml:annotationXML>
            <emma:emma xmlns:emma="http://www.w3.org/2003/04/emma" version="1.0">
              <emma:interpretation id="{DE22BC3C-5269-4C72-90DB-0968AC199143}" emma:medium="tactile" emma:mode="ink">
                <msink:context xmlns:msink="http://schemas.microsoft.com/ink/2010/main" type="inkWord" rotatedBoundingBox="3890,1530 5291,1508 5292,1546 3891,1567"/>
              </emma:interpretation>
              <emma:one-of disjunction-type="recognition" id="oneOf6">
                <emma:interpretation id="interp23" emma:lang="en-IN" emma:confidence="0">
                  <emma:literal>_</emma:literal>
                </emma:interpretation>
                <emma:interpretation id="interp24" emma:lang="en-IN" emma:confidence="0">
                  <emma:literal>-</emma:literal>
                </emma:interpretation>
                <emma:interpretation id="interp25" emma:lang="en-IN" emma:confidence="0">
                  <emma:literal>p</emma:literal>
                </emma:interpretation>
                <emma:interpretation id="interp26" emma:lang="en-IN" emma:confidence="0">
                  <emma:literal>~</emma:literal>
                </emma:interpretation>
                <emma:interpretation id="interp27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14547.483">3928 1545 308,'0'0'620,"-11"4"-86,11-4-49,0 0-38,-13 1-57,13-1-9,0 0-41,0 0-9,-13 2-45,13-2-25,0 0-32,0 0-1,0 0-32,0 0 9,0 0-29,0 0 19,9 8-69,-9-8-4,23 2-41,-6 0 5,5-2-24,5 2 3,4-4-31,8 2 17,10 0-21,6-3 30,2 1-23,5-1 20,14-1-16,-2 1 25,3-1-12,-3 1 11,0 0-30,0-1 12,-12 2-4,-2 0-2,-2-1-2,-3 1-3,-5-1-11,-8 3 8,-5-2-7,-7 0-5,-2 1-2,-7-1-7,0 1 2,-3 0-1,-3 0 4,-1 1 0,-2-2-8,0 1-1,-12 1-8,15-1-28,-15 1-54,0 0-52,0 0-67,11 0-90,-11 0-92,0 0-102,0 0-110,0 0-192,-10 6-518,10-6-907</inkml:trace>
        </inkml:traceGroup>
        <inkml:traceGroup>
          <inkml:annotationXML>
            <emma:emma xmlns:emma="http://www.w3.org/2003/04/emma" version="1.0">
              <emma:interpretation id="{46A2D374-E2C8-49DC-B75E-A137530B517C}" emma:medium="tactile" emma:mode="ink">
                <msink:context xmlns:msink="http://schemas.microsoft.com/ink/2010/main" type="inkWord" rotatedBoundingBox="7212,1415 8935,1389 8935,1422 7213,1448"/>
              </emma:interpretation>
              <emma:one-of disjunction-type="recognition" id="oneOf7">
                <emma:interpretation id="interp28" emma:lang="en-IN" emma:confidence="0">
                  <emma:literal>-</emma:literal>
                </emma:interpretation>
                <emma:interpretation id="interp29" emma:lang="en-IN" emma:confidence="0">
                  <emma:literal>_</emma:literal>
                </emma:interpretation>
                <emma:interpretation id="interp30" emma:lang="en-IN" emma:confidence="0">
                  <emma:literal>r</emma:literal>
                </emma:interpretation>
                <emma:interpretation id="interp31" emma:lang="en-IN" emma:confidence="0">
                  <emma:literal>.</emma:literal>
                </emma:interpretation>
                <emma:interpretation id="interp32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15346.742">7459 1429 395,'-19'2'493,"4"-2"-90,-4 0-63,0 2-23,1-1-6,-3-1-36,2 0 6,2 2-24,2-1 0,1 0-16,14-1-4,-24 1-27,24-1-11,-20 2-28,20-2-24,-15 0-18,15 0-6,-11 2-4,11-2 8,0 0-17,0 0 2,0 0-19,17 2-8,-2-2-18,3 0 6,3 1-14,10-1 19,6 0-6,5 0-14,9-1 4,4 0-22,4-2 35,14 0-19,5-1 16,4 1-26,0 0 14,3-3-22,2 3 17,0 0-22,-2-1 13,-3 1-19,-1 0 21,-5-1-19,-13 2 2,-3 1-23,-5 0 19,-4 0-24,-11 1 9,-2-2-14,-10 2 21,-1-1-17,-6 0 12,-2 1-18,-4 0 18,0-1-34,-2 1-8,-13 0-68,18-2-34,-18 2-86,0 0-67,15-1-102,-15 1-92,0 0-75,0 0-278,0 0-309,0 0-754</inkml:trace>
        </inkml:traceGroup>
        <inkml:traceGroup>
          <inkml:annotationXML>
            <emma:emma xmlns:emma="http://www.w3.org/2003/04/emma" version="1.0">
              <emma:interpretation id="{C04363E1-90B7-4AFB-A66A-150E7B150930}" emma:medium="tactile" emma:mode="ink">
                <msink:context xmlns:msink="http://schemas.microsoft.com/ink/2010/main" type="inkWord" rotatedBoundingBox="10348,1520 11361,1505 11362,1533 10349,1548"/>
              </emma:interpretation>
              <emma:one-of disjunction-type="recognition" id="oneOf8">
                <emma:interpretation id="interp33" emma:lang="en-IN" emma:confidence="0">
                  <emma:literal>_</emma:literal>
                </emma:interpretation>
                <emma:interpretation id="interp34" emma:lang="en-IN" emma:confidence="0">
                  <emma:literal>-</emma:literal>
                </emma:interpretation>
                <emma:interpretation id="interp35" emma:lang="en-IN" emma:confidence="0">
                  <emma:literal>p</emma:literal>
                </emma:interpretation>
                <emma:interpretation id="interp36" emma:lang="en-IN" emma:confidence="0">
                  <emma:literal>~</emma:literal>
                </emma:interpretation>
                <emma:interpretation id="interp37" emma:lang="en-IN" emma:confidence="0">
                  <emma:literal>r</emma:literal>
                </emma:interpretation>
              </emma:one-of>
            </emma:emma>
          </inkml:annotationXML>
          <inkml:trace contextRef="#ctx0" brushRef="#br0" timeOffset="15967.689">10410 1547 648,'-14'0'587,"14"0"-55,-17-2-36,17 2-57,-15 0-59,15 0-38,0 0-51,-15-1-16,15 1-34,0 0-12,0 0-14,0 0-8,0 0-20,0 0-22,0 0-21,11 4-22,3-4-15,3 0-13,5 0-6,6-1-7,2-1 3,6 2-6,4-2-7,2 1 6,7-2-6,3 2-1,0-4 3,3 3 8,-1-2-7,1 3 19,-2-2 11,0 1-30,-4-1 20,-8 0-20,-2 2 7,-7 0-27,-4-1 5,-3 1-21,-3 0 18,-4 1-24,-1 0 15,-3 0-14,0-3 5,-14 3-8,20 0 10,-20 0-23,17 0 5,-17 0-12,0 0-1,14 3-14,-14-3-26,0 0-54,0 0-85,0 0-64,0 0-81,0 0-91,0 0-113,-5 9-122,5-9-150,-9 5-594,9-5-986</inkml:trace>
        </inkml:traceGroup>
      </inkml:traceGroup>
    </inkml:traceGroup>
    <inkml:traceGroup>
      <inkml:annotationXML>
        <emma:emma xmlns:emma="http://www.w3.org/2003/04/emma" version="1.0">
          <emma:interpretation id="{8EB2D177-6AD9-42F5-910C-581589068A7C}" emma:medium="tactile" emma:mode="ink">
            <msink:context xmlns:msink="http://schemas.microsoft.com/ink/2010/main" type="paragraph" rotatedBoundingBox="572,2396 15307,2258 15319,3610 585,3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72EB41-D800-4445-B5BF-63F5F3B1FD7B}" emma:medium="tactile" emma:mode="ink">
              <msink:context xmlns:msink="http://schemas.microsoft.com/ink/2010/main" type="inkBullet" rotatedBoundingBox="575,2739 1031,2735 1032,2774 576,2778"/>
            </emma:interpretation>
            <emma:one-of disjunction-type="recognition" id="oneOf9">
              <emma:interpretation id="interp38" emma:lang="en-IN" emma:confidence="0">
                <emma:literal>-</emma:literal>
              </emma:interpretation>
            </emma:one-of>
          </emma:emma>
        </inkml:annotationXML>
        <inkml:trace contextRef="#ctx0" brushRef="#br1" timeOffset="101182.796">702 2743 385,'-16'-3'567,"16"3"-45,-18 0-36,18 0-32,-13-1-52,13 1-34,-16 0 1,16 0-48,-13 0-16,13 0-12,-14 1-21,14-1-11,0 0-16,-15 2-13,15-2-11,0 0-3,-12 2-3,12-2 25,0 0-67,0 0 35,0 0-71,-9 3 79,9-3-68,0 0 33,0 0-50,9 3 27,-9-3-57,16 5 31,-16-5-56,23 1 37,-10 0-72,2 1-41,5-1 0,-1 0 0,0 0 0,2 1 0,0-2 0,0 0 0,0 2 0,2-2 0,-3 1 0,0-1 0,-2 0 0,1 0 0,-4 2 0,-1-2 0,-1 1 0,-13-1 0,24 0 0,-24 0 0,16 1 0,-16-1 0,18 0 0,-18 0 0,11 2 0,-11-2 0,0 0 0,16 0 0,-16 0 0,0 0 0,0 0 0,11 1 0,-11-1-34,0 0-315,0 0-99,0 0-87,0 0-111,0 0-173,0 0-875,-8-5-1371</inkml:trace>
      </inkml:traceGroup>
      <inkml:traceGroup>
        <inkml:annotationXML>
          <emma:emma xmlns:emma="http://www.w3.org/2003/04/emma" version="1.0">
            <emma:interpretation id="{8417F8A9-B4AD-46ED-806A-3D9A3BFCC230}" emma:medium="tactile" emma:mode="ink">
              <msink:context xmlns:msink="http://schemas.microsoft.com/ink/2010/main" type="line" rotatedBoundingBox="1790,2384 15307,2258 15319,3610 1803,3736"/>
            </emma:interpretation>
          </emma:emma>
        </inkml:annotationXML>
        <inkml:traceGroup>
          <inkml:annotationXML>
            <emma:emma xmlns:emma="http://www.w3.org/2003/04/emma" version="1.0">
              <emma:interpretation id="{A655D438-6133-4C45-82E0-3D6C36952805}" emma:medium="tactile" emma:mode="ink">
                <msink:context xmlns:msink="http://schemas.microsoft.com/ink/2010/main" type="inkWord" rotatedBoundingBox="1790,2412 2466,2406 2471,2969 1796,2976"/>
              </emma:interpretation>
              <emma:one-of disjunction-type="recognition" id="oneOf10">
                <emma:interpretation id="interp39" emma:lang="en-IN" emma:confidence="0">
                  <emma:literal>5</emma:literal>
                </emma:interpretation>
                <emma:interpretation id="interp40" emma:lang="en-IN" emma:confidence="0">
                  <emma:literal>4</emma:literal>
                </emma:interpretation>
                <emma:interpretation id="interp41" emma:lang="en-IN" emma:confidence="0">
                  <emma:literal>*</emma:literal>
                </emma:interpretation>
                <emma:interpretation id="interp42" emma:lang="en-IN" emma:confidence="0">
                  <emma:literal>$</emma:literal>
                </emma:interpretation>
                <emma:interpretation id="interp43" emma:lang="en-IN" emma:confidence="0">
                  <emma:literal>K</emma:literal>
                </emma:interpretation>
              </emma:one-of>
            </emma:emma>
          </inkml:annotationXML>
          <inkml:trace contextRef="#ctx0" brushRef="#br1" timeOffset="106874.525">2007 2590 230,'0'0'915,"8"-13"-186,-8 13-27,7-14-81,-7 14-36,7-12-54,-7 12-40,5-12-70,-5 12 8,6-12-92,-6 12 26,3-9-103,-3 9 26,7-6-73,-7 6 28,0 0-65,4-11 18,-4 11-26,0 0-31,0 0-23,0 0-66,0 0-48,0 0 0,0 0 0,0 17 0,-4-5 0,-3 0 0,3 2 0,-2 1 0,-1 2 0,-3 2 0,1 1 0,-1-1 0,-3 3 0,0 2 0,2-2 0,-3-1 0,3-1 0,-1-1 0,1 1 0,1-2 0,-4 0 0,5-1 0,-1 0 0,0-1 0,-1-1 0,4-3 0,-1 0 0,1-1 0,1-3 0,1 0 0,0 0 0,-1 0 0,6-8 0,-8 9-317,8-9-82,0 0-30,0 0-8,0 0-63,0 0-30,0 0-27,8-12 7,-2 2-31,3-2-122,0-4-293,2 0-595</inkml:trace>
          <inkml:trace contextRef="#ctx0" brushRef="#br1" timeOffset="107134.962">2030 2576 590,'13'-24'531,"-2"5"-50,-2 1-2,0 1-46,0 3-38,-1 0-2,-2 3-14,3-1-36,-5 3-8,5-1-63,-4 3-9,-5 7-35,11-10 38,-11 10-20,14-2 19,-14 2-48,15 6 47,-8 2-78,3 2 46,-1 4-70,1 1 5,2 4 14,-2-2-67,2 3 28,-1 4-24,0-1-18,1 1-14,-1 1-13,-1-1-13,1 1 10,1 0-8,-2-2-10,3 4-46,-2-5-6,2 2 0,-3-4 0,1-1 0,-1 0 0,0-1 0,-1 0 0,1-1 0,-2-3-132,-1-3-61,1 1-48,0 0-76,-3-5-47,0 1-55,-5-8-66,6 11-60,-6-11-56,0 0-50,0 0-696,0 0-948</inkml:trace>
          <inkml:trace contextRef="#ctx0" brushRef="#br1" timeOffset="107399.343">1852 2796 337,'0'0'708,"-19"4"-127,19-4-22,-12 4-38,12-4-42,0 0-53,-6 6-30,6-6-13,0 0-62,6 8-16,-6-8-49,15 7-5,-4-5-36,1 1 15,6 1-45,0-1 5,3-2-63,5 0 15,3-1-64,2 0 22,1 0-54,5 0 28,-2-1-53,4 0 1,-8-1-70,-1 0-33,5-1-64,-5 0-35,0 1-80,3-2-94,-4 1-99,0 0-97,-2 1-117,0-2-670,-3 1-940</inkml:trace>
        </inkml:traceGroup>
        <inkml:traceGroup>
          <inkml:annotationXML>
            <emma:emma xmlns:emma="http://www.w3.org/2003/04/emma" version="1.0">
              <emma:interpretation id="{BE6A36D5-62BE-4FD6-9FFD-5583CA73C0BC}" emma:medium="tactile" emma:mode="ink">
                <msink:context xmlns:msink="http://schemas.microsoft.com/ink/2010/main" type="inkWord" rotatedBoundingBox="3268,2669 5028,2652 5032,3103 3273,3120"/>
              </emma:interpretation>
              <emma:one-of disjunction-type="recognition" id="oneOf11">
                <emma:interpretation id="interp44" emma:lang="en-IN" emma:confidence="0">
                  <emma:literal>cost</emma:literal>
                </emma:interpretation>
                <emma:interpretation id="interp45" emma:lang="en-IN" emma:confidence="0">
                  <emma:literal>Cost</emma:literal>
                </emma:interpretation>
                <emma:interpretation id="interp46" emma:lang="en-IN" emma:confidence="0">
                  <emma:literal>lost</emma:literal>
                </emma:interpretation>
                <emma:interpretation id="interp47" emma:lang="en-IN" emma:confidence="0">
                  <emma:literal>wst</emma:literal>
                </emma:interpretation>
                <emma:interpretation id="interp48" emma:lang="en-IN" emma:confidence="0">
                  <emma:literal>ast</emma:literal>
                </emma:interpretation>
              </emma:one-of>
            </emma:emma>
          </inkml:annotationXML>
          <inkml:trace contextRef="#ctx0" brushRef="#br1" timeOffset="108099.546">3418 2877 28,'7'-4'749,"-7"4"-158,7-8-36,-7 8-68,6-9-45,-6 9-70,5-12-32,-5 12 1,5-12-3,-5 12-39,3-12-14,-3 12-50,-1-12-2,1 12-24,-4-12-6,4 12-40,-9-5-7,9 5-28,-13-3 22,13 3-19,-19 6 0,7-1-14,-2 2 4,3 4 5,-4 2-14,2 3-12,1 0-29,-2 0-2,4 3-16,1-2-4,0 0-17,3-2 1,2 2-14,1-2 7,2-1-14,2-1 3,3 0-10,3-1-4,0-3-53,6 0-38,0-2-38,2-2-27,3-3-30,2-1-19,2-2-9,4-2-7,-2-1-2,3-2 19,2-4 35,-1-1 28,-2 1 23,-1-3 21,0-3 19,-5 0 14,1-1 15,-2 0 4,-5 2 8,0 1 22,-5 3 20,-1 0 14,-2 1 11,-1 3-4,-5 7 1,6-12-2,-6 12 1,0 0 6,0 0 17,0 0 9,0 0 8,-10 9 23,10-9-9,-7 15 7,3-5-5,-2-1-6,3 1-9,0 1-14,-1 0 1,3 0-15,0-1-3,1-10-3,2 22-3,3-11-2,0-2-6,2 0-3,2 2-1,4-3-4,-1-1 0,5 0-9,-2-2-1,5-1-1,-2-2-2,3-2 4,1 0-6,1-1 0,0-1 5,3-5-4,-2 2 3,-1-2-1,-3 0 7,-1-1-10,0-1 1,-3-1 1,-2 1 0,-4-1 3,0 0-2,-1 0 4,-4 1 0,1 0-1,-4-1 0,-2 10 30,0-17-24,0 17-9,-6-16-2,6 16-3,-13-14 1,13 14-1,-15-11-16,6 7 20,-3 1-16,1 0 3,0 0-46,-1 3-33,12 0-82,-25 0-71,14 0-84,11 0-92,-23 3-78,13 1-166,10-4-570,-19 6-841</inkml:trace>
          <inkml:trace contextRef="#ctx0" brushRef="#br1" timeOffset="108522.244">4331 2877 579,'0'0'688,"12"-9"-96,-12 9-47,8-9-83,-8 9-36,0 0-44,2-12-57,-2 12-44,0 0-41,-8-10-29,8 10-8,-10-5-33,10 5-28,-15-5-28,15 5-20,-16-2-19,16 2-10,-17 0-11,17 0-16,-16 5-5,16-5-6,-14 4-9,14-4-5,-11 8-2,11-8-5,-5 10-6,5-10 0,-2 12-3,2-12-16,4 16 3,0-8-41,1 1-11,2-1 20,3 1-40,-1 0 19,1 0-14,1 0 30,2 0-7,-1 1 41,2 0-24,-1-2 26,1 1-14,-4-2 7,0 1 6,0 0 5,-3 0 8,-1-3 12,-1 3 24,-5-8 13,8 11 2,-8-11 17,0 0 17,-2 13-5,2-13 21,-7 8-16,7-8-5,-12 6-10,12-6-9,-19 5-3,8-3-11,11-2-7,-25 1-8,13-1-5,-2 0 7,1-1-26,0-1-32,2 0-46,-1-1-89,1 0-62,2-2-129,1-1-108,-1 0-89,9 6-755,-10-11-910</inkml:trace>
          <inkml:trace contextRef="#ctx0" brushRef="#br1" timeOffset="108866.115">4703 2748 5,'9'-9'920,"-2"1"-165,-1 0-55,0 0-71,-1 2-28,-1-3-45,-4 9-82,8-15 19,-8 15-49,7-10-41,-7 10-54,6-12-52,-6 12-59,5-8-41,-5 8-42,0 0-30,0 0-22,0 0-8,0 0-2,0 0 2,5 10-9,-5-10-1,0 20-3,0-6 5,-1 2 4,-1 2-58,1-1-33,0 4 0,-2-1 0,2 1 0,1 2 0,-1 1 0,1-3 0,0 4 0,1-2 0,2-2 0,-1 0 0,1-2 0,1 1 0,1-4 0,2-1 0,0 0 0,2-3 0,-2-1 0,5-2 0,-2-1-8,4-3-230,0-1-58,0-3-40,0-1-27,3-2-40,-1-2-46,2-1-15,0-5-46,-1 0-4,0-3-74,-1-1-32,-3-2-441,0 0-679</inkml:trace>
          <inkml:trace contextRef="#ctx0" brushRef="#br1" timeOffset="109058.625">4736 2833 100,'-24'2'893,"4"1"-156,-1-2-68,2-1-99,5 3-89,0-1-69,14-2-38,-18 2-19,18-2-40,0 0-50,-10 5-52,10-5-41,0 0-33,16 3-22,-16-3-29,27 1-21,-9-1-26,5 0-33,0-1-46,4 1-47,1-2-60,-1 1-71,0-1-81,-3 0-75,2 1-106,0-1-152,1-3-551,0 4-792</inkml:trace>
        </inkml:traceGroup>
        <inkml:traceGroup>
          <inkml:annotationXML>
            <emma:emma xmlns:emma="http://www.w3.org/2003/04/emma" version="1.0">
              <emma:interpretation id="{BF697CE6-F730-401A-B53E-A32B4667CBFF}" emma:medium="tactile" emma:mode="ink">
                <msink:context xmlns:msink="http://schemas.microsoft.com/ink/2010/main" type="inkWord" rotatedBoundingBox="5583,2349 9488,2312 9501,3664 5595,3701"/>
              </emma:interpretation>
              <emma:one-of disjunction-type="recognition" id="oneOf12">
                <emma:interpretation id="interp49" emma:lang="en-IN" emma:confidence="0">
                  <emma:literal>function</emma:literal>
                </emma:interpretation>
                <emma:interpretation id="interp50" emma:lang="en-IN" emma:confidence="0">
                  <emma:literal>funct©on</emma:literal>
                </emma:interpretation>
                <emma:interpretation id="interp51" emma:lang="en-IN" emma:confidence="0">
                  <emma:literal>functoon</emma:literal>
                </emma:interpretation>
                <emma:interpretation id="interp52" emma:lang="en-IN" emma:confidence="0">
                  <emma:literal>funct5on</emma:literal>
                </emma:interpretation>
              </emma:one-of>
            </emma:emma>
          </inkml:annotationXML>
          <inkml:trace contextRef="#ctx0" brushRef="#br1" timeOffset="110458.959">5677 2667 279,'-4'8'741,"4"-8"-111,0 0-46,9 5-66,-9-5-51,0 0-37,22 0-29,-22 0-35,24-3-56,-10-1-40,4 1-35,-1-2-21,0 0-22,5-2-29,-1 0-27,2-3-26,0 2-20,-3-3-15,2 0-10,1-3-12,-4 2-18,-2-1 0,0-2-5,-2 1-8,-2-1 2,-1 0 0,-2 0-5,-2 0-2,-3 1-3,-1-1 3,-4 4-7,0-1-2,-3-3 0,-2 4-7,-4 0 8,-1 2-6,0 0 11,-4 1-16,-2 3-3,1 0 8,0 1-6,-2 1 6,3 3-4,-1 0 1,-1 5 0,0-2 2,2 5 1,-1 0 8,0 2-7,-1 4 7,3 1 6,0 2 14,2 1 31,2 2 2,-1 2 9,2 5 27,4-2-2,0-2-20,3 4-8,0 1-3,1 5 22,2 2 44,-1 2-1,2 6-12,1 1-19,0 0-11,0 2-15,-2 1-10,3-3-21,-1 5-7,-1-3-37,-1 0 0,-1-3 0,1 1 0,-1-6 0,-1 1 0,0-3 0,0 1 0,-1-3 0,1 0 0,-2-5 0,2-2 0,0-1 0,0-1 0,-1-4 0,2-1 0,-1-2 0,0-1 0,0-3 0,2-1 0,0-1 0,1-2 0,1 1 0,1-5 0,4 1 0,1-3 0,2-3 0,1 2-75,4-6-2,2 2-5,6-5-2,-1 1 5,-1-2 8,5-4 5,0 0-1,-1-2 33,0-2-9,0 1 12,-2-2-3,-3-1 17,1 0-13,-1 0 19,-3-1-16,-4-1 19,-1 1-12,-5 0 15,-1-3-18,-6 1 16,-2 1-17,-2-3 1,-6-2-22,-7 0-15,-6-5-25,-6 2-13,-6-1-7,-9-3-7,-4 2 11,-4 1 5,-2 1 27,2 4 3,5 5 18,3-1 6,2 4 14,2 1-2,8 2 12,3 2-1,5 2 0,2 0-14,4 0-34,1 3-25,3-2-7,4 2-31,1 0 30,7 5-38,-1-12 4,1 12-17,8-12-29,3 4 18,2-1-3,6 1 9,4-1 7,5-3 11,9 0 8,3 0 14,2-1 0,4 1 2,0 0-14,0 0 33,-3 2 3,1 1 26,-5-1 4,-4 1 23,-4 3-4,-5 1 21,-3-2 10,0 3 36,-7 1 35,0 0 24,-4 1 6,-2-1 7,-10 3 15,15-2-3,-15 2 11,0 0 12,12 5 7,-12-5 7,0 0-17,2 15-3,-2-15-1,-2 18-8,-1-7-8,2-1 3,-2 2-29,3 1-5,-1-1-18,1 1-11,0-1-24,1 1 11,2-1-13,2 1 20,1 1-27,1-3 8,2-1-9,0-2-2,3 1-36,1-3-2,3-2-53,-2 0 1,1-1-39,-2-3 9,2 0-12,-1-3 41,-1 1-8,2-3 7,-2-1 14,0-2 14,-3 1 8,1-2 11,-1-2 11,-3 1 18,0 0 21,-2-1 23,1 5 28,-2-5 13,0 4 6,-4 7 8,4-15 10,-4 15 21,1-13-11,-1 13-1,2-9-16,-2 9-6,0 0 9,0 0 7,0 0 3,0 0-4,0 0-7,0 0-23,-5 12-10,5-12-18,0 12-6,0-12-12,0 14-4,0-14-7,-1 16-2,1-16-31,1 14-52,-1-14-75,3 14-61,-3-14-72,1 11-58,-1-11-75,4 10-54,-4-10-85,0 0-107,8 7-390,-8-7-658</inkml:trace>
          <inkml:trace contextRef="#ctx0" brushRef="#br1" timeOffset="110838.12">6700 2875 89,'0'0'715,"11"-10"-146,-11 10-60,7-6-54,-7 6-66,0 0-41,13-3-19,-13 3-5,9 4-14,-9-4-25,10 7-35,-10-7-34,12 9-9,-12-9-51,10 12-19,-5-6-29,-5-6 1,9 13-11,-9-13-8,8 13-25,-4-4-1,-4-9-16,3 10-1,-3-10-13,4 11 2,-4-11-11,3 10 5,-3-10-9,0 0 4,2 11-12,-2-11 4,0 0-7,0 0 4,0 0-5,-2 9 1,2-9-9,0 0 8,0 0-14,-7-8 13,7 8-8,-3-9 8,3 9-9,0-14 11,0 14-7,2-17 0,1 8 3,1-2-4,-1 1 24,6-2-29,-1 3 3,2-1-3,2-1 14,-1 2 12,3 0 9,2 2 18,-2 2 10,4-2 3,-2 4 16,1 0-2,1 2-2,0 1 22,1 2-6,-3 1 5,2 1-30,0 1-1,-4 0-25,1 2 6,-3 0-24,0 0 5,-4 0-41,0-1-58,-3 1-57,-5-7-73,7 14-67,-7-14-138,1 12-157,-1-12-126,-5 14-862,5-14-1193</inkml:trace>
          <inkml:trace contextRef="#ctx0" brushRef="#br1" timeOffset="111399.119">7507 2846 444,'7'-9'718,"-2"-1"-80,1 3-37,-6 7-66,6-17-55,-6 17-38,4-16-55,-4 16-22,1-13-44,-1 13-42,-2-12-35,2 12-25,-7-10-23,7 10-36,-11-4-15,11 4-15,-17-3-12,17 3-14,-22 4-9,11 2-1,-1-2-14,-2 4 12,1 1-22,1 1-3,2 0-24,-2 3 11,2 0-33,2 0 5,0 1-16,1-1-5,2 1-3,2-2-2,2-1-5,1 1-14,1-2-38,2 1-33,2 0-31,1-4-31,3 1-46,0-3-9,2 2-40,1-4 1,5 1-36,-5-1 3,5-3-19,-3 0-9,5-2 11,-1-1 17,1-1 40,6-2 37,-4-1 3,8-3 23,-3-1 0,1-5 41,-1 1 10,-1-2 45,-3-1 10,1-2 31,-1-1 46,-3-1 50,-1-2 29,-2 1 38,-2 0 4,-1-4 42,-3 4 11,-2 2 25,-1 2 24,-1 2 3,-2 0 16,-2 3-32,0 2-3,0 0-11,-2 12-27,1-20-12,-1 20-19,0-12-17,0 12-10,0 0-3,0 0 18,0 0-11,0 0 4,-6 7-3,6-7-7,-3 20-15,2-9 7,0 2 10,1 2-24,0 2-31,0 0-3,0 1-21,1 0 4,-1 1-19,3-1 2,-2 0-12,2-1 4,-2 0-14,1 0-6,1 1-42,0-2-42,-1-1-37,1 0-55,-1-3-39,1-1-69,0 1-43,0-2-72,0 0-69,-3-10-34,3 15-126,-3-15-592,3 12-829</inkml:trace>
          <inkml:trace contextRef="#ctx0" brushRef="#br1" timeOffset="111765.798">7609 2849 148,'-15'-2'771,"3"-1"-126,12 3-75,-18-2-74,18 2-65,-11-3-43,11 3-29,0 0-65,0 0-63,7-6-51,4 3-36,5 0-25,5 1-41,4-2 6,3 0-15,8 0-15,1 0 17,11-1 30,3 1-18,2 0-16,1 1-11,-2-2-13,1 1-10,-4 1-2,-8 1-7,-2 0-6,-10-1-7,-1 2 5,-5-1 11,-2 1 17,-5 0 5,0-1 5,-4 2-3,-12 0-10,16 2-5,-16-2 7,0 0-2,7 9 17,-7-9-2,-2 10-10,2-10 1,-5 15-8,0-6-3,1 0-12,0 2-5,0-1 7,2 0-12,-1 1-4,2-1 1,-1 2-4,2-12-4,0 20-2,3-11-21,-3-9-27,5 15-28,0-7-53,-5-8-18,13 9-28,-13-9-54,15 5-15,-15-5-45,18 2-22,-18-2-28,21-3-37,-7 1-8,-1-2-68,1-3 22,-2-1-441,1-1-422</inkml:trace>
          <inkml:trace contextRef="#ctx0" brushRef="#br1" timeOffset="112078.038">8266 2687 656,'-18'5'561,"1"0"-82,3 2-51,-1-2-60,3 1-73,1 2-35,3-3-16,2 2-8,6-7-19,-5 13-19,5-13-56,5 11 3,-5-11-10,14 8-39,-3-5 2,2-2-20,4 2-2,1-3 1,2-1 27,0-1 15,1 0 1,2-1-1,0-2-10,0-1-8,-2-1 2,-1-2 3,-1 0 2,-4-2-11,2 1-21,-5 0-3,-2-1-6,0 0-7,-4 0-4,-2 1-11,0 0-7,-4 10 1,0-16-13,0 16-5,-5-13-3,-2 7-6,7 6 1,-16-6-2,16 6-30,-21-3-49,7 6-77,0-2-66,-2 4-84,0 0-96,1 0-89,1 1-42,0 1-228,1 0-361,1 0-726</inkml:trace>
          <inkml:trace contextRef="#ctx0" brushRef="#br1" timeOffset="112447.284">8673 2810 63,'0'0'712,"-4"-10"-122,4 10-80,-12-2-46,12 2-64,-16 0-39,16 0-45,-19 2-29,9 1-31,0 2-19,0 0-51,-1-1-14,3 4-62,-1 0 1,1-2-23,3 4 4,-2-3-32,7-7 13,-5 17-22,5-17 17,2 16-21,-2-16 0,11 16-21,-5-10 7,2 0-17,3 0 14,1-1-16,1-2-2,5 0-13,0 0 14,-2-2-15,5-1 10,-2-1-13,1 1 14,1-3-17,-3-1 12,1 0-10,-4-2 20,2 0-10,-4-3 3,1 1-5,-5-1 1,1-2 10,-5 2 1,-1 0 10,-3-3 0,-1 12 11,-1-17-7,-3 8-8,-1 1-2,-3 0-6,2 1-2,-3 2 1,-3-1-3,2 3-41,-2 0-87,-1 2-86,0 1-136,-1 1-139,1 0-143,1 1-601,1 1-834</inkml:trace>
          <inkml:trace contextRef="#ctx0" brushRef="#br1" timeOffset="112849.396">8882 2839 609,'0'0'701,"12"0"-80,-12 0-38,13 0-67,-13 0-68,16 3-38,-16-3-34,16 9-51,-7-4-32,0 1-60,-1 0-31,1-1-39,-3 3-12,0-1-24,1 0-15,-7-7-20,10 14-18,-5-7-19,-5-7-3,7 11-16,-7-11 0,5 7-4,-5-7-4,5 10-5,-5-10 2,0 0 11,5 7-21,-5-7-8,0 0 6,0 0 0,0 0-9,0 0-4,0 0 2,0 0-3,-1-14 9,1 14-6,1-14 0,-1 14-1,5-23 2,-2 13 6,0-4 13,3 0 3,-1 1 6,1-2 28,3 2-6,0 0-11,3-1 5,3 0 3,0 3 6,3 1 13,1 1 26,2 3 0,0 1 7,4 1-24,-5 4 10,3 0-16,3 3 11,-1 1-13,-2 2-10,0 1-12,-1 2-9,-3 3-7,-1-1-7,0 2 2,-4 2-6,0 0-13,-5-1-12,-1 1-30,-2-1-73,-4 2-71,0 0-117,-5 0-129,-1 0-156,-2 0-213,-4-1-920,-1 1-1392</inkml:trace>
        </inkml:traceGroup>
        <inkml:traceGroup>
          <inkml:annotationXML>
            <emma:emma xmlns:emma="http://www.w3.org/2003/04/emma" version="1.0">
              <emma:interpretation id="{87695D3F-A195-41AC-84AB-26B0AD11ED6D}" emma:medium="tactile" emma:mode="ink">
                <msink:context xmlns:msink="http://schemas.microsoft.com/ink/2010/main" type="inkWord" rotatedBoundingBox="10490,2452 11193,2446 11197,2822 10494,2828"/>
              </emma:interpretation>
              <emma:one-of disjunction-type="recognition" id="oneOf13">
                <emma:interpretation id="interp53" emma:lang="en-IN" emma:confidence="0">
                  <emma:literal>is</emma:literal>
                </emma:interpretation>
                <emma:interpretation id="interp54" emma:lang="en-IN" emma:confidence="0">
                  <emma:literal>es</emma:literal>
                </emma:interpretation>
                <emma:interpretation id="interp55" emma:lang="en-IN" emma:confidence="0">
                  <emma:literal>tis</emma:literal>
                </emma:interpretation>
                <emma:interpretation id="interp56" emma:lang="en-IN" emma:confidence="0">
                  <emma:literal>sis</emma:literal>
                </emma:interpretation>
                <emma:interpretation id="interp57" emma:lang="en-IN" emma:confidence="0">
                  <emma:literal>fs</emma:literal>
                </emma:interpretation>
              </emma:one-of>
            </emma:emma>
          </inkml:annotationXML>
          <inkml:trace contextRef="#ctx0" brushRef="#br1" timeOffset="113430.48">10572 2589 827,'0'0'726,"0"0"-125,0 0-97,-4-9-59,4 9-37,0 0-30,0 0-27,0 0-34,-1 13-44,1-13-31,0 17-29,0-17-36,-1 22-29,1-9-29,0 0-22,0 0-20,0 0-12,0 0-14,0 0-5,1 0-12,2 3-7,1 0-17,-2-5-34,3 0-74,0-2-44,0 0-84,1-1-71,0-2-94,3 0-64,0-1-58,-9-5-747,15 3-869</inkml:trace>
          <inkml:trace contextRef="#ctx0" brushRef="#br1" timeOffset="113745.881">10517 2546 651,'-7'5'633,"7"-5"-92,-12 8-43,12-8-74,-6 8-39,6-8-25,0 0-37,1 13-31,-1-13-31,9 8-24,-9-8-17,19 5-17,-7-3-22,2-2-20,5 0-11,1 0-12,1-2-25,4-1-18,0-2-15,-1 2-15,-1-3-9,-5-1-9,2-2-6,-3 1-7,-2 0-8,-2-2 0,-2 1-4,0-1 3,-5-1-12,-1 3 2,-1-2-8,-4 10-1,1-15-9,-1 15 4,-9-11-20,9 11-19,-14-9-30,14 9-33,-20-1-38,7 3-45,0 2-84,-1 1-69,-1 3-91,0 2-50,-3 0-223,2 2-415,1 0-733</inkml:trace>
          <inkml:trace contextRef="#ctx0" brushRef="#br1" timeOffset="114194.186">11166 2697 256,'9'-5'740,"-2"-2"-153,-7 7-60,10-10-69,-10 10-63,4-10-62,-4 10-42,0 0-35,-5-14-27,5 14-29,-13-5-20,13 5-21,-18-2-2,18 2-23,-26 0-12,13 1-20,-2 0-16,-2 2-11,1 1-14,0-1-15,0 1-6,1-1-6,2 4-9,2-4-4,0 1 7,2 1-14,9-5-9,-15 7-5,15-7 1,-8 10-1,8-10 13,0 0-17,0 12 12,0-12-21,11 12 3,-2-8-28,0 1 6,3 1-18,4 0 19,-2-1-26,4 1 34,-3-1-12,3 1 30,0-2-26,-3 2 31,0-1-16,-1-2 20,-3 1-17,0 1 28,-2-2-17,-9-3 32,15 5-20,-15-5 14,7 7-15,-7-7 10,0 0-16,-7 5 10,7-5-12,-15 4 15,15-4-19,-23 4 18,9-4-21,0 1 21,-4 0-24,0-1 19,0 0-16,-1-1 12,-1 0-40,2 0-9,-1-2-92,2 1-67,-1 0-59,4 1-54,-1-1-101,3 1-101,0 0-565,12 1-701</inkml:trace>
        </inkml:traceGroup>
        <inkml:traceGroup>
          <inkml:annotationXML>
            <emma:emma xmlns:emma="http://www.w3.org/2003/04/emma" version="1.0">
              <emma:interpretation id="{2D544321-E908-42EF-B881-D68839B5BB5C}" emma:medium="tactile" emma:mode="ink">
                <msink:context xmlns:msink="http://schemas.microsoft.com/ink/2010/main" type="inkWord" rotatedBoundingBox="12066,2448 15308,2417 15313,2948 12071,2978"/>
              </emma:interpretation>
              <emma:one-of disjunction-type="recognition" id="oneOf14">
                <emma:interpretation id="interp58" emma:lang="en-IN" emma:confidence="0">
                  <emma:literal>declared</emma:literal>
                </emma:interpretation>
                <emma:interpretation id="interp59" emma:lang="en-IN" emma:confidence="0">
                  <emma:literal>detoured</emma:literal>
                </emma:interpretation>
                <emma:interpretation id="interp60" emma:lang="en-IN" emma:confidence="0">
                  <emma:literal>detained</emma:literal>
                </emma:interpretation>
                <emma:interpretation id="interp61" emma:lang="en-IN" emma:confidence="0">
                  <emma:literal>de-dared</emma:literal>
                </emma:interpretation>
                <emma:interpretation id="interp62" emma:lang="en-IN" emma:confidence="0">
                  <emma:literal>detrained</emma:literal>
                </emma:interpretation>
              </emma:one-of>
            </emma:emma>
          </inkml:annotationXML>
          <inkml:trace contextRef="#ctx0" brushRef="#br1" timeOffset="114766.289">12337 2851 74,'16'-5'890,"-5"-2"-205,-1 3-77,-2-1-65,-1-2-74,-7 7-41,8-13-40,-8 13-55,6-12-40,-6 12-38,-5-12-16,5 12-39,-9-10-23,2 3-19,-2 4-19,-2-2-21,-2 3-14,-3 0-18,1 2-10,-2 2-9,-3 0-13,2 1-9,-5 3-7,4 2-4,-2 0-12,1 2-1,2-2-5,0 1-2,5 3 0,-1-4-6,1 1-5,3 1-2,1-2 0,3 1 0,2-1 3,4-8-6,-4 13-2,4-13-16,4 15-38,-4-15-17,10 9-45,-10-9-17,19 5-33,-6-3-16,1-2-34,-1 0-7,3-1-36,1-2-7,2 0 4,-1-4-22,4-1 25,-3-2 14,0 1-1,1-3 41,-3-2 29,0-1 44,-3-1 20,-1-1 41,-2-2 24,-1-1 55,-2 0 13,-3-1 43,1 0 12,-4 3 43,-1-2 34,2 4 11,-3-1-1,-3 2 10,3 3 22,-1 0 9,0 0 17,1 12-33,-3-19-24,3 19-18,-4-12-38,4 12 50,0 0 11,0 0 13,-9 4-8,9-4-5,-4 15-10,2-3 0,1 0-14,-1 4-9,0 1-33,1 1 12,-1 1-24,2 0-12,0 2-21,0-3-4,0 3-21,2-1 5,-1-2-7,3 1-8,-1-2-37,1 0-56,0-1-46,1-2-68,1-1-62,2-2-81,-1 0-104,-1-1-85,2-3-81,0 0-778,-1-2-978</inkml:trace>
          <inkml:trace contextRef="#ctx0" brushRef="#br1" timeOffset="115142.347">12564 2864 117,'0'0'798,"7"-5"-187,-7 5-76,9-7-71,1 4-76,0-2-56,-1 3-33,5-5-26,-1 2-32,3 0-32,-3 0-29,3-2-25,-2 0-12,1 1-17,-1 1-19,0-3-11,-1 1-12,-4-2-5,2 4-3,-4-2 1,-1-2-24,-1 2-6,-5 7-4,7-13-11,-7 13-7,-3-13-7,3 13-3,-7-11-11,7 11-2,-13-6 10,13 6-4,-18-4-1,18 4 1,-17 1 2,5 2 4,1 1 28,-3 1 19,5 3 35,-4 0 33,2 2 33,1 2-27,2 0 24,-2-1-42,4 3-32,1-2-11,1 0-18,2-2-13,2 2-6,0 0-4,4-3-6,1 0-6,3 2-6,4-2-20,-1-1-42,3-2-32,1 0-39,1-1-21,2-1-29,3-1-19,5-1-78,2-2-62,1 0-71,0-2-46,-3 0-40,11-3-84,-6-3-92,1-1-307,1-3-556</inkml:trace>
          <inkml:trace contextRef="#ctx0" brushRef="#br1" timeOffset="115547.037">13146 2689 126,'-13'0'838,"13"0"-155,-23 0-62,23 0-63,-14 3-90,14-3-51,-12 2-49,12-2-42,0 0-30,0 0-32,0 0-34,0 0-40,10 8-32,-10-8-29,23 0-19,-7-1-14,-1-1-7,6-1-14,2-1-4,1 0-5,0-1 2,3-1-13,-2-1 4,5-1-10,-7-1-8,3 0-4,-4-3-9,1-1-3,-5 1 1,0-2-4,-2-2-10,-3 0-3,-2-1-3,-1 0 1,-4 3 1,0 0-6,-5 2-1,-1 12 2,0-21-1,-5 11-3,-1 2 4,-1 2-3,-3 2-4,-2 1 4,12 3 2,-23 3 0,10 1 0,-3 3 1,0 4 4,0 2 4,1 1 19,1 3 23,-3 2 16,2 2 11,4-2-3,0 1-19,2 2 14,0-1-29,3-1 17,0 0-23,0 1 9,4-2-29,2-2 14,0 2 3,0-2-42,0 0 12,2-2-12,2-1-43,-1-1-55,4 1-52,-3-2-43,1-1-82,3-2-43,-3 0-117,2-1-82,-2 0-45,-5-8-135,8 13-556,-8-13-868</inkml:trace>
          <inkml:trace contextRef="#ctx0" brushRef="#br1" timeOffset="115866.079">13031 2808 560,'0'0'653,"-6"-8"-114,6 8-46,0 0-94,7-7-58,-7 7-60,22-6-28,-6 3-48,4 1 2,5-1-12,2 1-12,0-1-10,2-1-6,5 1-9,1 0-29,-1 1-10,-5 0-21,3 1-18,-5-1-13,0 1-11,-4 1-14,-2 0-10,-2 0-3,-1 1-3,-5 2-1,0 1-4,-3-1 0,-1 1 0,-3 3 2,2-1 3,-8-6-4,6 15 2,-6-15-9,4 16 8,-4-16-12,1 17 6,-1-17-16,4 15 17,-4-15-22,2 16 4,-2-16-16,5 15-6,-5-15-55,11 14-8,-11-14-47,11 8-23,-11-8-50,16 9-51,-16-9-51,18 3-62,-18-3-16,20 0-130,-7-1-492,-1-3-610</inkml:trace>
          <inkml:trace contextRef="#ctx0" brushRef="#br1" timeOffset="116190.248">13582 2634 474,'-15'4'662,"-2"2"-77,4-2-63,-1 2-85,3 0-70,1 0 6,5 0-53,-2 2-35,7-8-19,-3 12-34,3-12-36,5 12-30,2-7-12,0 1-41,6 0-11,1-4-14,1 3-14,4-2 5,1-2-2,0 2 21,2-3 5,-1 0-12,-1-2-8,2 0-6,-1-1 6,-4 0-6,2-3-17,-1 0-6,-3-3-11,-2-1 10,1 0-18,-5-1 4,1 1-14,-6 0-2,0 0 1,-4 10-6,2-19-4,-2 19-4,-8-15-2,0 8-4,-1 3-2,-3 0-4,-2 2-30,0 2-42,-6 1-52,2 1-84,-2 1-68,-1 4-86,-3-2-69,2 2-75,1-1-65,1 2-689,4-1-871</inkml:trace>
          <inkml:trace contextRef="#ctx0" brushRef="#br1" timeOffset="116634.182">13791 2781 507,'0'0'630,"0"0"-122,0 0-66,0 0-37,0 0-50,-11 3-51,11-3-28,-6 11-29,6-11-39,-5 14-7,3-5-40,2-9-4,-3 20-9,3-20-44,-2 18 8,2-18-22,2 17 8,-2-17-29,5 16 8,-5-16-22,9 16 8,-3-11-41,1-1 22,-7-4-24,18 7 13,-7-4-20,1-1 41,-12-2-61,22 0 16,-8-3-10,-1 1 14,3-2-21,-3-2 23,1 0-24,-1-5 0,1 2 2,1-5 4,-1 2 0,-1-3-5,0 3 4,-3 1 5,-1 0 18,0 0 26,-2 5 25,0-3 9,-1 3-5,-6 6-13,9-11-13,-9 11-3,0 0 22,14-3 0,-14 3-5,6 6 21,-6-6-3,3 11-11,-3-11-11,6 17-5,-4-7-15,2-1-2,0 1-8,-2 0 15,3-1-31,-1 1 0,0-1-10,1-1-19,-1 1-47,3-1-36,0-1-77,-1 1-50,3-4-97,0 1-95,0 0-81,-9-5-119,15 8-675,-15-8-897</inkml:trace>
          <inkml:trace contextRef="#ctx0" brushRef="#br1" timeOffset="117493.194">14364 2852 378,'0'0'732,"0"0"-100,0 0-23,0 0-82,0 0-37,0 0-74,0 0-46,10 8-56,-10-8-27,15 2-43,-2-4-38,1 2-30,-1-1-27,3 1-25,0-3-20,2-1-9,0 2-19,-1-2-12,0 0-14,-2-1-7,2 0-8,-3-2-6,0 2-5,-1-2 3,-3 0-12,-1 1-2,0 1-1,-3-2-2,-6 7-1,7-8-4,-7 8-2,0 0-1,0 0-1,-7-10 0,7 10-1,0 0 0,-18 3 3,7 1-1,2 0-2,-4 2 0,1 2 1,1-2-2,-2 3 3,3-1 3,0 1-9,0-1 8,2 1-10,3-2-15,1 1-43,4-8-14,-4 14-47,4-14-5,3 15-45,2-8-11,1 0-64,4 1 13,4-1-6,-1-1-1,5 0-3,2-1-13,0 2-16,5-2 18,-1-2-9,3-1 41,1 1 4,-1-3 91,4-1 10,-1-2 58,-1-1-2,4-1 58,-3-2 20,-1-1 32,0-4 18,-5 3 48,-2-3 36,-3 0 28,-3 2-7,-1-2-6,-4 2-5,-2-1-9,-1 0-7,-8 11-15,6-15-4,-6 15-5,0-14 0,0 14-13,-6-10 7,6 10 5,-17-8-4,17 8-3,-22-2 7,22 2-6,-27 2 1,13 0-9,-3 4-7,2 1-16,-2-1-3,3 3-4,0 1-10,1-3-10,3 4-7,-4-2-2,6 0-16,0 0 15,1-1-19,3 1 2,0-1-14,4-8 6,-1 16-8,1-16 2,4 13-11,-4-13 11,10 12-15,-3-6-17,1-2-37,3 0 7,1-3-41,0 2 6,3-3-24,-2 0 38,2-1-32,2-2 4,-1-1-35,0 0 19,0-4-10,1-2 15,0 0 17,-2-4 6,-1 0 18,0-3 7,-1 0 15,-2-3 1,2-3 14,-3-2 1,-2-2 10,0 0 3,0-4 19,-2 0 13,-1 2 28,-5 2 46,2 2 10,-2 2 7,0 2 0,-2 3 8,2-1 7,-3 4 1,2 3 6,-2 0 7,1 1-17,2 11-11,-5-13 20,5 13 9,0 0 17,-13-3 28,13 3-33,-8 13 0,5-2 15,1 1 2,1 5-1,1 0-29,0 1 17,0 3-18,1 2-6,3 0-20,0 1-16,1-1-18,0 2-18,3-3-8,-1 0-10,0-1 10,1-1-24,0 0-13,1-3-41,0-1-55,1 0-60,-2-5-64,4 1-74,-3-1-89,3-2-56,-1-3-142,-1 0-108,-1 0-215,0-2-415,0 0-915</inkml:trace>
        </inkml:traceGroup>
      </inkml:traceGroup>
    </inkml:traceGroup>
    <inkml:traceGroup>
      <inkml:annotationXML>
        <emma:emma xmlns:emma="http://www.w3.org/2003/04/emma" version="1.0">
          <emma:interpretation id="{83D8B19F-DF9E-42FB-9047-DFF06C74B45D}" emma:medium="tactile" emma:mode="ink">
            <msink:context xmlns:msink="http://schemas.microsoft.com/ink/2010/main" type="paragraph" rotatedBoundingBox="1329,3692 16069,4388 16029,5248 1289,45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00F5D49-0FF9-4357-9456-F15846D7CEDC}" emma:medium="tactile" emma:mode="ink">
              <msink:context xmlns:msink="http://schemas.microsoft.com/ink/2010/main" type="line" rotatedBoundingBox="1329,3692 16069,4388 16029,5248 1289,4552"/>
            </emma:interpretation>
          </emma:emma>
        </inkml:annotationXML>
        <inkml:traceGroup>
          <inkml:annotationXML>
            <emma:emma xmlns:emma="http://www.w3.org/2003/04/emma" version="1.0">
              <emma:interpretation id="{42B87269-C8CE-45FA-B505-C204FEBFCD1F}" emma:medium="tactile" emma:mode="ink">
                <msink:context xmlns:msink="http://schemas.microsoft.com/ink/2010/main" type="inkWord" rotatedBoundingBox="1307,3938 3067,3965 3061,4375 1300,4348"/>
              </emma:interpretation>
              <emma:one-of disjunction-type="recognition" id="oneOf15">
                <emma:interpretation id="interp63" emma:lang="en-IN" emma:confidence="0">
                  <emma:literal>such</emma:literal>
                </emma:interpretation>
                <emma:interpretation id="interp64" emma:lang="en-IN" emma:confidence="0">
                  <emma:literal>Such</emma:literal>
                </emma:interpretation>
                <emma:interpretation id="interp65" emma:lang="en-IN" emma:confidence="0">
                  <emma:literal>suck</emma:literal>
                </emma:interpretation>
                <emma:interpretation id="interp66" emma:lang="en-IN" emma:confidence="0">
                  <emma:literal>sucks</emma:literal>
                </emma:interpretation>
                <emma:interpretation id="interp67" emma:lang="en-IN" emma:confidence="0">
                  <emma:literal>Suck</emma:literal>
                </emma:interpretation>
              </emma:one-of>
            </emma:emma>
          </inkml:annotationXML>
          <inkml:trace contextRef="#ctx0" brushRef="#br1" timeOffset="118978.124">1620 4105 465,'0'0'559,"13"-11"-76,-13 11-36,14-10-38,-14 10-44,14-11-46,-14 11-8,11-14-28,-11 14 1,11-12-3,-11 12-8,8-12-25,-8 12-6,7-10-22,-7 10-31,2-12-35,-2 12 2,-4-10-19,4 10-16,-10-10-22,10 10-6,-20-6-13,6 1-13,1 4-13,-4 1-17,-2 1 33,-1 1-58,-3 1 43,1 2-30,-1 2-14,0-1-18,1 2 19,2 0-22,-1 1 23,1 0-21,5 2 20,1-2-23,1 0 21,4 0-25,1-1 21,2 1-25,6-9 24,-4 16-19,4-16 18,6 15-16,1-8 19,0 2-21,4-1 35,1-2-31,1 2 20,5-3-20,0 2 16,4 0 0,-1 0-18,1-1 19,1 1-18,1 0 20,1-2-22,-3 2 24,-1-1-23,1 1 24,-5-2-23,-2 0 22,0 1-6,-1-1 5,-5 0-4,-1-1 4,-2 3 1,-6-7 1,8 9-2,-8-9 3,0 0-3,-8 13 0,1-7-7,-2-4 6,-3 3-1,-5 0 2,1 0-4,-3-4-1,-3 2-18,1-1 18,-4-1-16,2 1 23,-2-2-23,2 0 19,1 0-20,0-2 19,-1 0-22,5-1 11,-2 1-48,2-1-11,0-1-57,4-1-32,1 0-67,3 1-49,1-3-63,9 7-44,-10-10-41,10 10-53,0 0-127,2-16-520,-2 16-732</inkml:trace>
          <inkml:trace contextRef="#ctx0" brushRef="#br1" timeOffset="119429.26">1875 4132 494,'0'0'676,"0"0"-108,0 0-59,0 0-69,0 0-58,0 0-29,0 0-65,0 0-26,0 0-24,-11 5-21,11-5-33,-8 13-17,3-3-35,1 0-20,0 0-5,0 2-23,1 0-22,0 0-3,2-2-10,0 2-9,1-12-6,1 22 2,-1-22-12,4 19-1,1-11-10,-1 1-2,2-4-2,1 2-2,-7-7-1,15 8-12,-15-8-18,20 2-9,-20-2-12,22-2-23,-13-1 3,5 1-14,-2-3 7,0-1-7,0 1 22,-2-4-18,1 1 33,-3-3 3,2 1 28,-1-1-17,-1 0 14,-3-1-4,0-1 22,0 4 16,0-3 19,-2 3 11,-3 9 21,4-14 6,-4 14 9,6-15-19,-6 15-1,3-9-15,-3 9 14,0 0 12,0 0 24,0 0-27,0 0 18,6 8-34,-6-8 30,2 13-31,-2-13 8,1 17-34,-1-17 13,0 16-8,0-16-10,1 18-5,-1-18-10,1 20-40,-1-20-59,4 15-74,-4-15-66,3 13-77,-3-13-59,6 12-62,-6-12-113,9 10-6,-9-10-557,15 9-717</inkml:trace>
          <inkml:trace contextRef="#ctx0" brushRef="#br1" timeOffset="119735.016">2536 4129 592,'5'-12'622,"-2"4"-72,-3 8-28,2-17-91,-2 17-25,0-16-23,0 16-39,-5-16-41,5 16-30,-9-14 2,9 14-17,-11-9-14,3 4-21,8 5-8,-18-4-14,18 4-9,-19 2-16,7 1-8,2 1-20,-2 1-21,0 2-18,0 3-8,1-1 0,-1 2-28,2 4 3,0-2-14,0 2-11,2 0-23,1-1 7,0 1-21,3 1 12,0-2-19,2 1 27,0-1-28,2-1-1,2-1-51,0 0-28,2-1-27,0 0-47,3-2-32,0 1-20,3-2-26,1 1 2,0-1-67,2-4-30,1 1-54,1 0-16,0-4-30,0 1-7,2-2-83,0-2-37,2 1-362,1-3-475</inkml:trace>
          <inkml:trace contextRef="#ctx0" brushRef="#br1" timeOffset="120193.996">2762 4132 178,'1'-19'618,"1"2"-110,-1 0-48,-1 1-39,0 2-50,-1 0 1,-1 2-28,2 1-29,0 11-21,-2-21-37,2 21-38,-1-16-41,1 16-30,0 0-22,-2-14-17,2 14 17,0 0-1,0 0-7,0 0-2,2 18-2,-2-18-8,2 22-2,-1-6-14,-1 1-7,2 1 3,-1 1 5,0-1-11,1 0-12,-2 3-13,1-3-8,0 2-10,0-1 0,-1 1-14,2-2 4,-2 0-9,0-2 2,1-1-7,-1-1-1,0-1-3,0-1 1,0-12-5,1 21 4,-1-21-8,0 15 11,0-15-5,-1 13-3,1-13 0,0 0 3,-4 11 2,4-11-7,0 0 0,0 0-3,0 0-9,0 0 1,-9-8-2,9 8-1,1-14-2,1 3 1,0 1 2,2-5-4,1 1 2,3-1 1,0 3 2,-1-2-1,5 2 2,-2 1 1,2 0 3,0 1-3,1 3 2,2 0 2,-1 3 2,0 0 0,-2 4 4,1 0 3,1 0 13,-3 3-3,5 2 7,-6 0 22,1 0-18,1 3 7,-2 0-6,-1 1-4,-1-1 6,-1-1-9,-2 3-1,2-3-2,-3 3-3,1-3-4,-1 2-3,-4-9-19,2 15-38,-2-15-52,1 13-65,-1-13-63,-3 12-113,3-12-93,-6 12-85,6-12-150,-8 10-664,8-10-937</inkml:trace>
        </inkml:traceGroup>
        <inkml:traceGroup>
          <inkml:annotationXML>
            <emma:emma xmlns:emma="http://www.w3.org/2003/04/emma" version="1.0">
              <emma:interpretation id="{731992F3-FB72-41BC-8520-F075EC31C638}" emma:medium="tactile" emma:mode="ink">
                <msink:context xmlns:msink="http://schemas.microsoft.com/ink/2010/main" type="inkWord" rotatedBoundingBox="3253,3951 5417,3861 5436,4337 3272,4427"/>
              </emma:interpretation>
              <emma:one-of disjunction-type="recognition" id="oneOf16">
                <emma:interpretation id="interp68" emma:lang="en-IN" emma:confidence="0">
                  <emma:literal>that</emma:literal>
                </emma:interpretation>
                <emma:interpretation id="interp69" emma:lang="en-IN" emma:confidence="0">
                  <emma:literal>That</emma:literal>
                </emma:interpretation>
                <emma:interpretation id="interp70" emma:lang="en-IN" emma:confidence="0">
                  <emma:literal>what</emma:literal>
                </emma:interpretation>
                <emma:interpretation id="interp71" emma:lang="en-IN" emma:confidence="0">
                  <emma:literal>What</emma:literal>
                </emma:interpretation>
                <emma:interpretation id="interp72" emma:lang="en-IN" emma:confidence="0">
                  <emma:literal>next</emma:literal>
                </emma:interpretation>
              </emma:one-of>
            </emma:emma>
          </inkml:annotationXML>
          <inkml:trace contextRef="#ctx0" brushRef="#br1" timeOffset="121550.96">3321 4304 579,'-12'-5'663,"3"-2"-85,0 2-47,9 5-52,-14-8-59,14 8-67,-8-8-62,8 8-49,-3-9-33,3 9-47,5-7-33,-5 7-24,11-6-21,0 2-18,1 2-10,4 0-11,3-1-14,5-1 22,0-1-37,4 2-4,-1 0-13,5-2-17,3 0-10,-1 1-6,-1-1-2,2 0-18,-3-2-21,0 2-13,-7 0 3,0-2 8,-3 2 15,-3-2 10,-3 0 6,-2 0 9,0 1 7,-2-3-5,-3 2 9,-3 0 6,2-2 12,-3 1-2,-1-1 1,-2 0 6,-2 9 4,3-17 4,-3 17 16,0-13 6,0 13 18,-4-12 12,4 12 11,-4-9-3,4 9-1,0 0-2,-9-6 17,9 6 7,0 0-3,-13 9 6,8-3 12,0 5-7,1 1 6,-1 1 2,0 3 2,1 0-5,1 2 8,0-1-17,0 3-14,1-3-14,2 2-3,-1-3-18,2 4 1,-1-5-16,2 2 2,1-3-12,0 1 7,0-1-12,1-2 7,2 1-12,1-4 6,-1 0-9,2-1 7,2-1-11,-1-3 3,0-1-6,2 0-3,-11-3-14,21 0 8,-7-2-14,-2-1 12,-1 0-18,2-4 15,-2 0-7,2-2 14,-1-2-4,-1 0 7,2-1-4,-1-4 10,0 3-11,-2 3 15,-2-3-10,2 4 14,-2-1-6,0 3 15,-3-2-6,1 4 11,-6 5 2,13-7 23,-13 7-3,0 0-3,14 1 9,-14-1-8,8 8 2,-8-8-7,5 13-10,-5-13-2,4 17 0,-4-17-11,2 18-9,-2-18 8,4 19-5,-4-19-11,1 18-37,-1-18-26,4 14-73,-4-14-29,4 14-50,-4-14-4,10 12-67,-10-12-29,13 9-24,-4-3 41,2-1 34,2-2 2,4 0-36,1 1-44,1-3 52,2 2 10,-1-4 50,3 1-84,1-5 48,0 2-5,0-2 137,-2-2 63,1-1 171,-2-3-21,-3 0 77,-1-2-9,-2 0 33,-3 0 8,-3 0 21,-1 2-8,-3 1-5,-1-1 6,-4 11-2,2-15 8,-2 15 1,-3-11-4,3 11-1,-11-7 15,11 7 8,-12-3 1,12 3-27,-18 4 12,7 2 2,2-1-7,-3 4-16,2-2-16,-2 4-25,3-1-13,0 1-24,1-1-16,1 2-19,2-3-5,0-1-17,1 1-14,4-9 6,-4 17-21,4-17-4,-1 13-7,1-13 1,5 11-2,-5-11-4,10 7-5,-10-7-21,17 4-15,-17-4-19,16 0-12,-3-1-13,-1-1 0,0-1-4,2-4 4,1 2-18,-2-3 20,2 0-12,-1-1 29,-3 0-11,2 0 29,-2-2-7,1 2 23,-1 0-9,-2 1 22,-1 2-13,1 0 19,-9 6-13,11-9 27,-11 9-4,9-3 23,-9 3 4,0 0 3,10 6-9,-10-6 11,6 10-10,-6-10 0,2 11-7,-2-11-1,5 14-11,-5-14 9,6 15-9,-6-15 3,10 12-11,-5-5 7,-5-7-17,14 12-17,-14-12-41,18 5-8,-8-2-65,0-1-8,6-2-47,-4 0-27,2-1-13,-1-1-28,4-2-24,-1-2-26,4 0-12,-1-2 20,0-4-69,1 0-4,3-3-55,-1-1-178,1-4-124</inkml:trace>
          <inkml:trace contextRef="#ctx0" brushRef="#br1" timeOffset="120502.002">3533 4081 627,'0'-14'736,"1"2"-67,-1 12-52,1-20-45,-1 20-49,0-17-30,0 17-76,3-13-49,-3 13-49,0 0-50,0-14-42,0 14-17,0 0 11,0 0-19,0 0 12,0 0-12,6 10-25,-6-10-26,4 21-15,-3-8-25,2 3-19,-1 1-16,0 0-12,0 3-13,1-3-6,-2 2-13,2 0-4,0 1-1,-1-3-15,0 2-8,0-3-33,0 1-45,1-2-66,-2 1-69,2-3-35,-2 2-15,1-3-48,1-2-82,-2 2-81,-1-12-85,2 17-27,-2-17-129,0 15-527,0-15-846</inkml:trace>
          <inkml:trace contextRef="#ctx0" brushRef="#br1" timeOffset="122030.43">5041 4129 1004,'-21'0'784,"7"0"-114,0 0-82,3-1-96,11 1-36,-17 0-57,17 0-58,0 0-61,0 0-44,0 0-48,0 0-28,0 0-39,19-5-18,0 2-31,0-1-6,8 0-30,5-1-27,4-2-58,-2 2-33,1-2-106,5-4-20,-6 2-77,1 3-68,0-2-77,-2-1-77,-2 3-724,0-5-840</inkml:trace>
          <inkml:trace contextRef="#ctx0" brushRef="#br1" timeOffset="121813.697">5073 4156 1109,'17'-24'241,"-3"2"-45,2-3 26,-5 2-27,-3 3 4,1 0 7,-4 4 13,-1 0 1,-2 0-22,-2 3-5,2 0 14,-2 0 21,-2 3-16,1-1 18,1 11-42,-2-19 17,2 19-58,-3-13 6,3 13-18,-5-9 33,5 9-9,0 0 0,0 0-14,-9 5-7,9-5-10,-4 14 2,3-4-13,0 4-8,-2 0 1,2 2-20,-2 2-12,2 2-23,0 0 5,-2 3-14,2 0 14,-1-2-35,1-1-9,1 0 0,0-1-1,0 0-4,1 0 1,2 0-5,0-1-2,0-2-2,1-2 24,3 1-47,-1-2-25,2-1-10,1-1-27,0-1-21,3-2-41,0-1-42,2-2-56,0 0-30,-1-3-45,1 0-30,0-2-44,-1 0-40,1-2-114,-2-1-587,3-1-747</inkml:trace>
        </inkml:traceGroup>
        <inkml:traceGroup>
          <inkml:annotationXML>
            <emma:emma xmlns:emma="http://www.w3.org/2003/04/emma" version="1.0">
              <emma:interpretation id="{D93C9583-992A-42BB-A56E-6A5D8627005B}" emma:medium="tactile" emma:mode="ink">
                <msink:context xmlns:msink="http://schemas.microsoft.com/ink/2010/main" type="inkWord" rotatedBoundingBox="6425,4111 10086,4284 10062,4788 6402,4615"/>
              </emma:interpretation>
              <emma:one-of disjunction-type="recognition" id="oneOf17">
                <emma:interpretation id="interp73" emma:lang="en-IN" emma:confidence="0">
                  <emma:literal>solution</emma:literal>
                </emma:interpretation>
                <emma:interpretation id="interp74" emma:lang="en-IN" emma:confidence="0">
                  <emma:literal>Solutia,</emma:literal>
                </emma:interpretation>
                <emma:interpretation id="interp75" emma:lang="en-IN" emma:confidence="0">
                  <emma:literal>solutian</emma:literal>
                </emma:interpretation>
                <emma:interpretation id="interp76" emma:lang="en-IN" emma:confidence="0">
                  <emma:literal>soluti0on</emma:literal>
                </emma:interpretation>
                <emma:interpretation id="interp77" emma:lang="en-IN" emma:confidence="0">
                  <emma:literal>soluti00n</emma:literal>
                </emma:interpretation>
              </emma:one-of>
            </emma:emma>
          </inkml:annotationXML>
          <inkml:trace contextRef="#ctx0" brushRef="#br1" timeOffset="131613.994">6692 4205 751,'0'0'614,"10"-8"-91,-10 8-37,7-8-20,-7 8-49,8-7-5,-8 7-72,5-9-12,-5 9-57,6-10-16,-6 10-40,0 0-11,2-13-30,-2 13-20,0 0-21,-9-10-21,9 10-13,-12-6-22,12 6-7,-17-2-15,17 2-6,-24 2-15,9 1-1,-2 1-11,0 1 0,-2 2-3,-1 2-2,0-1-10,0 0 2,2 3-4,-2-1 3,4 0-8,-1-1 6,6 1-7,-2 0 3,4-2-3,2 1 7,1-1-3,6-8 1,-5 15 1,5-15-1,5 13-4,-5-13 0,13 12 0,-4-7 0,5 0 0,0 0 0,3 0-3,-1 0 2,3 0 15,3 0-17,1-1 3,1 1-2,1 0 1,1 2 1,4 0-2,-3-2 2,-2 1 0,-2 2 1,0-2-2,-1-1 1,-7-1 0,2 2 8,-5-1-5,-1 1 9,-3-1-5,-8-5-4,5 8 10,-5-8 7,-4 8 6,4-8 13,-17 8-20,5-4 18,-4 0-20,0-2 21,-6 3-28,-2-3 19,-1 1-19,-2-3 15,1 2-22,-1 0-4,0-1 3,4-1-2,1 0 1,-1 0-1,3-1-2,0 1-6,3-2-22,2 2-41,0-1-59,4 0-80,11 1-88,-17-5-95,17 5-66,0 0-78,0 0-116,0 0-591,0 0-852</inkml:trace>
          <inkml:trace contextRef="#ctx0" brushRef="#br1" timeOffset="132001.568">7144 4346 408,'11'-4'669,"-11"4"-98,0 0-61,0 0-31,0 0-72,0 0-9,0 0-66,0 0-1,-15 5-56,9 2-23,-1-2-33,-1 3-29,0 1-24,1 3-27,0-2-15,0 0-20,0 2-23,1-3-25,3 2 17,0-2-26,3-9 13,0 21-34,0-21 20,5 17-25,2-9 18,0-1-33,3 0 19,3 0-21,1-2 17,3-2-22,1-1 20,1 0-26,-1-2 19,2-1-21,0 0 19,0-1-17,-2-1 18,0-2-19,-2-1 21,-2 0-23,2-3 3,-5-1-1,-1 0 7,-2-2-3,-3 0 4,-1-1-1,-3 2 6,-1-3 0,-2 1 10,-2 1-9,-3-1 18,-1 1-16,-1 1 8,-2 1-12,-1 2 7,-1-1-8,-2 2 6,0 2-11,0 1 4,0 1-10,2 2-37,-1 1-79,0 0-52,1 1-100,0 2-78,1 1-86,3-1-76,-2 1-191,11-4-401,-16 8-724</inkml:trace>
          <inkml:trace contextRef="#ctx0" brushRef="#br1" timeOffset="132293.766">7608 4249 137,'2'-11'850,"1"-1"-170,-3 12-24,5-17-101,-5 17-28,2-16-55,-2 16-38,3-11-70,-3 11-46,0 0-54,3-14-34,-3 14-23,0 0 7,0 0-4,0 0-10,-2 17-22,1-5-5,0 0-15,-1 4-30,1 2-8,0 0-27,0 0-14,-1 2-22,1-1-10,1 2-10,-1-1-4,-1-2-8,2 0-8,2 1 24,-2-1-76,1-1-49,0 0-21,2-3-60,-1 1-45,1-1-89,1-5-38,0 2-91,1-1-64,1 0-61,1-3-73,0 0-696,3-3-925</inkml:trace>
          <inkml:trace contextRef="#ctx0" brushRef="#br1" timeOffset="132947.012">7886 4463 313,'0'0'723,"0"0"-131,0 0-32,0 0-53,0 0-24,0 0-39,-16 5-12,16-5-16,-9 16-59,4-7-11,-2 3-53,2-1-29,0 0-55,2 0-8,1 0-36,1 0-29,-1 0-28,2-11-8,3 19-25,-1-10-4,4 0-24,2-1-1,1 1 3,3-2-26,2 0 2,1-3-6,3 0-11,0 0 2,3-3-12,0-1-6,1-1-16,0-3 7,2-1-22,-1 1 16,-1-4-16,-3 0 22,1-3-16,-3 0 24,1-1-17,-4-1 22,0-1-15,-4-2 29,0 3-24,-2-1 1,-3 1 5,0 0 13,-2 4-2,1-1 3,-4 10 3,1-12-3,-1 12 0,0 0 4,-5-10 23,5 10 2,0 0 1,-9 10 16,9-10-14,-9 14 3,5-4-1,-1 0-2,1 2 0,2-1-9,-1 0-3,2 1-6,0 0 7,-1-2-15,2-10 21,2 21-24,0-10 0,2-1-6,2-2-11,1 2-35,2-1-25,2-2-33,2-1-50,0 0-15,3-1-59,0-2 9,1-3-27,2 0 2,1 0-9,0-3 0,1-2 9,0-1 28,1-1 13,0-3 4,-4-1 24,2-1 24,0-3 28,-3-2 21,-3 0 24,3-1 20,-5-2 43,-1 1 27,-2-2 53,-1-2 16,-1 2 51,-2-1-5,0 1 15,-2 3 1,-2 1 31,2 0-4,-2 3 21,-1 2-7,1 0 4,-1 12-19,0-19-11,0 19-14,2-15-20,-2 15 7,0 0 14,0 0-3,0 0-10,0 0-5,-8 15 6,5-4-12,1 2-3,-1 2-23,2 2-16,-2 1-9,-1 0-9,2 0-11,0 1-10,-1 0 0,2 0-10,0-2-6,-1 1-3,2-1-6,0 0-11,0-3-21,0 0-36,0-2-46,0 1-43,2-2-35,-2-11-86,1 17-39,-1-17-44,4 14-89,-4-14-70,6 10-68,-6-10-73,8 7-681,-8-7-927</inkml:trace>
          <inkml:trace contextRef="#ctx0" brushRef="#br1" timeOffset="133273.04">8451 4489 621,'-10'-4'646,"10"4"-108,-16-5-45,16 5-93,-10-5-40,10 5-46,0 0-46,0 0-37,6-9-44,-6 9-42,19-7-41,-4 3-11,2 0-13,3 2-34,2-2 29,5-3-25,1 3 25,4-2-12,0-1-7,-2 0-1,1 1 11,-3 3-5,-1-4-9,-3 3-7,0 1 18,-6 0-5,1-1 3,-2 1 0,-4 1 5,-13 2 6,23 2 8,-13 1 2,-2 1 4,-1 2-5,-7-6-10,9 17-12,-6-6 18,-1 1-31,0 0 18,-1 3-36,-1-1 21,1-1-31,-1 1 22,0 1-33,0-3 19,2 2-25,-2-1 15,1-2-34,0 1 3,-1-12-50,4 17-20,-4-17-67,5 15-69,-5-15-14,8 9-69,-8-9-81,9 3-85,-9-3-153,16-2-561,-16 2-794</inkml:trace>
          <inkml:trace contextRef="#ctx0" brushRef="#br1" timeOffset="133594.11">9006 4291 670,'-14'8'634,"2"-2"-83,1 2-41,0 1-85,2-1-29,-1 1-82,5 1-8,5-10-54,-8 15-27,8-15-30,0 13-37,0-13-14,7 12-27,-7-12-21,14 10-10,-4-9-16,0 4-13,4-5-9,-1 0-4,1 0 6,0-5 2,2 4 2,-2-3 2,1 0 1,-3-3-3,-2-1-3,0-1 5,-1-1 0,-3-1 7,-1-1-5,0 1-9,-2 1-10,-3 10-10,0-21 9,-3 11-14,3 10 2,-8-16-14,8 16 7,-12-11-13,12 11 1,-16-7-21,16 7-36,-19 0-74,8 2-48,1 3-102,-3 0-74,-1 2-78,1 1-48,1 1-133,0 2-543,3-2-764</inkml:trace>
          <inkml:trace contextRef="#ctx0" brushRef="#br1" timeOffset="133969.97">9236 4510 220,'0'0'629,"0"0"-104,0 0-62,0 0-38,0 0-47,0 0-38,-5 8-21,5-8-12,-7 8-5,7-8-49,-9 15-24,6-6-48,-1-1-4,0 1-34,4-9 5,-4 20-34,4-20-5,-1 18-29,1-18 13,2 18-27,-2-18 13,7 16-30,0-9 12,1 1-31,0-3 18,2-2-31,3 2 14,1-1-27,1-4 24,2 2-23,2-2 12,1 0-23,-2-2 8,2-2-7,0-1 21,0 0-21,1-2 20,-2-1-20,-1-2 28,-3-1-29,-1-1 21,-4 2-12,0-3 21,-3 0 6,-2 1 15,-2 1 12,-2 0 10,-1 11-22,-4-18-7,0 7-7,-2 3-8,-2 1 0,-1 1-9,-1 1-5,-2 1-2,0 2-1,-1-1-7,-1 3-20,1 0-98,-1 0-49,1 3-85,2-1-109,-2 1-84,1 1-55,2-2-142,1 2-561,9-4-813</inkml:trace>
          <inkml:trace contextRef="#ctx0" brushRef="#br1" timeOffset="134485.396">9688 4556 652,'0'0'601,"14"-6"-82,-14 6-36,9-6-49,-9 6-38,8-6-29,-8 6-37,0 0-34,9-7-31,-9 7-30,0 0-27,8-5-28,-8 5-6,0 0-43,0 0 5,0 0-34,0 0 25,0 0-9,8 9 24,-8-9-24,0 13 13,0-13-37,2 19 7,-2-7-39,0-12 12,0 24-31,0-11 13,0-1-12,0 0-7,-2 2-16,1-4 11,1 2-27,-1 0 10,-1-2 16,2-10 11,-1 19-9,1-19-18,-1 17 9,1-17-17,-2 15 12,2-15-16,0 12 15,0-12-7,0 0 24,-1 12-2,1-12 9,0 0-12,0 0 4,0 0-14,0 0-6,0 0 7,0 0-8,0 0 3,0 0-11,0 0-5,4-14 2,-4 14-3,1-19-1,1 8-3,-1-1-3,2 0 7,-1-2 5,2-1-13,1 1 9,1 2-7,2-1 10,1 1-11,2 0 3,1 2-9,2 2 10,1 1-2,1 1 1,2 3 1,-1 2 3,-1 1 2,2 2 1,-2 2-1,2 0 4,-2 3-4,0-1 3,-3 4-3,2-1-2,-3-1 6,-1 3 16,-2-1-18,-4 0-7,1-1 14,-3 1-15,1 0 7,-1 1-25,-2 0-50,-1-11-88,0 19-74,-4-10-101,4-9-113,-5 20-138,5-20-158,-5 17-704,1-9-1062</inkml:trace>
        </inkml:traceGroup>
        <inkml:traceGroup>
          <inkml:annotationXML>
            <emma:emma xmlns:emma="http://www.w3.org/2003/04/emma" version="1.0">
              <emma:interpretation id="{3B68EC70-0CD5-42AE-BD04-2CF18ACE7CAF}" emma:medium="tactile" emma:mode="ink">
                <msink:context xmlns:msink="http://schemas.microsoft.com/ink/2010/main" type="inkWord" rotatedBoundingBox="10746,4465 12695,4440 12702,5001 10754,5026"/>
              </emma:interpretation>
              <emma:one-of disjunction-type="recognition" id="oneOf18">
                <emma:interpretation id="interp78" emma:lang="en-IN" emma:confidence="0">
                  <emma:literal>node</emma:literal>
                </emma:interpretation>
                <emma:interpretation id="interp79" emma:lang="en-IN" emma:confidence="0">
                  <emma:literal>mode</emma:literal>
                </emma:interpretation>
                <emma:interpretation id="interp80" emma:lang="en-IN" emma:confidence="0">
                  <emma:literal>nod</emma:literal>
                </emma:interpretation>
                <emma:interpretation id="interp81" emma:lang="en-IN" emma:confidence="0">
                  <emma:literal>nude</emma:literal>
                </emma:interpretation>
                <emma:interpretation id="interp82" emma:lang="en-IN" emma:confidence="0">
                  <emma:literal>noodle</emma:literal>
                </emma:interpretation>
              </emma:one-of>
            </emma:emma>
          </inkml:annotationXML>
          <inkml:trace contextRef="#ctx0" brushRef="#br1" timeOffset="135010.053">10751 4792 340,'3'-12'810,"-3"12"-161,1-13-45,-1 13-69,3-11-43,-3 11-60,0 0-57,1-13-39,-1 13-75,0 0-21,1-11-60,-1 11 1,0 0-28,0 0 11,0 0-45,12 5 22,-12-5-32,7 12 9,-3-2-29,0-1 6,-1 1-29,1 1 6,0 1-31,-1-2 14,0 2-33,-1-1 6,1-2-14,-1 1 14,-2-10-16,4 14 9,-4-14-16,1 13 16,-1-13-18,3 11 15,-3-11-15,0 0 12,0 0-17,0 0 14,0 0-18,0 0 15,0 0-19,0 0 17,0 0-17,6-11 16,-2 2-20,0-2 21,2-1-21,2-2 18,2-3-18,0 0 11,2 0-10,3 0 14,-1 1-12,3 0 4,-2 3-4,4 0 17,0 1-19,0 4 17,0-1-15,0 5 18,-3 2-15,2 0 21,-2 2-24,0 4 26,0 0-18,0 5 20,-3-2-7,1 3 13,-3 1-15,-3 0 18,1 0-18,-2 2 11,-2 2-17,-1-3-2,-1 0 2,-1 0 8,0-2-28,-2-10-27,2 22-88,-2-22-69,2 16-51,-2-16-55,5 13-34,-5-13-38,5 12-19,-5-12-30,9 9-9,-9-9-45,14 4 28,-14-4-26,16 3-322,-16-3-329</inkml:trace>
          <inkml:trace contextRef="#ctx0" brushRef="#br1" timeOffset="135353.972">11418 4795 482,'8'-12'443,"-1"2"-42,-1 3-63,-2-3-16,-1 3-13,-3 7-42,3-13-25,-3 13-28,0 0 7,-3-9-7,3 9 15,0 0-3,-11 3 12,11-3-20,-13 10-16,7-4-18,-1 2-15,3 1-48,-3 1 27,2 1-19,3-2-23,-1 4-15,1-2-15,2-11-12,0 21-7,3-11-19,1-1-2,3 1 4,1 0-6,2-3-3,-1 1-11,5-1-2,1-2-7,1 0-3,1-1 5,2-1-6,-2-3 0,4 0-3,-2 0 1,1-3-1,0 1 0,0-4-5,-1 0 5,0-3 3,-3-1-5,-2 0-9,0-4 8,-4 2 6,-2 0-7,-2-1 20,1 0-22,-6 2 34,-1 11-27,-1-22 16,-2 12-12,-2 2 18,-3 2-25,-1-1 22,0 2-25,-5 2 21,3 1-22,-3 0 12,-3 1-40,-2 2-60,2 1-32,0 0-76,0 1-50,3 2-50,1-1-43,2 1-66,3 0-24,8-5-24,-13 11-84,13-11-404,-2 11-523</inkml:trace>
          <inkml:trace contextRef="#ctx0" brushRef="#br1" timeOffset="135877.873">12021 4861 526,'12'-6'574,"-2"-3"-74,-4 2-38,1-1-55,-1-2-37,0 0-61,-6 10-11,2-19-5,-2 19-40,-2-21-28,-1 11-25,-4 2-26,3 1-11,-3-2-14,-1 4-19,-2 1-16,10 4-12,-21-4-9,21 4-11,-21 1-14,10 3-12,1 1-18,-2 2-3,-1 1 1,3 2-8,-1-1-2,1 3-6,3-2-4,1 1-7,0-1-3,3 2-2,3-12 1,-2 20-7,4-10-22,-2-10-20,7 17-22,-1-10-18,-1-2-17,3 0-24,2 0-13,1-2-22,0-2 8,0 2-31,2-3 16,1-3 4,4 1 19,-1-4-6,5 0-25,-3-3-10,2-2 12,2-3 8,-1-2 33,0-2 20,-1-1 32,-4-3 32,0-1 36,1 0 39,-3-4 45,-1 1 34,-1-2 19,-4 0 35,1 3 13,-4 3 41,-2 0-16,-1 4 24,-1 1-32,-2 3 12,0 1-6,-2 1 12,-2 0-10,1 4-3,3 8 3,-12-9 1,12 9 23,-13 0-5,4 4-9,-3 2 11,2 4-28,-3 4 0,-1 1-11,3 1-15,-3 2-10,5 2-35,-5-2-18,5 5-16,1-2-21,1 0-11,0 2-10,3-3-9,3 0-9,1 0-8,4-3-21,2 4-42,1-2-57,3-1-52,2-2-48,-1-1-65,2-1-68,1-3-11,1 0-32,0-2-68,2-2-39,-3 0-36,5-3-75,-3 2-766,3-4-962</inkml:trace>
          <inkml:trace contextRef="#ctx0" brushRef="#br1" timeOffset="136234.605">12495 4838 434,'0'0'742,"0"0"-136,0 0-21,0 0-89,0 0-24,0 0-69,0 0-39,0 0-49,4-9-52,-4 9-37,13-3-27,-13 3-27,17-3-21,-17 3-33,19-5-18,-5 1 8,-3 0-45,3 0-11,-1-1-11,1 0-4,-1-1-12,0 0-10,-1 0 2,-1-2-7,-2-1 2,0-1-4,-2 2-2,-3-1 14,0 2-24,-4 7 20,3-14-23,-3 14 23,-4-10-25,4 10 19,-12-9-25,12 9 27,-20-3-22,20 3 26,-21 0-23,10 4 26,-2 1-2,-1 3 30,1 1 42,-1 2-1,1 2 5,2 2 12,-1 1 16,4 1-19,-1 1-9,2-1-22,-2 0 19,5 0-31,0-1-8,3-2 11,1 1-30,0-2-1,3-1-11,1-1-1,2 0-28,1-1-56,5 1-51,-2-5-79,5 2-51,0-2-60,1-3-87,0 1-119,4-3-112,-3 2-905,4-5-1162</inkml:trace>
        </inkml:traceGroup>
        <inkml:traceGroup>
          <inkml:annotationXML>
            <emma:emma xmlns:emma="http://www.w3.org/2003/04/emma" version="1.0">
              <emma:interpretation id="{4F519CFF-443E-4B83-B75A-EDE6232001B1}" emma:medium="tactile" emma:mode="ink">
                <msink:context xmlns:msink="http://schemas.microsoft.com/ink/2010/main" type="inkWord" rotatedBoundingBox="14000,4455 16019,4328 16065,5046 14045,5173"/>
              </emma:interpretation>
              <emma:one-of disjunction-type="recognition" id="oneOf19">
                <emma:interpretation id="interp83" emma:lang="en-IN" emma:confidence="0">
                  <emma:literal>with</emma:literal>
                </emma:interpretation>
                <emma:interpretation id="interp84" emma:lang="en-IN" emma:confidence="0">
                  <emma:literal>worth</emma:literal>
                </emma:interpretation>
                <emma:interpretation id="interp85" emma:lang="en-IN" emma:confidence="0">
                  <emma:literal>wroth</emma:literal>
                </emma:interpretation>
                <emma:interpretation id="interp86" emma:lang="en-IN" emma:confidence="0">
                  <emma:literal>we the</emma:literal>
                </emma:interpretation>
                <emma:interpretation id="interp87" emma:lang="en-IN" emma:confidence="0">
                  <emma:literal>we to</emma:literal>
                </emma:interpretation>
              </emma:one-of>
            </emma:emma>
          </inkml:annotationXML>
          <inkml:trace contextRef="#ctx0" brushRef="#br1" timeOffset="136719.047">14216 5163 75,'0'0'468,"7"-14"-115,-7 14-98,5-15-48,-5 15-96,4-18-50,-4 18-93,4-20-162,-4 20-219,2-18 123</inkml:trace>
          <inkml:trace contextRef="#ctx0" brushRef="#br1" timeOffset="137446.98">14092 4640 198,'0'0'763,"-11"-7"-171,11 7-63,-8-5-62,8 5-28,-8-5-32,8 5-48,0 0-48,-11-2-41,11 2-18,0 0 4,-11 9-1,11-9-25,-7 15-7,3-4-35,1 0-30,1 3-15,0 0-19,-2 1-20,4-2-24,-1 1-4,1-1-19,0 0-12,1-1-1,3 2-8,0-2-10,1-1-1,6 0-9,-4-2-10,4 0-17,1-4-16,-1-1-42,2 1-35,1-5-22,-1 0-22,1-2-14,1-1-9,-1-1 10,3-1 12,-3-1 4,-1-2 5,-1 2-9,-1-5 2,0 1 16,-1-1-3,-1 0 42,-1-1 7,-3 0 25,0 1 6,-5 11 20,4-18-5,-4 18 18,0-12-6,0 12 9,0 0-5,0 0 24,-4-8-14,4 8 18,0 0-7,-10 10 29,10-10-7,-6 12 28,6-12-11,-2 13 19,2-13-24,0 15 31,0-15-33,6 16 37,-1-7-29,2-2 19,1-2-13,1 2 1,5-2-13,0 0-7,2-3-4,1 1-1,2 0-17,-2-3 36,6 0-14,-5-1 34,2-3-25,0 1 35,0 0 0,-4-3-5,2-1 12,-5 1-17,4-3 27,-7-1-10,1 1-9,-1-1-2,-2-1 10,-3 3-17,-3-1-3,-2 9-6,0-16-9,0 16-8,-5-17-12,-1 10 22,-1 1-29,-2 2 12,0 0-22,-1 1 3,10 3-78,-23-3-67,23 3-70,-23 3-91,10 0-79,3 1-69,-1-1-58,4 1-169,7-4-381,-10 10-673</inkml:trace>
          <inkml:trace contextRef="#ctx0" brushRef="#br1" timeOffset="137701.223">14814 4768 432,'9'-2'690,"-9"2"-91,13-8-23,-13 8-92,9-7-8,-9 7-56,9-5-44,-9 5-42,0 0-57,8-8-41,-8 8-38,0 0-21,0 0-17,0 0-25,-8 12-11,8-12-21,-5 16-21,1-7-12,0-1-15,3 2-11,-3 1-6,0-1-10,4-10-5,-2 21-5,2-21-9,2 18-7,-2-18-13,4 17-49,0-9-23,-4-8-41,10 12-57,-10-12-9,14 6-61,-14-6-17,15 5-34,-15-5-28,21 0-29,-8-2-75,3-1-116,-1-3-397,6-2-528</inkml:trace>
          <inkml:trace contextRef="#ctx0" brushRef="#br1" timeOffset="138045.979">14928 4497 725,'-20'4'618,"3"0"-69,-1 0-57,1 4-40,2-2-29,1 0-59,1 3-56,2-3-45,1 0-26,5 1-39,5-7-24,-8 14-23,8-14-16,0 0-15,4 13-16,-4-13-16,9 8-18,-9-8-6,18 4-8,-7-4-8,4 0-6,1-1 12,3-1 31,-2-1-28,2-3 15,-2 2-11,2-4 28,-3-1-30,1-1-6,-2-1-6,-3 0 7,-2 1 4,-1-1 2,-2 1-9,-3 2-5,0-2-3,-4 10-8,0-15-9,0 15-5,-4-11-7,4 11-3,-11-7 0,11 7 0,-17-3-4,17 3-6,-19 3-4,9-2-36,-1 3-60,1 0-56,0 1-63,2-1-46,2 2-67,6-6-65,-10 14-41,10-14-35,-3 14-127,3-14-560,9 13-775</inkml:trace>
          <inkml:trace contextRef="#ctx0" brushRef="#br1" timeOffset="138308.897">15356 4478 644,'1'-12'629,"-1"12"-90,-1-24-38,1 24-13,-1-20-58,1 20-14,-3-19-67,3 19-7,-3-15-54,3 15-32,-2-12-54,2 12-27,0 0-28,-7-5 37,7 5-11,-7 6-23,7-6-16,-6 17-19,1-4-20,2 2-3,-2 0-36,1 2 10,2 1-29,-1 2 6,1-2-20,-1 6 10,0-2-20,1 2 6,1-1-16,1-1-11,0-1-32,0 0-48,2 1-55,-1-1-62,2-2-59,1-2-103,0 3-72,4-1-70,-2-3-120,3-1-618,-3-4-855</inkml:trace>
          <inkml:trace contextRef="#ctx0" brushRef="#br1" timeOffset="138881.519">15203 4706 602,'-14'-7'614,"1"2"-84,3 0-42,-1 1-64,3 0-43,0-1-53,8 5-54,-13-5-42,13 5-19,0 0-55,0 0-21,0 0-27,0 0-21,10-7-20,2 5-11,1 4-13,6-2-3,4 0-11,4 0-34,2 2 29,2-2-11,1 0-10,5 0-9,-1-2-22,-1 0-11,-3 0-21,-2 1 16,-1-3-15,-2 0 18,-2 0-2,0-1 12,-2-2 11,-4 0 7,-3 0-1,-3-1 1,0-1-3,-4 1 17,-3 0 4,1 0 36,-7 8-15,9-14 34,-9 14-7,3-13 36,-3 13-1,3-10-1,-3 10-16,0 0 18,-5-8 20,5 8 1,0 0-1,-15 6 3,15-6 38,-11 14-33,5-4 8,-2 2-12,2 1-2,0 0-19,-1 1-8,2 1-16,0 0-9,1 0-10,3 0-8,0-1-3,2 0-3,2 1-2,0-1-17,4-2 1,-1 3 1,3-4-11,0 0 7,2-2-8,2 1-3,1-3-2,0 0-3,3-2-16,-2-2-11,1-2-13,-2-1-15,1-1 3,2-2 1,-2-2 14,-1-2 2,-1-2 5,-2-2 5,0 0 5,0-1 5,-3 0-3,1 1 28,-4 2-23,1 0 33,-1 1-24,-5 8 27,7-12-17,-7 12 16,5-9-6,-5 9 16,0 0-17,0 0 11,6 7-3,-6-7-4,5 9-3,-5-9-3,5 15 1,-5-15-7,7 16 1,-2-8-14,-1 2-32,2-4-33,2 2-72,-1-1-96,1-1-89,0-2-126,2 3-113,-10-7-208,17 6-489,-6-4-872</inkml:trace>
        </inkml:traceGroup>
      </inkml:traceGroup>
    </inkml:traceGroup>
    <inkml:traceGroup>
      <inkml:annotationXML>
        <emma:emma xmlns:emma="http://www.w3.org/2003/04/emma" version="1.0">
          <emma:interpretation id="{70F6542D-10F9-4ABC-A18E-FB4D906D15D7}" emma:medium="tactile" emma:mode="ink">
            <msink:context xmlns:msink="http://schemas.microsoft.com/ink/2010/main" type="paragraph" rotatedBoundingBox="1476,4981 15115,5790 15051,6865 1412,60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8A2AFA-9C0E-4D4A-9934-1C58D805C5D2}" emma:medium="tactile" emma:mode="ink">
              <msink:context xmlns:msink="http://schemas.microsoft.com/ink/2010/main" type="line" rotatedBoundingBox="1476,4981 15115,5790 15051,6865 1412,6057"/>
            </emma:interpretation>
          </emma:emma>
        </inkml:annotationXML>
        <inkml:traceGroup>
          <inkml:annotationXML>
            <emma:emma xmlns:emma="http://www.w3.org/2003/04/emma" version="1.0">
              <emma:interpretation id="{AB5DBB33-BDC2-420C-B47B-3374987CC92A}" emma:medium="tactile" emma:mode="ink">
                <msink:context xmlns:msink="http://schemas.microsoft.com/ink/2010/main" type="inkWord" rotatedBoundingBox="1476,4981 3517,5102 3483,5680 1442,5559"/>
              </emma:interpretation>
              <emma:one-of disjunction-type="recognition" id="oneOf20">
                <emma:interpretation id="interp88" emma:lang="en-IN" emma:confidence="0">
                  <emma:literal>least</emma:literal>
                </emma:interpretation>
                <emma:interpretation id="interp89" emma:lang="en-IN" emma:confidence="0">
                  <emma:literal>lease</emma:literal>
                </emma:interpretation>
                <emma:interpretation id="interp90" emma:lang="en-IN" emma:confidence="0">
                  <emma:literal>'east</emma:literal>
                </emma:interpretation>
                <emma:interpretation id="interp91" emma:lang="en-IN" emma:confidence="0">
                  <emma:literal>Ieast</emma:literal>
                </emma:interpretation>
                <emma:interpretation id="interp92" emma:lang="en-IN" emma:confidence="0">
                  <emma:literal>1east</emma:literal>
                </emma:interpretation>
              </emma:one-of>
            </emma:emma>
          </inkml:annotationXML>
          <inkml:trace contextRef="#ctx0" brushRef="#br1" timeOffset="140245.95">1534 5034 364,'0'0'754,"-5"-11"-80,5 11-53,-2-11-46,2 11-40,-5-9-13,5 9-54,0 0-28,-3-12-36,3 12-40,0 0-42,-4-7-46,4 7-34,0 0-23,0 0-15,-6 9-24,6-9 26,-4 19 2,0-7-24,2 4-25,-2 0-36,1 3-9,-1 2-81,2 1-33,-2 1 0,0-1 0,1 1 0,1 0 0,-3 0 0,2 1 0,1-3 0,0 0 0,0-2 0,0 1 0,0-2 0,1 2 0,-1-3-211,2 0-189,-1-5-104,1 2-108,0-1-149,0-1-163,0 0-592,0-12-1146</inkml:trace>
          <inkml:trace contextRef="#ctx0" brushRef="#br1" timeOffset="141362.761">1658 5509 134,'3'-10'923,"-3"10"-205,0 0-67,0 0-94,2-9-62,-2 9-89,7-6-36,-7 6-68,11-7-30,-2 2-46,1 0-18,2 0-36,3-1-12,-1 0-43,1-1-6,4-1-25,0 0-8,1 0-22,-2 0-4,1-1-15,0 0 1,-3 0-14,1 3 1,-2-2-8,-2-1 2,-1 2-8,0-1 6,-2 1-2,0-3 19,-2 5-6,-1-2 11,-7 7-1,8-12-9,-8 12-3,3-10-3,-3 10-1,-4-9-5,4 9-4,-10-8-3,10 8-2,-13-4-6,13 4 7,-19 0 2,19 0-8,-21 3 2,8-1-3,-1 4 9,0 0 9,1 1 18,2 0 4,-3 3 1,2-1 8,1 1-16,2 2 14,1 0-18,1 0-1,0 0-8,2-2 6,3 2-11,0 0 4,4-2-12,-2 2 6,5-4-37,0 2-22,4 0-57,1-2-48,1 0-53,5-3-27,-2 2-48,5-2 1,0-3 28,5 1 15,5-1-8,0 1-21,3-1 7,0-4 30,6 1 35,-2-2 29,-2 1 35,0-2 23,-1-1 23,-2-3 13,-2 0 15,-5 0 8,-1-1 24,-3 0 23,-3-4 17,1 1 47,-5 1 40,-3-1-7,-1 0 7,-4-1 11,-2 2 12,-2 1-1,-1 10 24,-2-17-41,2 17 22,-12-13-15,12 13 17,-15-8-5,15 8 30,-21-3-11,21 3 1,-24 5-15,11 0 0,0 0-11,-1 3-6,2 1-19,-1-2-4,1 3-24,1-1-15,1 3-13,2-3 29,1 2-47,2-2 0,-1-1-2,6-8-2,-5 15-8,5-15 5,3 14-11,-3-14-5,7 8-8,-7-8-10,12 6-33,-12-6-15,19 5-28,-19-5-5,20-2-12,-7 2 28,-1-4-1,-1 1 10,2-2-1,0 0 26,-1 0-1,-3 0 9,0 0-4,1-2 24,-10 7-2,15-8 19,-15 8-5,9-7 18,-9 7-15,0 0 18,0 0-18,0 0 28,0 0-10,7 5 15,-7-5-12,-3 10 5,3-10-10,-4 13 10,4-13-15,-2 13 8,2-13-11,0 15 9,0-15-12,3 12 11,-3-12-13,8 15 8,-1-9-16,1 0 17,1 0-10,3-1 8,3-2-9,-1 1 4,4 0-7,-1-3 18,2-1-23,1-1 7,1-2-11,4 1 13,0-5-14,-2-1 18,3 1-18,1-3 15,-3-2-16,-2 2 17,-3-2-11,-1-1 7,-3 2 6,0-3 5,-6 1-6,0 3 14,-1-1-3,-4 1 15,-2 1 0,-2 9 7,-1-16-16,1 16 16,-6-11-16,-2 4 11,8 7-7,-14-8 8,14 8-12,-18-4 2,18 4-9,-18-1 2,18 1-3,-19 5-1,19-5-1,-15 11-6,7-5 8,3 1-11,1 1 7,4-8-10,-1 18 3,3-8-21,2 0-5,3 1-27,1 2-5,1-2-5,2 0 6,1 0-4,-1 0 19,1 0-3,-1-2 31,-1 0-19,3 1 30,-4 0-21,-2-3 17,1-1-1,-2 2 26,1-3 0,-7-5 31,7 12 4,-7-12 0,0 0 9,3 12 16,-3-12 9,-5 8-14,5-8-14,-9 5-10,9-5-13,-14 6-5,14-6-8,-16 6-2,16-6-10,-19 2-8,19-2-62,-16 3-63,16-3-73,-17 3-20,17-3-90,0 0-56,-13 1-51,13-1-19,0 0-78,0 0-75,0 0-426,16-5-616</inkml:trace>
          <inkml:trace contextRef="#ctx0" brushRef="#br1" timeOffset="141662.888">3225 5396 156,'10'-11'640,"-4"-1"-98,2 2-50,-2-3-12,0 3-14,0-1-56,-2 2-15,0-1-57,-1 0 4,-3 10-29,7-16-5,-7 16-36,4-13-25,-4 13-40,4-10-26,-4 10-20,0 0-8,0 0-1,0 0-5,0 0 2,0 0-4,-4 17 1,1-4 2,-1 1 7,2 3-9,-2 3-16,-1 1-9,1 1-16,-2 0-16,0 0-16,3 1-11,0-2-6,0-2-13,2 0-13,0-1 2,1 2-9,1-3-4,2 0-8,-1-4-4,3 2 4,1-3-25,1-1-18,1 0-34,1-3-53,1-2-67,2 1-22,-2-5-50,4 1-21,-1-2-63,1-2-7,2-2-73,1 1-44,0-3-41,4-3-43,0-1-137,-3-1-447,1-2-749</inkml:trace>
          <inkml:trace contextRef="#ctx0" brushRef="#br1" timeOffset="141845.887">3246 5441 902,'-26'2'798,"-1"-1"-120,3 0-69,4 0-96,1 1-74,5-1-81,0 0-52,14-1-58,-15 3-37,15-3-47,0 0-25,0 0-34,9 8-10,4-6-35,3 0-9,6-1-60,5 0-63,1-1-91,5 0-62,5 0-80,2 0-62,2-2-82,-1 0-213,5-1-407,1 0-685</inkml:trace>
        </inkml:traceGroup>
        <inkml:traceGroup>
          <inkml:annotationXML>
            <emma:emma xmlns:emma="http://www.w3.org/2003/04/emma" version="1.0">
              <emma:interpretation id="{371773CC-A540-45B1-B1A5-2F7D58751A86}" emma:medium="tactile" emma:mode="ink">
                <msink:context xmlns:msink="http://schemas.microsoft.com/ink/2010/main" type="inkWord" rotatedBoundingBox="4498,5176 6501,5295 6474,5764 4470,5645"/>
              </emma:interpretation>
              <emma:one-of disjunction-type="recognition" id="oneOf21">
                <emma:interpretation id="interp93" emma:lang="en-IN" emma:confidence="0">
                  <emma:literal>west</emma:literal>
                </emma:interpretation>
                <emma:interpretation id="interp94" emma:lang="en-IN" emma:confidence="0">
                  <emma:literal>cost</emma:literal>
                </emma:interpretation>
                <emma:interpretation id="interp95" emma:lang="en-IN" emma:confidence="0">
                  <emma:literal>Cost</emma:literal>
                </emma:interpretation>
                <emma:interpretation id="interp96" emma:lang="en-IN" emma:confidence="0">
                  <emma:literal>West</emma:literal>
                </emma:interpretation>
                <emma:interpretation id="interp97" emma:lang="en-IN" emma:confidence="0">
                  <emma:literal>lost</emma:literal>
                </emma:interpretation>
              </emma:one-of>
            </emma:emma>
          </inkml:annotationXML>
          <inkml:trace contextRef="#ctx0" brushRef="#br1" timeOffset="142779.393">4659 5426 671,'2'-10'649,"-2"10"-81,1-16-27,-1 16-99,-1-15-12,1 15-60,-6-10-32,6 10-47,-11-7-48,11 7-23,-17-1 0,6 5-19,-2 3-6,-2-1-4,0 5-6,-2 1-21,3 2-10,0 1-11,1 2-20,2 0-28,2-1-8,1 2-14,3-2-10,1-2 6,2 1-18,4-3-10,3 1-9,2 1 2,3-3-7,5 0-10,2-1-6,3-3-11,2-2-13,1-3-17,0-2-22,4 0-25,-1-2-11,-1-3-7,-1-2 5,1 0-12,-4-1 27,1-2 10,-3 0 4,0-1 8,-3-2 12,-5 4 4,0-1 8,-3 1 5,-1 1 2,-3-1 13,-4 9 0,2-11 1,-2 11 2,0 0 5,0 0 0,0 0 1,0 0 0,-18 6 6,18-6 7,-9 14 4,6-6 11,0 2 8,0 1-3,3-11-3,0 23-1,3-12-3,0 0-1,3 0-2,0-1-4,4-1-1,1 2-2,3-5-3,0 1-6,2-1 6,1-2-9,2-1 0,1-2 0,1-1-3,2-1-1,1-2-1,1-1-1,0-2 1,0-1 0,-1 0 0,-3-3 0,0-2-1,-3 1 2,-1-1-2,-3-1-1,-4 1 4,-2 2-3,-1-3 1,-3 2-2,-4 11 2,1-18-1,-1 18 6,-8-16-7,1 10-3,-2 0 3,0 1 0,-4 0 1,2 4 9,-1-2-8,-2 2-2,1 1-12,13 0-35,-24 0-41,12 3-67,1-1-43,11-2-40,-14 7-59,14-7-34,-10 10-33,10-10-36,0 0-12,6 10-22,-6-10-61,14 10-376,-3-8-425</inkml:trace>
          <inkml:trace contextRef="#ctx0" brushRef="#br1" timeOffset="143114.412">5414 5525 705,'21'-4'403,"-3"0"-31,-2 0-36,-1-1-1,-2 0-23,-2-2-31,1 1 5,-5 0-27,0 0-8,-7 6-1,9-12-15,-9 12-26,2-11-31,-2 11-37,-2-10 8,2 10-6,-10-7-9,10 7-9,-13-5 4,13 5-16,-17-4-4,17 4-21,-17 0-12,17 0-10,-19 6-16,19-6-10,-16 8-9,8-2-6,2 1-5,2 2-5,4-9-3,-3 17-8,3-17-10,3 23-23,2-11-20,0 1-18,3 0-11,-1 1-1,2 0 8,0 0 19,3 0 3,1-1 11,-2-1 11,-1-2 2,1 1 1,-1-2 16,-3-2-11,0 0 18,-1 0 11,-6-7 12,10 12 11,-10-12 7,7 8-2,-7-8-6,0 0 7,-3 9-5,3-9-4,0 0-5,-14 5-6,14-5-4,-11 1-9,11-1 2,-14-1-7,14 1-39,-16-3-44,16 3-61,-11-6-79,11 6-51,-10-10-64,10 10-68,-3-12-87,3 12-162,5-17-276,3 5-505</inkml:trace>
          <inkml:trace contextRef="#ctx0" brushRef="#br1" timeOffset="143708.944">5902 5414 68,'19'-12'698,"-1"0"-134,-4 1-55,1-1-6,-5 3-75,2-3 0,-2 3-25,-1 0-35,-1 1-23,-2 0-20,0 1-14,0 0-22,-6 7-16,7-12-23,-7 12-15,7-10-29,-7 10-27,5-7-30,-5 7-35,0 0-2,0 0-8,0 0 12,0 0-12,4 10-15,-4-10-6,-4 23-4,0-9-4,2 2-4,-4 5-6,3 1-1,-1-1-12,0 2-4,0-1-2,-1 2-10,2-2-8,2-1-2,1-1-8,0-2 2,1 2-7,1-2 0,4-2-7,-1 0 3,2-3-8,2 2 0,1-4-21,1 0-9,2-2-37,2-1-19,1-2-32,0-3 3,3 0-60,-1-1-19,1-2-22,-1-1-13,2-3-11,-1 0 0,0-2 3,1-3-12,-1-1-49,-3 1 9,-5 0-16,1-2-14,-3 0-7,-4 1 20,-2 0 21,-2 0 13,-1 10 35,-5-19 1,-3 7 52,-2 4 22,-4-1 27,-4 1 26,-4 1 21,-2 0 4,-2 2 82,-2 0 36,0 3 72,-1-3 28,-6 3 65,4-1 30,-3 2 31,5 0 55,-1-2 1,5 3-26,4-1-22,1-2-38,2 2-31,5 0-36,13 1-28,-19-3-26,19 3-21,0 0-17,0 0-13,1-10-13,11 6-9,2 1-25,5-2-31,6 0-31,2 0-24,6 0 5,2 0 0,1 1 2,2-1 10,0 2 16,-1-3 10,-1 3-4,-3 0 6,-4 0 9,-4 1 14,-3-2-1,-4 2 15,0 1 39,-4 1 37,0-2 7,-3 1 35,-11 1-7,21-2 14,-21 2-20,15-2 4,-15 2-41,15-1-4,-15 1-27,12-1 9,-12 1-38,0 0-30,15-3-100,-15 3-74,0 0-162,13-1-140,-13 1-248,0 0-543,0 0-888</inkml:trace>
        </inkml:traceGroup>
        <inkml:traceGroup>
          <inkml:annotationXML>
            <emma:emma xmlns:emma="http://www.w3.org/2003/04/emma" version="1.0">
              <emma:interpretation id="{9EBA665B-BF52-4F09-ABA6-A53D85AFFA3A}" emma:medium="tactile" emma:mode="ink">
                <msink:context xmlns:msink="http://schemas.microsoft.com/ink/2010/main" type="inkWord" rotatedBoundingBox="7472,5341 12121,5616 12057,6688 7409,6412"/>
              </emma:interpretation>
              <emma:one-of disjunction-type="recognition" id="oneOf22">
                <emma:interpretation id="interp98" emma:lang="en-IN" emma:confidence="0">
                  <emma:literal>correspond</emma:literal>
                </emma:interpretation>
                <emma:interpretation id="interp99" emma:lang="en-IN" emma:confidence="0">
                  <emma:literal>Correspond</emma:literal>
                </emma:interpretation>
                <emma:interpretation id="interp100" emma:lang="en-IN" emma:confidence="0">
                  <emma:literal>corresponds</emma:literal>
                </emma:interpretation>
                <emma:interpretation id="interp101" emma:lang="en-IN" emma:confidence="0">
                  <emma:literal>Corresponds</emma:literal>
                </emma:interpretation>
              </emma:one-of>
            </emma:emma>
          </inkml:annotationXML>
          <inkml:trace contextRef="#ctx0" brushRef="#br1" timeOffset="150231.15">7669 5516 747,'4'-13'613,"-2"4"-80,-2 9-25,3-16-35,-3 16-6,1-15-50,-1 15-11,-4-10-57,4 10-5,-12-8-41,12 8 9,-20 1-21,5 3-27,0 3-27,-3 3-21,0 2-38,-1 5-21,0 3-18,1-2-16,1 2 0,3 0-27,1-1-20,4-1-15,2 0-5,3-2-6,1 0-18,3-4 5,3 2-25,2-2-3,4-2-7,5 0-27,1-5-42,6 2-49,3-2-51,0-3-8,-1-2-39,5-2 4,-1 0-21,1-4 34,3 0-8,0-2 18,-3 0 15,-1-2 18,-5 1 13,-2-3 24,-1 3 25,-2-1 28,-3 3 13,-4 0 10,-1 1 13,0 2 11,-9 4 3,7-5 2,-7 5 6,0 0 4,0 0-19,0 0 41,0 15 10,0-15 9,-5 17 6,3-8-11,2-9 0,-3 21-5,3-21 14,-2 20-20,5-8 26,1 0-23,4-2 20,1 0-28,4 0 2,0 0-14,2-4 21,0 1-24,4-1 19,1-2-25,-1-1 15,1-2-16,-1-1 21,0-1-20,1-2 16,-5 2-16,0-4 23,-2-1-9,-1-1 41,-1 0-13,-3-3 21,-2 2-24,-2-3 9,-3-2-16,-1 13 14,0-24-17,-3 9 10,-1 1-30,-1 0 19,-3-1-35,-1 3 26,1 2-26,-2 1 2,-1 0-72,0 2-54,1 2-77,-1 2-110,-1 3-118,12 0-162,-22 0-690,11 0-895</inkml:trace>
          <inkml:trace contextRef="#ctx0" brushRef="#br1" timeOffset="150562.79">8173 5707 93,'0'0'922,"11"-3"-237,-11 3-94,12-2-84,-12 2-45,16-2-54,-16 2-80,22 0-16,-7 2-61,2 0-14,3 3-56,2 2-8,0 1-40,-1 1 3,1-1-45,-4 3 9,1-1-35,-2 1 5,-2 0-24,-2 0 3,-2-1-16,0 1 16,-1-2-23,-4-1 22,1-1-20,-7-7 20,6 14-27,-6-14 20,1 10-28,-1-10 37,0 0-16,-5 12 31,5-12 5,0 0 0,-9 3-4,9-3-4,0 0 1,0 0-3,-12-3-12,12 3-3,-4-8-7,4 8-9,0-12-6,4 3-19,0 0 17,2-1-55,1-1-35,2-1-78,4-2-52,0 1-57,2 0-69,2 0-60,3 2-61,2 1-38,5 0-42,-2 3-217,5 0-280,-2 2-634</inkml:trace>
          <inkml:trace contextRef="#ctx0" brushRef="#br1" timeOffset="150895.788">8928 5700 549,'0'0'706,"-9"-4"-107,9 4-32,0 0-63,-9-6-64,9 6-59,0 0-80,0 0-37,0 0-62,0 0-1,7-5-73,-7 5 16,15 4-41,-5 0 2,-1 2-37,2 2 8,2 1-29,-2-1 18,1 3-30,-1-1 7,0 1-15,-1 0 10,-1 1-25,-1-2 16,-3 0-20,0-1 16,-5-9-24,7 17 20,-7-17-12,2 13 20,-2-13-26,-3 9 35,3-9-17,-7 7 39,7-7-7,0 0 44,-13 3-30,13-3 37,0 0-23,-14-1 11,14 1-31,-9-7 13,9 7-22,-7-11 4,7 11-31,-2-13 14,2 13-28,4-17 16,-1 8-26,4-4 3,2 2-61,0 1-40,2-2-75,3 2-33,0-2-98,2 3-78,-4 1-69,4 1-32,-1 0-74,2 2-147,1-1-309,-1 4-622</inkml:trace>
          <inkml:trace contextRef="#ctx0" brushRef="#br1" timeOffset="151497.759">9428 5811 480,'0'0'701,"0"0"-123,11 5-53,-11-5-55,0 0-45,15 0-48,-15 0-72,18-3-21,-18 3-51,22-6-20,-12 2-37,2 0 7,0 0-35,0-1 8,-1-1-36,-2 1 18,0 0-26,1 1 9,-10 4-31,13-10 16,-13 10-28,9-7 13,-9 7-37,0 0 12,0 0-31,-1-12 14,1 12-30,0 0 4,-17 3-8,6 1 10,1 1-10,-2 0 22,-2 4-22,2-1 33,0 1-22,0 1 13,2-1-13,-1 1 14,3 0-7,0 0-7,3-1-2,0 0-4,5-9-6,0 16-3,0-16-1,7 16-6,0-11-16,1 2-11,4 1-19,4-3-6,0 0-15,5 2-16,3-4-32,2 1 23,2-2-18,0-2 24,2 0-13,1 0 47,4-4-10,-1 1 29,-1-2-11,1-1 23,-4-2-14,1-1 31,-3-1-26,-2-2 24,-2-1-14,-6 1 22,-2-1-14,-1-1 16,-3-1-23,-4 4 29,-3-1-12,-1 0 14,-3 2-21,-1 10 20,-5-19-16,0 12 35,-2-1-21,-2 3 28,-2 1-16,0 1 23,-2 0-29,-1 3 25,1 2-27,-4 2 16,2 0-28,4 2 19,0 2-37,1 1 33,2 2-27,5 0 22,0 0-30,4 1 9,1 0-39,1 3 12,4-1-31,-1-1 28,1 1-18,0 1 33,2-1 2,0-1 5,-1-1 5,-2-1 1,1-1 8,-3-1 33,2-1 30,-6-8 25,5 14 1,-5-14 2,0 0-16,-3 12-10,3-12-11,-12 5-10,12-5-4,-21 3-11,21-3-8,-25-1-5,9-1-15,2 1-29,-4 0-73,3-2-90,-3 0-58,4-1-135,0 2-129,2-1-115,1 1-774,2-1-1004</inkml:trace>
          <inkml:trace contextRef="#ctx0" brushRef="#br1" timeOffset="151778.938">10287 5843 908,'12'-5'738,"-2"0"-63,-1 1-90,-9 4-21,13-7-56,-13 7-18,10-6-87,-10 6-25,0 0-50,11 0-31,-11 0-18,0 0-33,6 13-19,-6-13-20,1 21-15,-1-7-7,0 5-55,-1 0 16,1 6 29,0 2 18,0 7-45,0 0 8,0 5-123,-2-1-33,2 1 0,0 7 0,-1-8 0,0 1 0,1-3 0,-2 2 0,2-3 0,0-2 0,0-6 0,0 0 0,2-1-11,-1-6-304,-1-3-59,0 0-62,1-3-73,1-2-120,-2-12-66,1 18-98,-1-18-615,5 7-1012</inkml:trace>
          <inkml:trace contextRef="#ctx0" brushRef="#br1" timeOffset="152041.094">10350 6095 127,'-1'-23'822,"1"1"-183,1 3-88,1-1-58,4 1-59,1 0-49,5 3-37,1-1-57,3 4-19,3 1-60,3 2 4,5 0-35,4 4 14,-2 3-23,0 1 16,2 3-12,4 0 17,-4 4-21,-4 0-16,-1 2-11,-3 1-9,-5 1 2,0 0 25,-6-1-47,-2 1 27,-4-2-56,-6-7 22,2 15-55,-2-15 25,-10 14-46,-1-7 7,-2-1-14,-4 0 19,0-1-46,-3-2 14,1 2-91,0-2-6,0-1-107,0 0-66,2 1-86,2-3-87,0 0-129,4 2-127,11-2-210,-18 0-376,18 0-880</inkml:trace>
          <inkml:trace contextRef="#ctx0" brushRef="#br1" timeOffset="152393.451">10947 5917 592,'10'-5'731,"-2"0"-112,-8 5-58,11-5-81,-11 5-55,0 0-25,0 0-44,0 0 1,0 0-52,0 0 10,0 0-23,-18 6-32,11 1-27,-2 0-34,0 3-28,0-1-30,1 0 17,-1 2-71,3-2 27,1 0-63,1 1 36,1 0-56,1-2 32,2-8-45,2 19 48,2-10-68,2-3 46,1 2-53,3-2 57,2 0-68,0-1 53,2-1-54,2-1 49,-1-1-51,-1-2 50,3 0-42,-2-2 26,3-1-31,-3-1 46,2-1-49,-6-3 6,2 0 0,-1-1 5,-2 0 3,-3-1 1,0-1 4,-5 0-1,1 1 2,-3 10 3,0-19-1,-3 7-2,0 4 2,-4-2 1,1 2 1,-2 0 28,-1 1-42,0 1-26,-1 2-43,0-1-80,-3 2-47,0 2-79,2 0-109,11 1-126,-26 1-91,15 1-228,-2 1-414,3 0-864</inkml:trace>
          <inkml:trace contextRef="#ctx0" brushRef="#br1" timeOffset="152793.541">11090 5941 244,'0'0'742,"15"-2"-140,-15 2-49,17-2-48,-17 2-55,20 2-53,-20-2-28,23 5-62,-11 0-22,0 0-70,0 2-4,0 0-47,0 3-10,-3-1-26,0-1-33,-1 1 3,-2 0-17,0-1-12,-2 0-9,0 1-13,-4-9-8,5 15-7,-5-15-2,5 12-4,-5-12-7,0 0-3,2 14-5,-2-14 4,0 0-25,0 0 21,-4 8-6,4-8 3,0 0-4,0 0 0,-9-5 0,9 5-3,0 0 4,-3-12-19,3 12 22,2-13 12,0 4-7,3-1 24,0 0-16,4 0 22,-1-1-21,5 0 30,0-1-19,5 1 28,-2 1-25,4 1 21,0 1-20,2 2 32,1 0-16,-3 6 22,0-2-6,2 2-10,0 2-2,0 4 7,-1-1-13,-2 1-13,-3 2-6,-1 0 42,-3 3-56,-1-2 41,-2 1-59,-3 2 45,1 0-81,-6-2-28,2 0-108,-5 1-64,1-1-71,1-10-155,-3 20-151,0-11-110,3-9-729,-5 16-1067</inkml:trace>
          <inkml:trace contextRef="#ctx0" brushRef="#br1" timeOffset="153313.506">11913 6095 67,'13'-9'742,"-4"1"-147,0-3-64,1 2-33,-2 0-59,-2-1-23,2 2-49,-5-1-13,1 1-56,-4 8-10,6-15-67,-6 15 12,-2-12-40,2 12 4,-8-9-36,8 9 10,-15-7-37,15 7 3,-23 0-15,10 2-16,-1 3-11,-1-1-14,-1 2-11,1 1-12,0 0 27,1 2-55,1 1 37,0-2-54,1 2 40,2 0-48,3-1-11,3 0 7,-1 2 2,5-11-3,-2 17-3,2-17-12,7 14-11,-2-7-17,4-1-18,-2 0-22,3-2-10,-1-1-2,3 0-4,1-2-6,-13-1-8,27-1 21,-11 0-26,1-3 23,2-1-19,-2-3 21,2-1-17,-1-2 13,-3 0-3,2-4 18,-2-1 6,-1-4 13,-1-1 15,0-4 8,-3 1 12,-1-2-1,-1-1 20,-1-2 16,-2-3 12,-1 1 26,-1 0 10,-2 5 29,0 1 26,-1 3 42,0 3-4,0 1 27,-1 2-23,1 0 12,0 5-38,-1 0 4,1 11-8,-2-12 12,2 12-17,0 0-3,0 0 30,-7 12-14,4-3-16,0 3 15,1 5-2,-2 0-15,1 1-19,0 3-13,0 2-11,1-1-19,2 3-8,-2-1-3,2 0 23,0-3-42,0 4 25,2-3-35,-2-1 25,2-1-50,-2-1-33,0 0-110,0-2-58,0-3-77,0 2-78,0-4-147,-4 3-205,1-2-235,-1-3-549,-1 0-1135</inkml:trace>
        </inkml:traceGroup>
        <inkml:traceGroup>
          <inkml:annotationXML>
            <emma:emma xmlns:emma="http://www.w3.org/2003/04/emma" version="1.0">
              <emma:interpretation id="{250BCAF9-62C3-4DA5-9D38-03967814F54B}" emma:medium="tactile" emma:mode="ink">
                <msink:context xmlns:msink="http://schemas.microsoft.com/ink/2010/main" type="inkWord" rotatedBoundingBox="12611,5694 13605,5753 13584,6110 12590,6051"/>
              </emma:interpretation>
              <emma:one-of disjunction-type="recognition" id="oneOf23">
                <emma:interpretation id="interp102" emma:lang="en-IN" emma:confidence="0">
                  <emma:literal>to</emma:literal>
                </emma:interpretation>
                <emma:interpretation id="interp103" emma:lang="en-IN" emma:confidence="0">
                  <emma:literal>too</emma:literal>
                </emma:interpretation>
                <emma:interpretation id="interp104" emma:lang="en-IN" emma:confidence="0">
                  <emma:literal>To</emma:literal>
                </emma:interpretation>
                <emma:interpretation id="interp105" emma:lang="en-IN" emma:confidence="0">
                  <emma:literal>so</emma:literal>
                </emma:interpretation>
                <emma:interpretation id="interp106" emma:lang="en-IN" emma:confidence="0">
                  <emma:literal>X</emma:literal>
                </emma:interpretation>
              </emma:one-of>
            </emma:emma>
          </inkml:annotationXML>
          <inkml:trace contextRef="#ctx0" brushRef="#br1" timeOffset="153946.535">12924 5757 797,'4'-9'801,"-4"9"-81,5-13-103,-5 13-31,6-11-29,-6 11-43,2-10-93,-2 10-40,0 0-56,0 0 10,0 0 2,0 0-67,0 0-24,8 13-24,-8-13-27,-3 23-13,1-7-19,-1 0-30,3 1-28,-2 2-15,0 0-22,0 0-3,2-1-4,-2 2-61,2-1 0,0 0 0,2-2 0,-2 1-38,0-2-100,2 0-97,0-4-62,-2 1-48,0-1-74,0-12-126,0 21-127,0-21-147,2 15-667,-2-15-1110</inkml:trace>
          <inkml:trace contextRef="#ctx0" brushRef="#br1" timeOffset="154353.84">12627 6048 590,'-11'-4'809,"0"-1"-153,11 5-95,-9-8-84,9 8-38,-4-10-90,4 10-47,8-11-73,3 5-28,5 1-55,7-2-11,9-1-39,5 2 5,5-1-25,8-1 18,2 4-16,2-1 6,2 0-31,-2 2 9,0 2-28,-4 0 12,-10 1-27,-2 0 16,-7 1-16,-3 0 14,-3 2-12,-8 1 12,-1 1-25,0 0 23,-5 2-10,-4 1 28,-3-1 5,3 1 6,-4 1-12,1 0 0,-4-9-10,4 17-12,-4-17-1,0 15-4,0-15-19,5 17 18,-5-17-8,6 13-7,-6-13-3,12 11 0,-5-5 2,-7-6 0,17 6-2,-5-3 0,-1-2-5,-11-1 1,23 0-1,-23 0 1,26-1 1,-15-3 2,0 0 1,3-3 0,-3 2-4,1-4-19,-1 1 36,-4-2-27,0-1 30,-3-2-28,-4 3 37,0-2-23,-4-1 20,-1 2-25,-4-3 21,-4 1-24,-1 0 18,-1 3-24,-4-2-8,-1 4-74,0-1-37,0 4-84,1 0-86,2 1-123,-4 3-107,4 1-230,1 0-457,1 0-824</inkml:trace>
        </inkml:traceGroup>
        <inkml:traceGroup>
          <inkml:annotationXML>
            <emma:emma xmlns:emma="http://www.w3.org/2003/04/emma" version="1.0">
              <emma:interpretation id="{00B46299-976A-436B-9A16-569375546C9A}" emma:medium="tactile" emma:mode="ink">
                <msink:context xmlns:msink="http://schemas.microsoft.com/ink/2010/main" type="inkWord" rotatedBoundingBox="14427,5960 15102,6000 15089,6215 14414,6175"/>
              </emma:interpretation>
              <emma:one-of disjunction-type="recognition" id="oneOf24">
                <emma:interpretation id="interp107" emma:lang="en-IN" emma:confidence="0">
                  <emma:literal>a</emma:literal>
                </emma:interpretation>
                <emma:interpretation id="interp108" emma:lang="en-IN" emma:confidence="0">
                  <emma:literal>A</emma:literal>
                </emma:interpretation>
                <emma:interpretation id="interp109" emma:lang="en-IN" emma:confidence="0">
                  <emma:literal>d</emma:literal>
                </emma:interpretation>
                <emma:interpretation id="interp110" emma:lang="en-IN" emma:confidence="0">
                  <emma:literal>or</emma:literal>
                </emma:interpretation>
                <emma:interpretation id="interp111" emma:lang="en-IN" emma:confidence="0">
                  <emma:literal>on</emma:literal>
                </emma:interpretation>
              </emma:one-of>
            </emma:emma>
          </inkml:annotationXML>
          <inkml:trace contextRef="#ctx0" brushRef="#br1" timeOffset="155026.315">14703 6052 17,'17'-6'637,"-17"6"-175,14-3-70,-14 3-26,13-4-10,-13 4-37,10-4-34,-10 4-20,9-7-13,-9 7-1,9-4-7,-9 4-2,7-7-14,-7 7-1,0 0-17,6-10 19,-6 10-29,0 0 11,-3-12-33,3 12 10,-9-7-30,-1 3 6,-3 2-30,-3-1 4,-1 2-23,-4 1 1,-2 1-12,-3 3-6,1 1-11,-4 2-12,0 2 31,3 1-64,0 2 39,5-2-54,3 3 35,1-1-45,3 1 37,4-3-53,0 2 7,6 0 26,1-2 2,3-10-48,4 20-9,3-11 8,3 0-29,3-1-25,3-1-36,-1-4-3,5 1-34,-2-1 23,1-1-35,1-4 33,-2 0-21,2-1 24,2-2-6,-4-2 30,2-3 2,-2 1 31,-1-2-4,-1-2 27,-1 0-11,-4-1 30,2-1-12,-4 3 25,-2 0-14,1 1 23,-2 1-8,-2 0 38,2 3-18,-6 7 18,7-10-14,-7 10 44,0 0 0,0 0 27,0 0-15,13 3 21,-13-3-8,5 11-13,-5-11-6,7 17-10,-4-7-3,4 0-10,0 2-7,1-3-20,1 4 25,5-1-12,1 0-20,3 0 16,3-2-24,-2-2 18,0 0-16,0-5-38,0 0-72,-1 0-95,-4-3-96,2-2-168,-4 0-150,4-1-222,-6-2-533,0-1-967</inkml:trace>
        </inkml:traceGroup>
      </inkml:traceGroup>
    </inkml:traceGroup>
    <inkml:traceGroup>
      <inkml:annotationXML>
        <emma:emma xmlns:emma="http://www.w3.org/2003/04/emma" version="1.0">
          <emma:interpretation id="{33560ACB-DC76-48CB-BFEE-B7263F9F6C87}" emma:medium="tactile" emma:mode="ink">
            <msink:context xmlns:msink="http://schemas.microsoft.com/ink/2010/main" type="paragraph" rotatedBoundingBox="1637,6394 12816,6907 12788,7501 1610,69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6EFD19-9B8B-4D7D-B836-90432EBF160B}" emma:medium="tactile" emma:mode="ink">
              <msink:context xmlns:msink="http://schemas.microsoft.com/ink/2010/main" type="line" rotatedBoundingBox="1637,6394 12816,6907 12788,7501 1610,6988"/>
            </emma:interpretation>
          </emma:emma>
        </inkml:annotationXML>
        <inkml:traceGroup>
          <inkml:annotationXML>
            <emma:emma xmlns:emma="http://www.w3.org/2003/04/emma" version="1.0">
              <emma:interpretation id="{397D2FFC-BCDE-4E6C-AA41-EC4ED749125D}" emma:medium="tactile" emma:mode="ink">
                <msink:context xmlns:msink="http://schemas.microsoft.com/ink/2010/main" type="inkWord" rotatedBoundingBox="1636,6423 5494,6600 5471,7106 1613,6929"/>
              </emma:interpretation>
              <emma:one-of disjunction-type="recognition" id="oneOf25">
                <emma:interpretation id="interp112" emma:lang="en-IN" emma:confidence="0">
                  <emma:literal>shortest</emma:literal>
                </emma:interpretation>
                <emma:interpretation id="interp113" emma:lang="en-IN" emma:confidence="0">
                  <emma:literal>Shortest</emma:literal>
                </emma:interpretation>
                <emma:interpretation id="interp114" emma:lang="en-IN" emma:confidence="0">
                  <emma:literal>shootist</emma:literal>
                </emma:interpretation>
                <emma:interpretation id="interp115" emma:lang="en-IN" emma:confidence="0">
                  <emma:literal>shootest</emma:literal>
                </emma:interpretation>
                <emma:interpretation id="interp116" emma:lang="en-IN" emma:confidence="0">
                  <emma:literal>shortst</emma:literal>
                </emma:interpretation>
              </emma:one-of>
            </emma:emma>
          </inkml:annotationXML>
          <inkml:trace contextRef="#ctx0" brushRef="#br1" timeOffset="156772.662">1906 6632 345,'5'-11'615,"-1"1"-88,1 3-82,-1-2-5,3 1-74,0-1-5,-2-1 3,0 3-34,0-1-13,-5 8 10,9-13-7,-9 13-9,7-11 2,-7 11-17,0 0-33,0-12-37,0 12-19,-9-6-40,9 6-10,-22 0-26,8 1-6,-3 2-39,-4 4 2,-2 0-21,-1 0-11,-1 3-19,-1 2 1,0-2-25,3 3 15,2-4-21,2 5 18,1-2-18,3-2 12,1 0-27,3 1 9,4-2-20,1 0-3,3 0 5,3-9-14,0 13-11,0-13-7,11 12-15,-3-7-9,6 2-15,1-5 1,3 4 4,0-2 3,4 1 17,3 0 5,0 0 13,-2-1 6,2 2 9,0 0 5,0-1 9,-2 2 5,-1-1-4,-2 1 3,-2 0 0,-4-1 8,0 1-1,-3-1 1,-2 2 3,-4-1 1,-5-7 9,7 12 28,-7-12-7,-6 13 8,6-13 10,-13 13-2,2-7 1,-1 1 0,-3 0 3,-3-2-15,-5 1-5,2 0-5,-2-2-4,-1-1-7,-1 1-2,2-1-3,0-3 0,1 3-6,0-3-1,3 2-17,1-2-21,5-2-62,-2 0-86,3 1-60,0-4-101,3 1-117,1-1-94,8 5-107,-5-12-714,5 12-976</inkml:trace>
          <inkml:trace contextRef="#ctx0" brushRef="#br1" timeOffset="157292.676">2404 6555 126,'0'0'824,"-1"-19"-173,-1 10-61,2 9-64,-8-17-14,4 9-67,-1 0-8,-1 0-36,6 8-21,-8-12-31,8 12-41,-7-8-51,7 8-56,-5-9-21,5 9-35,0 0-3,0 0-29,-7 9-12,7-9-22,1 17 4,3-6-12,-2 5-7,2 1-10,1 2 2,0 3-1,1 0-8,0 1-15,-1 0 0,-1-1-10,1-1 1,-1 3-7,-2-2-8,1-2 5,0-2 1,-2 0-6,0 0 3,-2-2-5,2-2 1,-2 0-3,1-3 3,-1 0-2,-1-1 1,2-10-3,-4 15 1,4-15-5,-6 12 3,6-12-5,-8 7 25,8-7-48,-10 5-40,10-5 12,0 0-11,-13-5 13,13 5-19,-6-9 25,6 9-10,-1-14 7,1 14 4,2-22 3,2 8 3,2 0 18,2 0-2,4-2 5,0 1 3,3 1 11,2 0-8,1 2 2,3 3 1,-2-1 5,4 3 0,-2 2 2,-1 3-1,0 0 12,0 4 3,1 1-1,-1 3 5,1 0 5,-3 1 1,-3 2 2,-3-1-1,-1 4 10,-1-3-19,-1 4 14,-2-2-23,-1 0 10,-2-2-25,0 1-35,-2 0-79,-2-10-65,3 16-68,-3-16-72,1 13-105,-1-13-59,1 12-44,-1-12 3,3 12-43,-3-12-486,4 8-679</inkml:trace>
          <inkml:trace contextRef="#ctx0" brushRef="#br1" timeOffset="157617.218">2949 6845 124,'6'-9'726,"-6"9"-137,9-13-82,-9 13-43,3-9-82,-3 9-23,0 0-51,0 0 14,-6-11-39,6 11-4,0 0-30,-11 5-16,11-5-18,-9 12-20,9-12-29,-9 12-31,9-12-19,-9 14-13,9-14-18,-5 18-10,5-18-11,-1 15-12,1-15-10,5 16-8,-5-16-5,10 14-9,-4-7-4,3-1-1,2-1-5,1 2 0,0-3-5,3-2 1,-2 1 0,2-1-1,-2-2-2,1 0 24,-1-1-28,-1-2 31,0 1-24,-1-1 38,-1-2-11,0 1 38,-2-3-18,-2 1 21,-6 6-13,9-15 3,-9 15-11,4-14 12,-4 14-15,-3-14 0,3 14-20,-7-15 3,0 8-15,1 1-1,-2 0-11,-1 1-12,0 1-35,0-1-62,-1 2-75,0 0-81,0 1-96,10 2-173,-21-2-130,21 2-243,-20 2-358,20-2-868</inkml:trace>
          <inkml:trace contextRef="#ctx0" brushRef="#br1" timeOffset="158146.382">3281 6832 447,'9'-3'766,"1"-1"-133,-10 4-4,17-5-88,-17 5-59,20-5-69,-20 5-35,26 0-55,-13 0-27,4 5-22,0-1-52,1 1-14,0 5-56,0 0-6,0-1-40,-4 3 6,-2-3-45,0 2 13,-3 0-35,0-2-9,-3 2-8,-1-1-8,-5-10 1,4 17-6,-4-17-3,-2 14 0,2-14-5,-6 12 6,6-12-9,-12 10-1,12-10 20,-14 7-26,14-7-4,-16 4 2,16-4 2,-11-1 0,11 1-1,-10-3 18,10 3-40,-9-9 7,9 9-51,0-15-10,0 15-57,10-21 3,-2 9-32,3-4-11,3 0 15,3-3-9,2-1-1,0 0 45,2-1 5,2-3 40,1 0 2,-4 2 23,5-1 11,-4 3 20,0 2-4,-2 2 64,-3 1 6,-3 2 47,0 2 6,-3 1 30,1 2-10,-3 0 6,-1 2-26,-7 6 11,9-8 2,-9 8 27,0 0 12,0 0 3,9 8 0,-9-8 1,0 17 8,-3-4 3,2 3-11,-2 1 14,1 0-26,-1 3-2,1 3-14,-1-1-13,0 0-8,2 1-3,1-2-11,0 0-16,3 2-9,-1-2-15,2 1-3,0-5-13,4 2-3,-1-1-6,0-4 2,2-2-11,1 1 5,-1-2-11,1-4 2,1 2-21,2-3-13,-2-1-64,1-3-55,0 0-62,-12-2-31,24-2-80,-12 0-48,2-3-83,-1-2-98,-1 1-41,0-3-106,-1-2-689,-1 0-983</inkml:trace>
          <inkml:trace contextRef="#ctx0" brushRef="#br1" timeOffset="158329.863">3712 6861 903,'-12'-2'650,"12"2"-63,-16-3-96,16 3-78,0 0-68,0 0-58,0 0-41,0 0-40,7-10-38,-7 10-41,22-3-28,-6 0-17,1 0-21,2 0-14,3 1-22,2-2-61,-2 0-89,2 1-97,1-1-90,-1 0-95,-1 1-97,2-1-475,-4 1-572</inkml:trace>
          <inkml:trace contextRef="#ctx0" brushRef="#br1" timeOffset="158997.504">4149 6875 584,'0'0'672,"0"0"-121,0 0-43,10 4-79,-10-4-56,0 0-44,20-1-31,-9-2-27,-1 1-50,4 1-21,-1-3-36,3 2-13,1-3-31,-1 2 12,1-1-32,1-1 5,-2 0-31,-1 0 7,1-2-24,-3 2-1,-3-1 0,2 0-2,-5 1-4,-7 5-2,13-11-14,-13 11-6,5-8-3,-5 8-5,0 0-2,-9-10-4,9 10-4,-14-2-4,14 2 0,-23 4 18,10-2-27,-2 3 23,0 0-24,-3 3 22,0 0-15,3 3 34,-2-1-21,2 2 29,2-2-22,1 1 13,3-1-31,2 2 25,-1-2-26,4 0 22,4-10-22,-2 20 22,2-20-27,4 19 19,1-9-21,4-1-8,0 1 9,1-1 1,3-1-1,2-1-5,1 0-2,4-2 1,3 0-4,2-1-2,1-2-3,2 0 2,1-2-2,2-2 23,5 0-22,-2-3 23,1-1-23,1-1 23,3-4-27,-7-1 22,3-2-23,-7-1 25,-2 1-21,-2-3 26,-1 0-25,-3 1 27,-6 0-26,-1 2 23,-4 1-21,0-1 22,-5 5-14,-1-4 0,-1 2 5,-5 1 1,3 10-3,-9-15 0,2 8 2,-4 2-5,0 0 6,-2 2 5,-1 1 27,1 1-12,-2 1-3,2 1-2,0 1 0,2 3-2,1 0 18,1 1-28,0-1 20,4 4-28,1 0 22,4-9-25,0 20 19,2-9-31,3 0 11,4 2-40,-1-1 3,1-1-44,1 1 27,2 0-22,-3 0 35,1 0-25,0-4 52,-1 4-14,0-3 25,-1-1-13,-3 1 9,0-1 27,-5-8 1,6 11 25,-6-11-8,3 10 6,-3-10-17,-4 8 13,4-8-16,-9 8 17,9-8-23,-14 4-1,14-4 0,-21 2-3,21-2-4,-22 2-7,9-2-7,0-2-62,0 2-58,0-2-80,2 0-104,-2-1-104,3-1-112,1 1-157,0-1-390,0-2-697</inkml:trace>
          <inkml:trace contextRef="#ctx0" brushRef="#br1" timeOffset="159313.795">5232 6649 784,'9'-9'705,"-2"4"-56,-7 5-86,9-10-35,-9 10-49,7-7-32,-7 7-36,0 0-29,0 0-20,0 0-38,0 0-28,0 0-8,-6 14-38,3-6-8,-1 5-35,1-1-34,-1 2-1,0 3-10,-1 0-25,2 2-26,1 3-16,-2-2-16,1 4 26,-1 0-3,2 0-17,1-2-32,-2-1-53,3-1 0,1-2 0,1 1 0,0-2 0,3 1 0,2-3 0,1-1 0,2-2 0,0-1 0,2-2 0,1 0-21,3-3-143,-1-1-45,0-1-24,-1-2-54,3-2-12,-3-1-48,4-2-30,-3-4-78,2 1-44,-3 0-52,2-6-30,-4 3-740,-2-4-925</inkml:trace>
          <inkml:trace contextRef="#ctx0" brushRef="#br1" timeOffset="159482.792">5098 6849 419,'-27'0'874,"4"0"-109,3 0-71,1 0-93,3 0-58,4 0-111,0 1-57,12-1-70,-14 3-39,14-3-66,0 0-22,0 0-42,11 8-25,0-6-24,5-1-24,5 0-68,4 0-43,5 0-85,8-2-58,1 1-98,1-1-107,2 1-116,6-4-225,-1 1-438,0-2-787</inkml:trace>
        </inkml:traceGroup>
        <inkml:traceGroup>
          <inkml:annotationXML>
            <emma:emma xmlns:emma="http://www.w3.org/2003/04/emma" version="1.0">
              <emma:interpretation id="{D3D46CE7-8278-4828-A359-71B170108EF3}" emma:medium="tactile" emma:mode="ink">
                <msink:context xmlns:msink="http://schemas.microsoft.com/ink/2010/main" type="inkWord" rotatedBoundingBox="6360,6675 8332,6766 8315,7148 6343,7058"/>
              </emma:interpretation>
              <emma:one-of disjunction-type="recognition" id="oneOf26">
                <emma:interpretation id="interp117" emma:lang="en-IN" emma:confidence="0">
                  <emma:literal>four</emma:literal>
                </emma:interpretation>
                <emma:interpretation id="interp118" emma:lang="en-IN" emma:confidence="0">
                  <emma:literal>tour</emma:literal>
                </emma:interpretation>
                <emma:interpretation id="interp119" emma:lang="en-IN" emma:confidence="0">
                  <emma:literal>hour</emma:literal>
                </emma:interpretation>
                <emma:interpretation id="interp120" emma:lang="en-IN" emma:confidence="0">
                  <emma:literal>Your</emma:literal>
                </emma:interpretation>
                <emma:interpretation id="interp121" emma:lang="en-IN" emma:confidence="0">
                  <emma:literal>Hour</emma:literal>
                </emma:interpretation>
              </emma:one-of>
            </emma:emma>
          </inkml:annotationXML>
          <inkml:trace contextRef="#ctx0" brushRef="#br1" timeOffset="160145.42">6711 6766 634,'0'0'601,"-9"-16"-87,9 16-51,-8-13-40,8 13-11,-6-15-44,6 15-13,-7-11 6,7 11-37,-4-12-9,4 12-51,-3-9-13,3 9-41,0 0 19,0 0-6,0 0 15,0 0-12,0 0-8,11 9-29,-7 1-5,3 3-36,-1 0 6,-1 3-53,0 2 5,1-1-44,1 4 14,-4 1-36,3-1 20,-3 1-44,1 1-2,-1-3-7,1-1-26,-2-3-62,1 4-62,-1-6-58,0 4-69,-1-7-33,0 1-68,-1 1-119,0-13-83,0 21-82,0-21-830,-2 18-1109</inkml:trace>
          <inkml:trace contextRef="#ctx0" brushRef="#br1" timeOffset="160605.332">6395 7042 248,'-14'-3'817,"4"-1"-172,10 4-65,-17-4-88,17 4-64,-9-7-96,9 7-46,0 0-60,4-13-31,5 9-66,5-4-8,3 3-43,6-3 17,7 1-26,5 0 9,8-3-25,2 1 16,2 1-29,1-1 14,0 2-29,2-2 5,-4 4-15,1-3 22,-7 4-31,-4 1 16,-2-1-23,-6 3 19,-5 1-24,-2 0 22,-3 2-11,-2 1 20,-3 1-19,0 2 20,-3 2-17,-2-2 19,-3 4-16,0-3 18,-3 4-23,1-1 22,-1-2-22,-2-8 18,4 19-16,0-9 18,-4-10-19,8 14 22,-2-5-23,1-3 19,0 1-26,4-2 20,1 0-28,2-1 21,3 0-25,-3-3 29,1-1-25,2-1 22,1-2-20,-3 0 19,3-2-16,-5 1 17,2-3-10,-3 0 24,0-2-9,-3 0 44,-1-1 6,-3-2-5,0 0 5,-2 2 19,-3-3-14,-3 2-2,-3-3-16,0 5-11,-3-3-4,-2 1-31,-3 4 17,0 0-27,-2 0 22,-3 1-26,1 2 18,-2 4-36,2-2-44,-2 4-65,1 0-88,1 1-86,0 2-124,1 3-106,2-1-181,4-1-516,2 1-840</inkml:trace>
          <inkml:trace contextRef="#ctx0" brushRef="#br1" timeOffset="161021.032">7586 6930 529,'0'0'735,"0"0"-117,0 0-65,0-12-71,0 12-25,0 0-58,0 0-45,0 0-39,-13 4-39,13-4-29,-6 11-17,6-11-29,-5 13-30,5-13-32,-2 16-42,2-16-2,-1 16-33,1-16 9,4 18-31,-4-18 18,8 17-33,-2-10 16,-6-7-31,13 11 19,-4-7-30,2 0 18,-1-3-49,-10-1 11,25 2-49,-12-4-10,2 1-36,0-3 19,2 0-19,-3-2 43,2-3-9,0 0 21,-1-2-17,-3-1 39,-1 1-10,-2 0 29,-1-2-9,0 2 32,-2 0 1,-1 2 49,-1 0-9,0 1 38,-4 8-20,6-12 15,-6 12 7,0 0 36,0 0 7,0 0 8,0 0-8,7 10-6,-7-10-16,0 17-10,-2-6-10,1 0-20,1 1-8,-1 1-10,1-1-16,0 2-13,1-1 3,0-2-33,1 1-30,1-2-72,0 0-38,-1-1-71,2 1-41,0-3-62,-4-7-51,9 15-63,-9-15-78,10 7-130,-10-7-526,9 5-785</inkml:trace>
          <inkml:trace contextRef="#ctx0" brushRef="#br1" timeOffset="161326.148">7951 6963 621,'6'-10'593,"-1"3"-122,-5 7-50,12-11-42,-12 11-34,15-8-35,-15 8-30,19-3-42,-19 3-27,20 3-15,-8 1-12,0 3-15,1-2-22,0 2 9,-3 3-17,3 0 8,-4 1-30,2-1 10,-2 2-35,-1 0 3,0 1-21,-1-1 12,-2-1-38,-1 0 25,0-2-28,0-1 22,-4-8-26,4 15 7,-4-15-27,-1 13 19,1-13-13,-6 6 30,6-6-25,-7 5 22,7-5-26,0 0 24,-17-1-28,17 1 19,-10-6-29,3 1 18,7 5-24,-10-15 18,10 15-29,-5-17 19,4 7-2,2-3-15,1 1-18,3 1-39,1-4-42,2 4-40,1 0-46,3-3-70,1 2-77,0 5-56,7-1 15,3 1-107,5 3-174,8 3-410,3 1-682</inkml:trace>
        </inkml:traceGroup>
        <inkml:traceGroup>
          <inkml:annotationXML>
            <emma:emma xmlns:emma="http://www.w3.org/2003/04/emma" version="1.0">
              <emma:interpretation id="{3B52A962-A540-49D9-A924-8BCE9A78EA3D}" emma:medium="tactile" emma:mode="ink">
                <msink:context xmlns:msink="http://schemas.microsoft.com/ink/2010/main" type="inkWord" rotatedBoundingBox="9154,6883 10163,6930 10144,7330 9136,7284"/>
              </emma:interpretation>
              <emma:one-of disjunction-type="recognition" id="oneOf27">
                <emma:interpretation id="interp122" emma:lang="en-IN" emma:confidence="0">
                  <emma:literal>in</emma:literal>
                </emma:interpretation>
                <emma:interpretation id="interp123" emma:lang="en-IN" emma:confidence="0">
                  <emma:literal>on</emma:literal>
                </emma:interpretation>
                <emma:interpretation id="interp124" emma:lang="en-IN" emma:confidence="0">
                  <emma:literal>an</emma:literal>
                </emma:interpretation>
                <emma:interpretation id="interp125" emma:lang="en-IN" emma:confidence="0">
                  <emma:literal>'in</emma:literal>
                </emma:interpretation>
                <emma:interpretation id="interp126" emma:lang="en-IN" emma:confidence="0">
                  <emma:literal>can</emma:literal>
                </emma:interpretation>
              </emma:one-of>
            </emma:emma>
          </inkml:annotationXML>
          <inkml:trace contextRef="#ctx0" brushRef="#br1" timeOffset="161609.349">9397 7086 1063,'-8'-7'813,"8"7"-108,-8-11-47,8 11-66,-7-11-43,7 11-104,-6-6-79,6 6-62,0 0-15,0 0-28,0 0-29,-12 3-22,12-3-16,-7 14-33,7-14-30,-5 18 13,3-7-63,-1 0 20,0 1-46,2 0 15,-1 0-54,1-2 42,1-10-54,0 23 31,1-13-75,-1-10-41,3 16-41,-3-16-62,3 14-60,-3-14-26,5 10-71,-5-10-94,7 5-72,-7-5-67,7 4-175,-7-4-511,0 0-869</inkml:trace>
          <inkml:trace contextRef="#ctx0" brushRef="#br1" timeOffset="161921.063">9188 6988 543,'-10'3'786,"10"-3"-97,-14 5-62,14-5-111,-9 6-35,9-6-86,0 0-14,-6 7-80,6-7-1,0 0-51,0 0 4,12 4-24,-12-4-25,16-2-8,-16 2-18,22-2-18,-9-1-18,-2-1 32,0-2-67,1 2 33,-2-2-30,-1 1 4,-1-2-49,1 3 31,-3-4-42,0 2 25,0-4-42,-6 10 27,6-13-40,-6 13 24,0-14-40,0 14 28,-5-12-42,5 12 25,-8-10-52,8 10-2,-11-7-89,11 7-6,-13-1-62,13 1-16,-13 3-30,13-3-24,-14 9-40,8-3-93,6-6-63,-8 15-12,8-15-23,-1 19-51,3-7-99,2-2-378,3 2-629</inkml:trace>
          <inkml:trace contextRef="#ctx0" brushRef="#br1" timeOffset="162305.655">9565 7142 372,'13'3'793,"-13"-3"-147,15 4-62,-15-4-72,12 3-38,-12-3-83,13 4-20,-13-4-31,9 7-37,-9-7-56,12 11-24,-12-11-44,9 14-12,-5-6-45,1 2-6,-2 0-46,1-2 13,-2 3-41,2-1 19,-4-10-31,4 17 21,-4-17-25,2 15 22,-2-15-22,2 12 26,-2-12-30,-2 10 18,2-10-25,0 0 9,-3 9-20,3-9 15,0 0-18,0 0 22,-14-1-26,14 1 21,-8-8-23,8 8 21,-5-10-17,5 10 21,-5-17-21,3 5 23,2 0-18,3-4 21,-1 1-11,4-3 12,0 0 14,4-2-4,2 1 10,5-1 0,0 2 13,4 0 4,-1 4 60,4 1-37,-2 5 48,2 2-33,1 1 44,0 4-31,2 1 21,0 1-35,-2 5 27,1 2-49,1 2 4,-3 1-18,1 2-64,-4 2 0,-4-1 0,-2 1 0,-2 0 0,-2 1 0,-3-1 0,-3-1 0,-1 1 0,-3 2 0,-1 1-232,-2 0-180,-3-2-170,-3 4-228,-3-3-1130,0-1-1674</inkml:trace>
        </inkml:traceGroup>
        <inkml:traceGroup>
          <inkml:annotationXML>
            <emma:emma xmlns:emma="http://www.w3.org/2003/04/emma" version="1.0">
              <emma:interpretation id="{80249917-E1E9-4871-BD04-74B1E2AC916E}" emma:medium="tactile" emma:mode="ink">
                <msink:context xmlns:msink="http://schemas.microsoft.com/ink/2010/main" type="inkWord" rotatedBoundingBox="11536,6848 12816,6907 12788,7501 11509,7442"/>
              </emma:interpretation>
              <emma:one-of disjunction-type="recognition" id="oneOf28">
                <emma:interpretation id="interp127" emma:lang="en-IN" emma:confidence="0">
                  <emma:literal>G.</emma:literal>
                </emma:interpretation>
                <emma:interpretation id="interp128" emma:lang="en-IN" emma:confidence="0">
                  <emma:literal>Go</emma:literal>
                </emma:interpretation>
                <emma:interpretation id="interp129" emma:lang="en-IN" emma:confidence="0">
                  <emma:literal>Gr.</emma:literal>
                </emma:interpretation>
                <emma:interpretation id="interp130" emma:lang="en-IN" emma:confidence="0">
                  <emma:literal>Go.</emma:literal>
                </emma:interpretation>
                <emma:interpretation id="interp131" emma:lang="en-IN" emma:confidence="0">
                  <emma:literal>Gen.</emma:literal>
                </emma:interpretation>
              </emma:one-of>
            </emma:emma>
          </inkml:annotationXML>
          <inkml:trace contextRef="#ctx0" brushRef="#br1" timeOffset="163180.808">11753 6948 383,'0'0'718,"0"-21"-114,0 21-60,-3-18-62,3 18-33,-2-19-39,2 19-43,-4-15-29,4 15-66,-10-12 7,10 12-26,-14-6-13,14 6-26,-19 4-10,6 2 18,-4 5-61,2 1-11,-3 7-17,1 1-15,0 3-8,0 0-12,3 4-13,1-1-13,-1 0-11,5 2-7,3-6-12,0 2-5,5-3-11,-1 0 2,4-2 13,2 2-26,3-3 0,2 1 30,3-2-42,1-2 36,3 0-61,3-3 44,0-2-68,1 1 22,2-5-58,1-1-23,-3-1-13,2-1-5,-2-3 2,2-2-21,2 1 28,-2-3-5,0-1 24,0-1-7,-3-2 28,1 0-11,-2-4 34,-2 2-7,0-3 27,-3-1-15,-4 0 30,1 1-12,-4-1 22,1 3-17,-3 0 29,0 1-14,0 2 28,-4 8-19,4-15 22,-4 15-9,0 0 39,0 0-5,0 0 39,0 0-8,0 0 10,-8 12-38,6-3 23,-2 2-31,3 1 22,-1 2-21,-1-2-7,2 5-8,1 0-1,0-2 1,1 3-7,2-1-2,0 0-3,1-2-4,2 3-4,2-5-5,-4 2 5,5-2-59,-1-2-43,-1 2-45,3-4-49,-3-3-44,3 1-68,0-3-63,-1 0-77,-9-4-20,18 5-100,-18-5-94,17-2-329,-17 2-574</inkml:trace>
          <inkml:trace contextRef="#ctx0" brushRef="#br1" timeOffset="163480.623">11927 7236 244,'-14'-7'690,"2"2"-131,2 1-50,0 0-27,10 4-23,-16-9-46,16 9-36,-10-5-68,10 5-29,0 0-52,-4-10-18,4 10-56,10-7 0,-1 4-43,2-1-3,5 1-15,5-1 23,3 0-23,10 0 25,0 0-13,2-1 24,1 3-24,2-1 30,1-1-2,-2 0-10,1 0-10,0 1-13,-2 1-15,-3-2-13,-7 2-18,0-1-6,-7 0 1,0 1-8,-5 1-6,1-1-6,-5 0-4,3 1-12,-14 1 6,18-1-5,-18 1-9,14-3-27,-14 3-39,0 0-53,13-1-61,-13 1-88,0 0-39,0 0-132,0 0-122,0 0-146,0 0-731,0 0-1043</inkml:trace>
          <inkml:trace contextRef="#ctx0" brushRef="#br1" timeOffset="163813.421">12771 7271 219,'0'0'838,"0"0"-160,9 8-47,-9-8-57,0 0-73,7 11-32,-7-11-77,0 0-25,2 12-62,-2-12-9,0 0-50,0 12-6,0-12-28,-3 8-23,3-8-22,-6 7-26,6-7-22,-9 7-15,9-7-17,-10 4-12,10-4-3,-8 3-4,8-3-2,0 0 0,-13 2-3,13-2 34,0 0-39,0 0 35,-12-3-42,12 3 42,0 0-69,0 0 34,0-13-53,0 13 3,4-8 2,-4 8-5,8-7-2,-8 7 0,8-7-3,-8 7 4,12-7-1,-12 7 3,11-5-6,-11 5-36,11-5-57,-11 5-67,9-5-91,-9 5-83,0 0-130,8-6-221,-8 6-272,0 0-542,-10-2-1127</inkml:trace>
        </inkml:traceGroup>
      </inkml:traceGroup>
    </inkml:traceGroup>
    <inkml:traceGroup>
      <inkml:annotationXML>
        <emma:emma xmlns:emma="http://www.w3.org/2003/04/emma" version="1.0">
          <emma:interpretation id="{398B12B5-D263-494D-B29B-1277E7C1EF25}" emma:medium="tactile" emma:mode="ink">
            <msink:context xmlns:msink="http://schemas.microsoft.com/ink/2010/main" type="paragraph" rotatedBoundingBox="292,8302 3823,8243 3834,8868 302,89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A6C108-4246-4FF1-A7F9-F343D27BB8EA}" emma:medium="tactile" emma:mode="ink">
              <msink:context xmlns:msink="http://schemas.microsoft.com/ink/2010/main" type="inkBullet" rotatedBoundingBox="298,8664 837,8655 838,8752 300,8761"/>
            </emma:interpretation>
            <emma:one-of disjunction-type="recognition" id="oneOf29">
              <emma:interpretation id="interp132" emma:lang="en-IN" emma:confidence="0">
                <emma:literal>-</emma:literal>
              </emma:interpretation>
            </emma:one-of>
          </emma:emma>
        </inkml:annotationXML>
        <inkml:trace contextRef="#ctx0" brushRef="#br1" timeOffset="210732.134">310 8749 741,'0'0'781,"0"0"-136,-10 5-46,10-5-39,0 0-30,0 0-39,0 0-60,0 0 1,0 0-8,6 7 2,-6-7-46,14 0-33,-14 0-11,18 0-29,-4-1-7,-2-1-30,5 0-79,0-1-191,2 1 0,2-3 0,4 1 0,0-2 0,0 2 0,4-4 0,-4 1 0,2 2 0,-5 0 0,3 0 0,-3 0 0,-4 1 0,1-2 0,-1 2 0,-3 2 0,-1-1 0,-3 1 0,0-3 0,1 3 0,-12 2 0,19-4 0,-19 4 0,12-4 0,-12 4 0,13-1 0,-13 1 0,0 0-225,12-4-368,-12 4-96,0 0-123,0 0-186,0 0-547,0 0-1183</inkml:trace>
      </inkml:traceGroup>
      <inkml:traceGroup>
        <inkml:annotationXML>
          <emma:emma xmlns:emma="http://www.w3.org/2003/04/emma" version="1.0">
            <emma:interpretation id="{4E0E9655-2AB6-430D-BBA1-798D1F75EEAF}" emma:medium="tactile" emma:mode="ink">
              <msink:context xmlns:msink="http://schemas.microsoft.com/ink/2010/main" type="line" rotatedBoundingBox="1784,8277 3823,8243 3834,8868 1794,8901"/>
            </emma:interpretation>
          </emma:emma>
        </inkml:annotationXML>
        <inkml:traceGroup>
          <inkml:annotationXML>
            <emma:emma xmlns:emma="http://www.w3.org/2003/04/emma" version="1.0">
              <emma:interpretation id="{49E5C303-5A97-43A9-AF6F-CB42DB4A8360}" emma:medium="tactile" emma:mode="ink">
                <msink:context xmlns:msink="http://schemas.microsoft.com/ink/2010/main" type="inkWord" rotatedBoundingBox="1784,8277 3823,8243 3834,8868 1794,8901"/>
              </emma:interpretation>
              <emma:one-of disjunction-type="recognition" id="oneOf30">
                <emma:interpretation id="interp133" emma:lang="en-IN" emma:confidence="0">
                  <emma:literal>Cost</emma:literal>
                </emma:interpretation>
                <emma:interpretation id="interp134" emma:lang="en-IN" emma:confidence="0">
                  <emma:literal>Cos l</emma:literal>
                </emma:interpretation>
                <emma:interpretation id="interp135" emma:lang="en-IN" emma:confidence="0">
                  <emma:literal>lost</emma:literal>
                </emma:interpretation>
                <emma:interpretation id="interp136" emma:lang="en-IN" emma:confidence="0">
                  <emma:literal>cost</emma:literal>
                </emma:interpretation>
                <emma:interpretation id="interp137" emma:lang="en-IN" emma:confidence="0">
                  <emma:literal>as l</emma:literal>
                </emma:interpretation>
              </emma:one-of>
            </emma:emma>
          </inkml:annotationXML>
          <inkml:trace contextRef="#ctx0" brushRef="#br1" timeOffset="211573.609">2003 8307 205,'0'0'805,"2"-10"-144,-2 10-13,0 0-98,2-11-12,-2 11-62,0 0-34,0 0-68,-4-12-42,4 12-25,0 0-7,-14 1-21,14-1-6,-18 11-17,7-4-16,-5 7-20,2 1-24,-4 5-2,2 2-19,0 4-3,1 0-11,2 1-17,2 1-19,-1 0-19,2 1-94,1 1-12,2 0 0,0 0 0,5-5 0,0 0 0,1 0 0,2-2 0,3 0 0,3-3 0,0-1 0,4-3 0,4 1 0,1-5 0,3-2 0,1-3 0,1 0 0,1-5 0,0-2 0,3-2 0,1-2 0,0-1 0,-2-2 0,3-3-96,-5-1-17,3-2 21,-6 1 4,-1-2 26,-1 1 0,-4-3 19,1 0-2,-3 2 2,-2 2 10,-4 0 16,3 2-13,-4 2 5,-4 8-5,1-10 13,-1 10-5,0 0 7,0 0 4,0 0 2,0 0 2,-8 10 1,3 1 7,4-2 5,-2 1 5,2 1-6,-3 2 5,4-1 2,1 2 23,3 0-27,-1 0 2,2 0-4,1-1 1,3-2-4,1 1 4,2-2-7,1-3 10,2 1-9,0-3 8,3-1-9,1-3 14,1 1-16,0-4 13,4-1-18,0-2 6,-2-1-6,3 0 8,-4-5-11,1 2 19,-1-3-2,-4 0 5,0-2-13,-2 1 6,-1-1 6,-2-1-7,-3 3-6,-3-2 24,-1 2-21,0 0 22,-3 1-3,-2 11 6,0-21 4,-5 13 5,5 8-13,-9-14-1,1 10-3,0-1-2,8 5-19,-19-5 13,19 5-11,-20-2 2,20 2-19,-21 3-30,21-3-68,-22 5-80,11-4-79,1 4-74,10-5-61,-16 8-120,8-4-85,8-4-84,-12 10-729,12-10-1038</inkml:trace>
          <inkml:trace contextRef="#ctx0" brushRef="#br1" timeOffset="212025.001">3037 8557 363,'6'-5'876,"-6"5"-165,7-12-57,-7 12-55,3-9-85,-3 9-47,0 0-89,-3-12-28,3 12-71,-9-4 1,9 4-56,-14-1-13,14 1-54,-18 2-8,8 1-43,-2 2-3,1-1-38,-2 1-15,-1 2-9,2 0-7,-2 0-8,3 1-7,0 1-3,0-1-10,2 1 3,3-1-10,-1 0 8,4 1-1,3-9-2,-4 17 2,4-17-2,4 15 4,-4-15-7,10 16-6,-1-11-23,1 3-19,2-1-26,1-2-15,4 2-10,-2-3-8,2 1 6,0 0 11,-1-1 16,-2 1 15,3-1 6,-4 0 11,-1-1 9,-1 2 9,-1-1-1,-10-4 13,16 6 11,-16-6 25,9 9 12,-9-9 15,4 8 23,-4-8 16,-4 11 10,4-11-1,-11 12 5,3-5-3,-6-2 2,1 3 5,-3 0-24,0-2 10,-4 1-29,0-2-10,-1 2-9,1-2-15,1-2-10,0 1-2,0-3-22,3 0-41,-1 0-60,3-2-70,0 0-60,1-2-70,13 3-124,-19-7-118,19 7-80,-8-7-849,8 7-1095</inkml:trace>
          <inkml:trace contextRef="#ctx0" brushRef="#br1" timeOffset="212372.168">3448 8358 960,'5'-9'800,"-1"0"-103,-4 9-74,4-13-47,-4 13-14,3-12-86,-3 12-35,0 0-64,2-14-38,-2 14-50,0 0-42,0 0-39,3-10-25,-3 10-14,0 0-6,0 0 12,1 15-19,-1-15 7,1 21 19,1-5-34,-1-1 6,0 5-51,3 1-103,-3 2 0,2 1 0,-1 1 0,1 6 0,1 2 0,-2-2 0,2 0 0,0 0 0,2 0 0,-1-3 0,1-3 0,0-1 0,1-2 0,1-2 0,1-1 0,2-2 0,0 0 0,1-5 0,-2-3 0,4-3 0,-3 1 0,5-3 0,-4-2 0,2-2 0,1-2 0,1-4-31,0 1-327,1-3-51,1-2-9,-1-2-53,-2 0-51,1-1-27,-4-1-38,1-2-123,-3 1-600,-3-1-915</inkml:trace>
          <inkml:trace contextRef="#ctx0" brushRef="#br1" timeOffset="212553.04">3427 8621 796,'-26'5'859,"3"-1"-144,5-2-97,2 3-65,3-3-87,0-1-87,13-1-57,-15 3-58,15-3-19,0 0-60,0 0-13,0 0-53,9-8-4,1 4-44,6-1 4,5 0-36,2-2 3,6-1-94,2-1-57,9-2-83,-1 0-156,1 1-110,1-1-115,-3 0-794,-5 3-968</inkml:trace>
        </inkml:traceGroup>
      </inkml:traceGroup>
    </inkml:traceGroup>
    <inkml:traceGroup>
      <inkml:annotationXML>
        <emma:emma xmlns:emma="http://www.w3.org/2003/04/emma" version="1.0">
          <emma:interpretation id="{12B0648C-6BC1-410A-B91A-E69EFE9BDB9E}" emma:medium="tactile" emma:mode="ink">
            <msink:context xmlns:msink="http://schemas.microsoft.com/ink/2010/main" type="paragraph" rotatedBoundingBox="5303,8301 14022,8299 14023,8979 5304,898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C6DCAFA-2DDC-410C-BB06-A5DA9C4A3B34}" emma:medium="tactile" emma:mode="ink">
              <msink:context xmlns:msink="http://schemas.microsoft.com/ink/2010/main" type="line" rotatedBoundingBox="5303,8301 14022,8299 14023,8979 5304,8981"/>
            </emma:interpretation>
          </emma:emma>
        </inkml:annotationXML>
        <inkml:traceGroup>
          <inkml:annotationXML>
            <emma:emma xmlns:emma="http://www.w3.org/2003/04/emma" version="1.0">
              <emma:interpretation id="{09AE4769-D7F9-48B8-9D04-7B8C66894650}" emma:medium="tactile" emma:mode="ink">
                <msink:context xmlns:msink="http://schemas.microsoft.com/ink/2010/main" type="inkWord" rotatedBoundingBox="5303,8315 9118,8314 9119,8980 5304,8981"/>
              </emma:interpretation>
              <emma:one-of disjunction-type="recognition" id="oneOf31">
                <emma:interpretation id="interp138" emma:lang="en-IN" emma:confidence="0">
                  <emma:literal>unction</emma:literal>
                </emma:interpretation>
                <emma:interpretation id="interp139" emma:lang="en-IN" emma:confidence="0">
                  <emma:literal>Unction</emma:literal>
                </emma:interpretation>
                <emma:interpretation id="interp140" emma:lang="en-IN" emma:confidence="0">
                  <emma:literal>union</emma:literal>
                </emma:interpretation>
                <emma:interpretation id="interp141" emma:lang="en-IN" emma:confidence="0">
                  <emma:literal>unfloor</emma:literal>
                </emma:interpretation>
                <emma:interpretation id="interp142" emma:lang="en-IN" emma:confidence="0">
                  <emma:literal>unration</emma:literal>
                </emma:interpretation>
              </emma:one-of>
            </emma:emma>
          </inkml:annotationXML>
          <inkml:trace contextRef="#ctx0" brushRef="#br1" timeOffset="214000.603">5304 8628 461,'9'-7'614,"-9"7"-108,10-10-37,-10 10-25,0 0-24,7-7-10,-7 7-44,0 0-3,0 0-45,0 0-14,0 0-40,0 0 9,0 0-35,-10 6 11,10-6-43,-2 12 7,2-12-30,0 18-10,0-18-23,1 24-17,0-12-18,2 0-15,0 3-13,1-1-15,2 1-12,-1-3-16,1 3-6,1-2-5,0 0-5,1-1-12,0-2 6,2-1-3,3-1-14,-2-1 13,3-3 26,-1-3-50,1 0-28,0-1-27,4-4-15,-3-1-12,2 1-23,-2-4 31,3 1-14,-1-5 33,-2 2-9,-1-4 35,0 0-17,-2-1 33,-1 0 3,-3 2 6,-2 0-1,-1 0 4,-1 1 0,0 2 2,0 1 19,-4 9 13,4-16 7,-4 16 0,0 0 9,1-13 7,-1 13 13,0 0 11,0 0 15,0 0 23,-10 8-30,10-8-6,-4 13-7,4-13-10,-3 19-13,3-19-13,-2 20-6,1-10-7,1-10-6,-2 20-5,2-20-21,2 18-29,-2-18-54,2 15-58,-2-15-91,4 15-42,-4-15-33,6 12-72,2-7-81,-8-5-47,14 8-58,-14-8-148,18 4-456,-18-4-793</inkml:trace>
          <inkml:trace contextRef="#ctx0" brushRef="#br1" timeOffset="214408.747">5873 8669 182,'0'0'834,"3"-13"-153,-3 13-57,3-9-72,-3 9-66,0 0-85,4-10-20,-4 10-51,0 0-15,0 0-47,0 0 1,7 8-39,-7-8-13,7 10-24,-7-10-15,9 14-39,-6-5-2,1 0-16,0 1-14,0-2-11,-1 2-14,-1-1-14,1 1-12,-3-10-9,5 19-3,-5-19-7,3 15-4,-3-15-3,3 14-6,-3-14-1,0 12-2,0-12 1,-1 12-1,1-12-4,0 0 0,-3 10-1,3-10-4,0 0-3,0 0-1,0 0 1,-12 2-1,12-2-6,-4-8 1,4 8 7,-3-13-5,3 13 0,0-20-1,3 8-7,-1-2 1,3-1-3,1 1 1,2-4-4,1 1 3,3-1 39,1 1-36,1 2 31,1 0-42,-1 1 45,3 2-50,-1 2 50,2-1-49,-2 6 45,-1 0-46,3 1 50,-4 3-40,0 1 55,0 2-44,1 3 37,-1 0-33,-1 2 45,-1 0-51,-2 3 32,-1 0-38,1 2 1,-4 0 3,1 1-5,-3 0 19,0 0-87,-2-1-88,2 0-81,-3 0-115,0 0-59,-1 0-124,2 1-115,-1-1-162,1-1-571,2 0-990</inkml:trace>
          <inkml:trace contextRef="#ctx0" brushRef="#br1" timeOffset="214745.612">6735 8637 769,'4'-11'746,"-2"0"-56,1 2-71,-3 9-49,3-20-60,-3 20-46,0-15-46,0 15-50,-3-14-5,3 14-63,-5-12 20,5 12-85,-9-7 12,9 7-58,-14-3 26,14 3-42,-18 3 12,6 2-45,1 0 15,-2 2-48,2 3 21,-2 2-42,-1 3-10,1 1-14,2 1-9,0 1-50,4 0-3,-1-1 0,2 0 0,2 0 0,1 0 0,1-2 0,2 0 0,2-1 0,1 1 0,2-2 0,2-3 0,1 2 0,1-4-185,2 1 5,2-4-84,0-1-36,2 1-32,2-3 27,1-2-32,2 0-39,1-1-5,3-2 4,2-1 22,4-1-4,1-5-5,0 1-21,5-5 31,-2-2-44,-1-1-26,-1-2-372,-1-3-322</inkml:trace>
          <inkml:trace contextRef="#ctx0" brushRef="#br1" timeOffset="-214495.396">7143 8614 1347,'12'-25'235,"0"-2"56,-6 5-19,-1 0 18,-1 1 27,-3 1-19,-1 2 55,-1 0-20,-3 1-23,1 1 11,-1 1-56,-1 3 21,1-3-2,-1 6 17,1-1-22,-1 0-23,5 10-25,-8-14-28,8 14-20,-6-8 0,6 8 15,0 0-29,0 0 34,0 0-34,-9 11 55,9-11-51,1 23 43,-1-7-215,2 4-1,0 2 0,0 3 0,1 0 0,0 0 0,-1 1 0,2 1 0,0-2 0,1 1 0,-3 1 0,2 3 0,0 0 0,0-4 0,-2 0 0,2 0 0,-2 0 0,0-1 0,-1-1 0,-1-3 0,3-2 0,-3 0 0,0-1 0,-3-6-268,3 1-168,-1-1-40,-1-1-103,-1-1-62,3-10-59,-5 13-118,5-13-539,-9 7-958</inkml:trace>
          <inkml:trace contextRef="#ctx0" brushRef="#br1" timeOffset="-214178.403">6952 8814 648,'-8'-8'707,"8"8"-148,-10-12-71,10 12-55,-2-9-35,2 9-65,5-12-42,1 4-71,2 2-22,5-2-54,3-2-15,6 1-33,6-2 4,5 0-25,7-1 15,2 1-27,4 2 23,-1-1-27,1 2 16,-1 0-18,1 3 32,-8 1-18,-1 1 12,0 1-25,-6 2 19,-3 1-16,-3 3 30,-2 2 2,-1 1 41,-5 1 23,-2 4-1,-5-1-18,0 2-11,-3 1-8,-3-1-4,0 3-14,-3-1-11,0-1-16,-1-1 33,0 1-58,1-2 30,-1 3-62,0-4 43,2 0-56,-2-11 41,1 19-50,-1-19 32,4 15-85,-4-15-15,7 10-90,-7-10-44,8 5-74,-8-5-32,0 0-52,17-1-75,-17 1-61,15-7-99,-7 1-197,3-3-354,-2-3-765</inkml:trace>
          <inkml:trace contextRef="#ctx0" brushRef="#br1" timeOffset="-213860.813">7739 8490 727,'-15'7'713,"4"0"-87,0 3-33,1-3-87,1 0-35,3 1-69,-1-1-16,1 0-76,6-7-10,-6 12-37,6-12-15,1 12-25,-1-12-19,9 7-22,-9-7-30,13 3-35,-13-3-18,21-1-14,-8 0-16,2-4-4,-1 2-2,3-1 0,-2-4-1,1 1 36,-2-1-60,0-1 50,-3-1-48,0 0 37,-1-2-39,-3 0 38,0 0-43,-5 1 47,1-1-55,-3 12 28,0-19-42,-3 10 27,0 0-42,-4 2 55,-1 2-68,-3 2 28,2-2-31,9 5 36,-24 0-47,12 3 22,-3 2-82,2 1-10,-2 2-96,3 0-60,1 0-58,-1 2-106,3 0-98,3 1-83,1 0-111,5-11-688,-5 17-1002</inkml:trace>
          <inkml:trace contextRef="#ctx0" brushRef="#br1" timeOffset="-213475.742">8231 8637 802,'0'0'698,"0"0"-73,0 0-46,0 0-65,-7 8-44,-1-4-35,-1 2-29,1 0-69,-2 3-18,0 2-38,1-2-26,0 1-46,1 1-24,1 2-31,0-3-31,3 0-30,1 0-9,0 1-5,3-11-12,-1 17-13,1-17-2,4 17-12,1-10-9,-5-7-3,13 10-5,-13-10-6,19 7-10,-9-4 1,3-3 5,0 0-5,0-2-2,3-1-1,2 0 0,-3-1 1,3-3-3,-3 1 2,2-1 0,-4-2 0,1 1-2,-3-4 30,1 3-33,-3-1 2,-3 0 10,-1-2 18,-1 3 35,-3-2-60,-1 11 51,0-17-53,-3 8 46,-1 1-47,-1 2 40,-2-2-45,-1 3 38,-2 1-53,10 4 55,-20-5-46,20 5 34,-23-3-54,10 4-34,3 2-65,-1-1-72,-1 0-90,3 2-54,9-4-94,-14 8-61,14-8-29,-9 6-42,9-6-182,0 0-364,0 0-731</inkml:trace>
          <inkml:trace contextRef="#ctx0" brushRef="#br1" timeOffset="-213084.296">8607 8631 178,'11'-1'835,"-11"1"-175,17-2-56,-17 2-63,17 3-41,-17-3-43,16 7-21,-8-2-62,-2 1-18,1 2-43,-2-1-32,0 3-18,0-1-12,0 1-26,-1 0-40,0 1-23,0-1-16,0 0-21,-1-1-16,-3-9 29,5 18-56,-5-18 32,4 15-36,-4-15 17,4 13-39,-4-13 36,0 0-31,3 13 35,-3-13-40,0 0 20,0 0-43,0 0 33,-3 12-40,3-12-3,0 0-4,0 0-1,-5-13-5,5 13-1,-3-14-2,2 3-5,1-2 16,1-3-21,1 0 0,0-4 0,2-1 0,3-3 0,-1 3 0,4-1 0,2-1 0,2 0 0,1 3 0,0 6 0,3-3 0,1 5 0,-1 0 0,1 5 0,1 1 0,-2 4 0,-1 0 0,1 4 0,0 0 0,0 4 0,-1 0 0,1 3 0,-2 0 0,-1 3 0,-3-3 0,1 6 0,-4-4 0,-3 2 0,-1-1 0,-1 3 0,-3-1-301,-2-2-243,-1 5-200,-2-2-300,-1 2-712,-4-1-1445</inkml:trace>
        </inkml:traceGroup>
        <inkml:traceGroup>
          <inkml:annotationXML>
            <emma:emma xmlns:emma="http://www.w3.org/2003/04/emma" version="1.0">
              <emma:interpretation id="{51A05B49-FD15-4271-A188-A78E1E40BBA5}" emma:medium="tactile" emma:mode="ink">
                <msink:context xmlns:msink="http://schemas.microsoft.com/ink/2010/main" type="inkWord" rotatedBoundingBox="10090,8526 12170,8525 12171,8956 10091,8957"/>
              </emma:interpretation>
              <emma:one-of disjunction-type="recognition" id="oneOf32">
                <emma:interpretation id="interp143" emma:lang="en-IN" emma:confidence="0">
                  <emma:literal>aims</emma:literal>
                </emma:interpretation>
                <emma:interpretation id="interp144" emma:lang="en-IN" emma:confidence="0">
                  <emma:literal>anemo</emma:literal>
                </emma:interpretation>
                <emma:interpretation id="interp145" emma:lang="en-IN" emma:confidence="0">
                  <emma:literal>arms</emma:literal>
                </emma:interpretation>
                <emma:interpretation id="interp146" emma:lang="en-IN" emma:confidence="0">
                  <emma:literal>am</emma:literal>
                </emma:interpretation>
                <emma:interpretation id="interp147" emma:lang="en-IN" emma:confidence="0">
                  <emma:literal>atoms</emma:literal>
                </emma:interpretation>
              </emma:one-of>
            </emma:emma>
          </inkml:annotationXML>
          <inkml:trace contextRef="#ctx0" brushRef="#br1" timeOffset="-210324.692">10406 8797 480,'0'0'593,"0"0"-72,0 0-27,0 0-31,0 0-28,10-5-37,-10 5-31,0 0-45,8-10 7,-8 10-55,8-6 12,-8 6-10,7-8-19,-7 8 4,8-12-13,-8 12-18,7-10 22,-7 10-56,3-13 34,-3 13-29,3-13 7,-3 13-54,-4-13 14,-1 6-29,-1 0 8,-4 1-40,-1 2 18,-3-1-95,-3 3-30,1 2 0,-5 0 0,2 2 0,-4 5 0,-1 1 0,-3 1 0,2 3 0,3 1 0,-1 3 0,2 1 0,2 1 0,5-2 0,2 1 0,0 0 0,4 0 0,2-1 0,1-2 0,1 0 0,3-2 0,2 0 0,3-3 0,2 1 0,0-3 0,3-2 0,5 2 0,1-3 0,2-3 0,1 0-86,3-2-92,-1-2 37,4-1-56,1-2 15,-1-2 13,3-2 21,0-2 11,-2 0 23,-3-1 19,1-1 13,-4 0 15,-2-1 18,-3 1 8,0-3 16,-1 2-1,-4 3 8,-2 0 9,1 1 16,-3 1 26,-1 2 14,0 0 4,-4 8 3,5-12 3,-5 12-1,0 0-2,0 0 25,0 0 47,0 0-47,0 0 22,6 10-41,-6-10 18,3 13-36,2-6 19,-3 2-41,2 1 26,1 0-41,0-2 28,2 0-71,0 1 6,2-1-92,2 0-65,0-2-32,2-1-57,0 1-40,2-2-13,-1-2-30,4 1-33,-3-2-32,1-1-9,-1-1-17,0-3 50,1 0 43,-2 0 36,1-3 60,-3 0 59,-1 0 69,0-2 101,-2-2 59,1 0 84,-4-1 49,0 0 31,-2 2 40,-1-1 39,-3 11 82,3-19 18,-3 19-18,4-14-30,-4 14-34,2-12-34,-2 12-19,0 0 3,0 0-9,0 0-14,0 0 29,0 0-84,-4 9 34,4-9-50,-2 13-13,2-13-70,-1 16 39,1-16-63,1 15 38,2-6-50,-3-9 36,3 16-66,0-7 48,-3-9-89,6 12 7,-6-12-82,7 10-39,-7-10-42,8 8-49,-8-8-69,9 4-83,-9-4-50,0 0-15,16-3-60,-16 3-170,9-5-408,-9 5-724</inkml:trace>
          <inkml:trace contextRef="#ctx0" brushRef="#br1" timeOffset="-210027.974">10758 8652 41,'-13'3'869,"2"-1"-165,11-2-76,-17 4-91,17-4-61,-12 4-78,12-4-10,0 0-47,-9 6-18,9-6-25,0 0-45,13 5-38,-13-5-13,19-3-29,-4 0-22,1-1-15,3-1 25,3 0-56,-2-2 38,1 0-59,0 0 42,-3-1-42,-1 1 55,-2-2-45,-2 2 45,-3-3-14,2 2-19,-6-1 11,-2 2-69,-4 7 33,4-16-17,-4 16-9,-5-11-11,5 11-8,-14-12-8,5 9-5,9 3-9,-23-2-9,12 2-24,-8 5 32,4-1-36,-3 4-3,-1 1-84,2 1-30,2 2-116,0 0-53,3 2-43,2-3-74,4 3-68,0-1-31,4-2-51,2-11-106,2 21-592,4-10-880</inkml:trace>
          <inkml:trace contextRef="#ctx0" brushRef="#br1" timeOffset="-209443.883">11044 8736 651,'10'-7'752,"-10"7"-74,7-5-61,-7 5-69,7-7-58,-7 7-71,0 0-78,9-6-44,-9 6-17,0 0-29,14 3-37,-14-3-8,15 7-24,-7-2-34,0 2-28,1-1-13,0 4-22,-2-1-13,1 1-13,1-1-9,-2 1-8,-3-3-9,2 2-7,-3-1-3,-3-8-3,9 15-4,-9-15 3,5 11-6,-5-11 2,4 10 0,-4-10-4,0 0-3,2 10 2,-2-10-4,0 0 0,0 0-7,0 0 4,0 0 0,-11-2 4,11 2-3,0 0-3,-5-15 0,5 15 1,-1-20 7,1 20-1,0-23 0,2 11 1,2-5 40,1 3-55,2-1 60,1 1-71,4 0 48,-1 0-50,4 2 53,-2 3-44,2 1 58,-1 4-46,4-1 73,-1 2-33,-1 3 17,1 3-41,2-1 39,-5 2-58,2 2 42,-1 1-43,-1 2 25,-2-1-26,1 4 45,-3-3-56,1 1 50,-3 0-54,0 1 52,-3-2-47,-1-1 34,0 0-36,-4-8 46,3 13-63,-3-13 66,1 12-48,-1-12 46,0 0-49,-3 13 44,3-13-46,0 0 34,0 0-37,0 0 40,0 0-54,0 0 48,-10-4-45,10 4 44,0-12-49,0 12 46,3-19-40,-1 7 46,2-2-45,0-1 54,3 1-50,0-1 54,2-2-61,1 0 56,2 2-55,0 1 55,2 0-54,2 1 55,0 4-51,1 3 53,-1 0-50,-1 3 60,0 2 1,-1 1-42,0 2 43,0 2-46,-1 1 39,-2 2-42,0 0 45,-1 4-47,-1-2 23,-4 1-38,-1 1 7,1-2-99,-3 2-85,0 1-109,-2-12-96,0 20-151,-2-8-187,2-1-849,0-11-1250</inkml:trace>
          <inkml:trace contextRef="#ctx0" brushRef="#br1" timeOffset="-209031.531">12146 8642 275,'6'-10'875,"2"0"-142,-5 2-75,1-2-86,-4 10-66,4-18-42,-4 18-38,-4-15-59,4 15-38,-7-16-71,7 16-12,-16-12-54,7 7 17,-1 2-71,-2-1 11,1 4-65,-3 0 24,1 0-58,-2 0 28,-1 2-61,1 2 38,2 2-50,-1-1 40,1 2-46,0 0 42,3 1-53,0-1 42,5 2-47,-2-2-2,7-7 0,-4 18-12,4-18-9,4 17-17,1-7 5,1-1-11,3 1-2,3-2-6,1 3-8,0-4-2,3 3-3,-2-3-10,6 1 39,-4 0-7,0 0 26,-1 0-7,-1-1 65,-1-2 18,0 4 23,-4-4 26,-4 2 31,2-1 17,-7-6 5,4 11 10,-4-11 51,-4 12-45,-1-4 22,-2-1-47,-2-2 8,-5 2-48,1 0 17,-3-2-48,1 0 17,-4 0-49,3-1 30,-3-1-74,0 0-18,0-2-103,0 0-32,4-1-106,-3-1-100,0 0-153,0 0-179,5-2-229,-1-2-583,1 1-1149</inkml:trace>
        </inkml:traceGroup>
        <inkml:traceGroup>
          <inkml:annotationXML>
            <emma:emma xmlns:emma="http://www.w3.org/2003/04/emma" version="1.0">
              <emma:interpretation id="{8E0CABD9-0584-431B-8903-867A14E8C718}" emma:medium="tactile" emma:mode="ink">
                <msink:context xmlns:msink="http://schemas.microsoft.com/ink/2010/main" type="inkWord" rotatedBoundingBox="13302,8300 14022,8299 14023,8880 13303,8881"/>
              </emma:interpretation>
              <emma:one-of disjunction-type="recognition" id="oneOf33">
                <emma:interpretation id="interp148" emma:lang="en-IN" emma:confidence="0">
                  <emma:literal>to</emma:literal>
                </emma:interpretation>
                <emma:interpretation id="interp149" emma:lang="en-IN" emma:confidence="0">
                  <emma:literal>To</emma:literal>
                </emma:interpretation>
                <emma:interpretation id="interp150" emma:lang="en-IN" emma:confidence="0">
                  <emma:literal>too</emma:literal>
                </emma:interpretation>
                <emma:interpretation id="interp151" emma:lang="en-IN" emma:confidence="0">
                  <emma:literal>not</emma:literal>
                </emma:interpretation>
                <emma:interpretation id="interp152" emma:lang="en-IN" emma:confidence="0">
                  <emma:literal>so</emma:literal>
                </emma:interpretation>
              </emma:one-of>
            </emma:emma>
          </inkml:annotationXML>
          <inkml:trace contextRef="#ctx0" brushRef="#br1" timeOffset="-208535.919">13495 8364 224,'-3'-13'842,"3"13"-150,-4-16-21,4 16-87,-3-15-37,3 15-40,-6-13-61,6 13-61,-4-7-32,4 7-10,0 0 33,0 0-58,-7 4 25,7-4-9,-2 19-18,4-6-15,0 6-21,-2 0-27,4 5-177,-1 2-76,-1-1 0,6 4 0,-3 1 0,4-1 0,-4-1 0,4 1 0,-1 0 0,-2 0 0,2-3 0,1 3 0,1-7 0,-4 0 0,1-2 0,-1-1 0,-1-3 0,4-2 0,-4-1-362,-3-1-133,2-2-78,-4-10-73,4 16-67,-4-16-104,3 10-639,-3-10-1072</inkml:trace>
          <inkml:trace contextRef="#ctx0" brushRef="#br1" timeOffset="-208184.218">13317 8782 541,'-9'-7'744,"9"7"-164,-5-14-73,5 14-73,3-15-47,4 5-94,2-1-21,6-2-19,3 1-30,7-3-29,9-1-10,-1 0 0,7 3-8,-1 3-1,-5 2-24,2 1-26,-2 6-11,-7 0-15,2 3-6,-4 3-33,-1 0 10,-4 2-8,-1 4 12,-2-1-11,-1 2 16,-5-1-16,1 1-2,-3-1-4,-1 0-5,1 0-10,0-1-15,-2-3 5,0 1 23,1-1 17,0-2 6,-8-5-7,17 6-3,-17-6 1,19 1-5,-19-1 3,22-5-5,-13 1 12,4-2-2,-3-2 39,0 0-12,-1-2 13,-1-2-31,-2 2 27,-3-2-41,-1 0 25,-2-1-40,-2 1 30,-3 1-46,-3-3 37,-2 4-57,-1-2 23,-5 3-39,3 2 0,-6 1 0,0 1 0,1 2 0,-3 2-93,1 2-131,0 2-105,-5 2-111,2 1-130,-1 5-214,-3-1-1032,9 0-1518</inkml:trace>
        </inkml:traceGroup>
      </inkml:traceGroup>
    </inkml:traceGroup>
    <inkml:traceGroup>
      <inkml:annotationXML>
        <emma:emma xmlns:emma="http://www.w3.org/2003/04/emma" version="1.0">
          <emma:interpretation id="{157A7FA5-E390-497B-95D4-F58BD869229C}" emma:medium="tactile" emma:mode="ink">
            <msink:context xmlns:msink="http://schemas.microsoft.com/ink/2010/main" type="paragraph" rotatedBoundingBox="1919,9799 16121,9392 16159,10728 1957,111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D74AF9-AF5E-4BCD-8EDB-B0B86E72986F}" emma:medium="tactile" emma:mode="ink">
              <msink:context xmlns:msink="http://schemas.microsoft.com/ink/2010/main" type="line" rotatedBoundingBox="1919,9799 16121,9392 16159,10728 1957,11134"/>
            </emma:interpretation>
          </emma:emma>
        </inkml:annotationXML>
        <inkml:traceGroup>
          <inkml:annotationXML>
            <emma:emma xmlns:emma="http://www.w3.org/2003/04/emma" version="1.0">
              <emma:interpretation id="{99E06E1A-4A46-4BE5-A585-EB0993AA26D8}" emma:medium="tactile" emma:mode="ink">
                <msink:context xmlns:msink="http://schemas.microsoft.com/ink/2010/main" type="inkWord" rotatedBoundingBox="1919,9799 4040,9738 4078,11074 1957,11134"/>
              </emma:interpretation>
              <emma:one-of disjunction-type="recognition" id="oneOf34">
                <emma:interpretation id="interp153" emma:lang="en-IN" emma:confidence="0">
                  <emma:literal>find</emma:literal>
                </emma:interpretation>
                <emma:interpretation id="interp154" emma:lang="en-IN" emma:confidence="0">
                  <emma:literal>fend</emma:literal>
                </emma:interpretation>
                <emma:interpretation id="interp155" emma:lang="en-IN" emma:confidence="0">
                  <emma:literal>fond</emma:literal>
                </emma:interpretation>
                <emma:interpretation id="interp156" emma:lang="en-IN" emma:confidence="0">
                  <emma:literal>found</emma:literal>
                </emma:interpretation>
                <emma:interpretation id="interp157" emma:lang="en-IN" emma:confidence="0">
                  <emma:literal>ford</emma:literal>
                </emma:interpretation>
              </emma:one-of>
            </emma:emma>
          </inkml:annotationXML>
          <inkml:trace contextRef="#ctx0" brushRef="#br1" timeOffset="-205903.697">1957 10147 395,'0'0'558,"-9"-4"-53,9 4-47,0 0-18,-10-5-52,10 5-28,0 0 22,0 0-46,0 0 12,-9-3-22,9 3 2,0 0-18,0 0 16,0 0-21,0 0-17,0 0-4,9-8-21,-9 8-38,12-6-28,-12 6-29,17-8-24,-9 1-26,2 0-16,3-3-27,-3 2-9,3-4-17,-1 1-5,0-2-13,2 1-1,-2-2-7,1 0 3,-2 1-7,-1-3 1,1 4-8,-4-2 2,0 0-7,-2 0 9,1 2-12,-3 0 4,-1 1 0,-2 11-6,0-23 0,0 23 1,-4-20-3,1 11 2,-1 0-5,4 9-1,-9-15 0,2 10-3,7 5 2,-13-8-3,13 8 10,-12-4-4,12 4 0,-17 4-3,17-4-1,-15 8 3,7-3-11,-3 4 5,3 2-1,0 1 5,1 4 0,-1 1 4,1 2 3,4 3 1,-2 0 2,0 3 5,2 0 3,1 2 0,-1 1 0,3 0 6,0 6-3,1 0-2,3 2 1,-3 0 1,1 3-4,0 4 0,1 0 3,1 1-11,-2-2 8,2 0-8,0 1 9,-2 0-8,1-6 5,2 1-3,-3-2 1,0 2 0,0-1-6,0 0 1,-2-1-2,1-4-1,-1 2 11,0-5-12,-1-1 1,1-1 1,-2-3-1,2-3-1,-1 0 2,1-3 0,-1-1-1,1-2 0,-2-3 0,2-12 0,0 22-3,0-22-10,0 15-14,0-15-3,4 8-3,-4-8 0,0 0-11,14-2-14,-3-4-17,0-2-9,3-4-18,4 0-3,1-5 5,3-2 6,5-3 3,0-4 2,0 1 2,-1-2 20,1 2-12,-1-1 36,-3 0-14,-4 4 22,0-1-13,-5 2 13,-1 1-17,-3 2 25,-2-1-24,-3 2 21,-4 2-28,-1 0 3,-4-1 3,-2 3 5,-4-3 8,-4 0-21,-2 3-2,-5-4-2,-2 4 14,-3 0-8,-1 0 20,0 3-6,-2 0 20,0 3-10,3 0 17,1 0-8,2 2 17,2-1-8,3 2 14,2-1-19,2 1 1,2-1-28,2 0-9,2-1-20,4 0 15,4 6-31,2-17 27,0 6-34,7 0 31,4-3-19,1 1 45,4-1-28,5-3 53,-1 2-24,3-1 43,1 3-21,-1-1 36,-5 4-22,2 2 32,0 2-24,-5 3 43,1 1 13,-2 3 8,-3 0-2,1 3 6,1 3 12,-2-1 19,0 4 3,-3 0-10,1 0-15,-1 4-5,-3-2-11,0 3-9,-1-3 3,1 2-22,-1 0 0,-1-1-15,-1 0-2,0 0-1,0-2-10,-1 0 15,1-3-62,-1 3-28,-3-11-60,3 13-23,-3-13-42,6 10-112,-6-10-76,6 6-90,-6-6-104,0 0-636,11-5-820</inkml:trace>
          <inkml:trace contextRef="#ctx0" brushRef="#br1" timeOffset="-205580.899">2392 10260 679,'-8'7'675,"0"-2"-80,8-5-42,-9 13-98,9-13-21,-5 9-46,5-9-39,0 0-56,4 12 5,-4-12-36,9 5-31,-9-5-26,17 3-12,-17-3-10,19-4-24,-6 1-15,-1-2-7,5 0-17,-3-2-18,3-1-7,-3 1-7,1-1 8,-2-3 2,1 4-8,-4-3-1,-1-1 4,0 2 0,-4-2-31,-1 1-3,-4 10-16,1-20 1,-1 20-20,-5-17 0,5 17-16,-11-12 2,3 7-10,8 5 5,-20-2-7,9 4 0,-3 3-4,-1 2 3,-1 3-32,0 2-47,0 3-43,1 2-59,2-2-68,-1 3-42,4 0-73,0 2-85,1-2-74,0-1-74,5 2-117,2-2-489,-1-2-816</inkml:trace>
          <inkml:trace contextRef="#ctx0" brushRef="#br1" timeOffset="-205151.44">2735 10375 857,'0'0'690,"11"-10"-46,-11 10-102,8-10-59,-8 10-90,9-5-19,-9 5-52,12-3-15,-12 3-28,14-2-43,-14 2-24,15 7-19,-15-7-42,17 8-25,-9-2-20,-1 0-14,1 1-14,0 0-12,-3 0-10,1 1-10,-6-8-6,9 16-7,-9-16-6,8 13 0,-8-13-5,4 12 2,-4-12 4,2 9 9,-2-9 10,0 0 5,4 13-1,-4-13-10,0 0-7,0 0-4,0 0 2,0 0-2,0 0 35,0 0-17,-4-10-9,4 10 13,1-14-22,1 4-3,0-2 7,2-2-10,2-1-11,-1 0 8,5-4-2,0 2 2,1-1 1,2 2-4,4-3 32,-3 2-12,2 2 21,0 1-11,1 3 11,0 0-3,1 2 13,-3 4 10,1 1-19,0 2 11,-2 2-14,-1 0-5,1 2-11,-4 3-4,3-1-8,-3 4 0,-1 0-10,1 2-4,-4-1-6,-1 2-47,-1 0-85,-2 0-78,0 1-66,-1 1-92,-2 4-16,1-4-93,-2 3-188,1-1-157,0-2-715,1-1-1161</inkml:trace>
          <inkml:trace contextRef="#ctx0" brushRef="#br1" timeOffset="-204604.634">3799 10275 364,'5'-14'858,"0"2"-120,-2 0-71,-1 0-92,-1 1-54,-2-1-61,-2 0-30,-2 3-81,0-1-25,-3 3-49,1-2-16,-5 3-51,1 1-3,-2 4-44,-2 0-6,-3 2-30,1 3-16,-5 3-11,3 0-16,-1 3-14,-1 2-11,2 4-12,-1 0-10,3 0-5,3-1-7,1 0-6,2 2-3,-1-2-3,3-1 13,3-1-13,1-1-8,2 0-3,3-12 2,-2 21 0,2-21-5,5 17 2,0-10-4,-5-7-23,16 10-10,-5-8-39,0 0 5,3-2-42,0-2-15,4 2-9,1-5 11,1-2-12,1-1-7,0-2 1,1-3 8,1-1 4,-2-2 13,-1-2 19,-1 0 2,-3-3 12,0 0 10,-3-4 12,0 2 26,-2-3-3,0-3 18,-2 0-8,-1-3 23,-1 0-12,-2-2 27,-1 1 14,-2 0 35,-1 5 2,-1 2 65,-1 2-8,-3 3-16,0 3 7,-1 2-17,-2 1-2,0 5-7,-1 3 1,-2 2 2,10 5 20,-16 0 15,16 0 23,-17 10 11,9 2 5,2 0 17,-1 5 12,0 3 2,3 1 20,1 3-9,2 0-26,2 2-11,2-1-68,2 1-93,2 1 0,1 2 0,4-2 0,0-1 0,2-1 0,3 0 0,-2-4 0,3 0 0,0-1 0,0-3 0,0-5-50,-1 2-289,0-3-47,-1-2-80,0-1-77,0-2-111,-1 0-103,-2-2-825,0-2-1231</inkml:trace>
        </inkml:traceGroup>
        <inkml:traceGroup>
          <inkml:annotationXML>
            <emma:emma xmlns:emma="http://www.w3.org/2003/04/emma" version="1.0">
              <emma:interpretation id="{78B11E19-121F-41F8-958A-58B07591D59B}" emma:medium="tactile" emma:mode="ink">
                <msink:context xmlns:msink="http://schemas.microsoft.com/ink/2010/main" type="inkWord" rotatedBoundingBox="5122,10142 5755,10124 5763,10395 5130,10414"/>
              </emma:interpretation>
              <emma:one-of disjunction-type="recognition" id="oneOf35">
                <emma:interpretation id="interp158" emma:lang="en-IN" emma:confidence="0">
                  <emma:literal>a</emma:literal>
                </emma:interpretation>
                <emma:interpretation id="interp159" emma:lang="en-IN" emma:confidence="0">
                  <emma:literal>A</emma:literal>
                </emma:interpretation>
                <emma:interpretation id="interp160" emma:lang="en-IN" emma:confidence="0">
                  <emma:literal>@</emma:literal>
                </emma:interpretation>
                <emma:interpretation id="interp161" emma:lang="en-IN" emma:confidence="0">
                  <emma:literal>^</emma:literal>
                </emma:interpretation>
                <emma:interpretation id="interp162" emma:lang="en-IN" emma:confidence="0">
                  <emma:literal>d</emma:literal>
                </emma:interpretation>
              </emma:one-of>
            </emma:emma>
          </inkml:annotationXML>
          <inkml:trace contextRef="#ctx0" brushRef="#br2" timeOffset="-194031.866">5342 10408 300,'0'0'496,"5"-10"-111,-5 10-15,7-12-10,-7 12-4,8-14-29,-4 6 6,-4 8-1,7-16-15,-3 8-4,0-2-27,-1 0-14,2 1-20,-2-1 13,1 1-20,-2-2 14,-2 11-32,4-21 22,-3 11-39,1-1-23,-2 11-9,0-20-3,-2 8-30,0 2 10,-2 0-41,-1 1-12,-3-1 7,-1 2-4,0-1-24,-3 2-12,0 5-4,0-2-7,-1 3 9,0 1-18,-5 2-10,2 1-12,0 2-4,0 3-5,-1 1-4,0 3-6,3-1 2,1 2-5,1 1 3,3-2-6,1 1 3,0 1-3,2 0 3,2 0-9,3-3 3,-1 1-1,2-12 7,3 20-2,2-11 1,2 1 0,1-4-3,1 0 2,2-1-4,1-1-20,1-2-17,2-1-15,0-1-12,1 0-10,0-3-13,1-1-15,0-1-6,0-1 6,1-3-24,-1 0 12,1 0-4,-2-2 41,-1-1-6,-2-2 28,-2 2-12,1 0 32,-5 1-13,2 0 29,-1 0-18,-3 2 28,-5 9-21,9-16 25,-9 16-22,7-10 21,-7 10-19,0 0 25,0 0-20,0 0 27,0 0-24,11 2 3,-11-2 4,4 15 4,0-6 4,-2 1 16,2 0 28,0 1-11,1-1 20,1 2-28,-1 1 33,2-4-14,-1 3 8,1-2-24,1 0 18,0-1-19,0-4 30,1 3-31,0-3 11,0-1-18,0 0 11,1 0-13,0-2 9,-10-2-15,19 2 6,-19-2-7,17 2 8,-17-2-12,16 0 0,-16 0-10,16-2-13,-16 2-58,14-2-17,-14 2-86,13-5-51,-13 5-94,15-5-97,-15 5-97,15-5-112,-5 1-794,-1 0-1035</inkml:trace>
        </inkml:traceGroup>
        <inkml:traceGroup>
          <inkml:annotationXML>
            <emma:emma xmlns:emma="http://www.w3.org/2003/04/emma" version="1.0">
              <emma:interpretation id="{D409C011-F70A-4C95-A3AF-87EE303353C2}" emma:medium="tactile" emma:mode="ink">
                <msink:context xmlns:msink="http://schemas.microsoft.com/ink/2010/main" type="inkWord" rotatedBoundingBox="6600,9823 8897,9757 8915,10385 6618,10451"/>
              </emma:interpretation>
              <emma:one-of disjunction-type="recognition" id="oneOf36">
                <emma:interpretation id="interp163" emma:lang="en-IN" emma:confidence="0">
                  <emma:literal>lower</emma:literal>
                </emma:interpretation>
                <emma:interpretation id="interp164" emma:lang="en-IN" emma:confidence="0">
                  <emma:literal>tower</emma:literal>
                </emma:interpretation>
                <emma:interpretation id="interp165" emma:lang="en-IN" emma:confidence="0">
                  <emma:literal>Tower</emma:literal>
                </emma:interpretation>
                <emma:interpretation id="interp166" emma:lang="en-IN" emma:confidence="0">
                  <emma:literal>Iower</emma:literal>
                </emma:interpretation>
                <emma:interpretation id="interp167" emma:lang="en-IN" emma:confidence="0">
                  <emma:literal>1ower</emma:literal>
                </emma:interpretation>
              </emma:one-of>
            </emma:emma>
          </inkml:annotationXML>
          <inkml:trace contextRef="#ctx0" brushRef="#br2" timeOffset="-193648.997">6620 9951 219,'-1'-15'845,"-2"1"-159,2 3-43,-2-1-60,2 0-54,0 1 5,-2 1-69,3 10-13,-3-17-49,3 17-29,-1-14-47,1 14-55,-3-12-42,3 12-2,0 0 6,0 0 18,0 0-9,0 0 16,8 12 10,-5-3-125,0 3-144,0 3 0,1 2 0,-1 2 0,-1 3 0,1 2 0,0 0 0,0 1 0,0 1 0,-1-1 0,1 1 0,-2 1 0,2-1 0,-2 1 0,0-3 0,1 1 0,-2 1 0,1-2 0,0-4 0,1-1 0,-2-1 0,2-1 0,-2-2 0,3-4 0,-1 2-24,2-2-487,-4-11-24,8 16-57,-8-16-74,11 10-22,-11-10-62,15 2-657,-15-2-1010</inkml:trace>
          <inkml:trace contextRef="#ctx0" brushRef="#br2" timeOffset="-193300.188">6924 10176 215,'4'-11'769,"-4"11"-125,5-16-62,-5 16-93,0 0-35,0-12-36,0 12 7,0 0-41,0 0-32,-13 5-26,13-5-11,-9 13-31,3-4-24,1 0-50,1 1-23,0 1-30,2 1-21,0 1-16,1-1-21,1-1-17,0-11-13,3 23-23,-1-12 1,2-2-8,1 0-3,3 1-3,-1-3-14,4 0 2,0-1-1,1-2-6,1-1-3,2-2-1,-1-1 4,1 0-9,2-2 0,2-2 2,-1 0 0,-3-3-3,2 2 0,-3-4-2,0 0 1,-3-1-2,0-2 3,-1 0-2,-4-3 1,-1 1 3,-1 0-3,-3 2 1,-1-1-2,-1-1-4,-1 3-6,-4-2 0,0 3 4,-3 0-1,0 1 1,-1 4 1,-1 0 0,0 1-2,-2 1 1,1 3-8,-1 0-41,0 2-52,0 0-83,2 1-53,-3 2-72,3 0-85,1 2-80,3 0-71,-1 0-118,3 0-699,0 1-966</inkml:trace>
          <inkml:trace contextRef="#ctx0" brushRef="#br2" timeOffset="-192735.195">7337 10143 412,'0'0'827,"9"-8"-108,-9 8-49,0 0-112,7-8-45,-7 8-77,0 0-38,0 0-65,0 0-22,-3 15-43,3-15-11,-4 18-64,1-9-8,2 3-44,0 0-10,1-12-32,0 22-6,1-12-24,1 1-1,1 1-22,0-2 16,2-1-32,0 0 6,1-3-13,2 1 3,-2-2-13,3 0 11,3-2-6,-2 0-4,-10-3-5,23 0-1,-10-1-20,-1-2-33,1-1 4,2 0-20,-2-2 20,1-1-22,-2-3 19,0 1-19,0-1 30,-3-2-16,-1 2 35,1-2-27,-3 0 31,-2 2-20,0 2 23,0-1-19,-4 9 18,5-12-20,-5 12 24,0 0-20,0 0 19,0 0-17,0 0 24,0 0-19,0 0 19,4 12-14,-4-12 24,3 12-17,-3-12 23,5 15-23,-5-15 21,7 16-18,-2-9 20,2 0-22,0 0 24,2 0-16,1-2 26,3 0-27,1 0 26,1-2-25,1-2 20,3 1-26,-1-2 23,2-2-25,1-1 24,2-1-22,0-1 26,0 0-17,-2-4 27,-1 1-14,-1-2 17,0 0-4,-4-2 20,0 0 9,-4 0 1,-2-1-1,-3 2 0,-2 0 6,-2-1 3,-2 12-18,-2-21 30,-3 12-31,0 0 27,-3 3-48,-2-4 32,-3 5-52,0 0 37,-1 0-50,0 2 40,0 2-46,-1 0 32,0 1-39,0 2-6,-2 1-29,2 0-38,-1 2-54,3-2-75,-1 1-85,3 3-44,0-1-101,2-1-90,3 2-43,0-2-149,6-5-564,-6 12-896</inkml:trace>
          <inkml:trace contextRef="#ctx0" brushRef="#br2" timeOffset="-192372.447">8133 10239 765,'0'0'776,"15"3"-49,-15-3-85,17 2-71,-17-2-37,18 0-80,-8-2-41,2-1-79,0 1-19,2-2-34,3-1-40,-2-1-25,3 0-36,0-3-24,0 1-14,0-1-14,-2 0-23,-2 1-11,-1-1-9,-1 1 29,-1-1-46,-2 0 15,-2 1-53,-3-2 29,-4 10-49,4-16 38,-4 16-52,-4-13 35,4 13-42,-11-12 39,11 12-45,-18-7 38,18 7-42,-20 0 33,8 2-31,1 0 41,-1 5-30,0-1 21,0 5 40,-1-1 6,4 3 23,-1 3 14,2 0-10,1-1-8,2 1-15,1 1-7,0-1-56,3 1 0,-1-2 0,4 1 0,-1-1 0,2 0 0,2-1 0,1-1 0,3 0 0,0-1-24,1-1-159,3-2-47,0-2-73,2 1-72,-1-3-26,1-1-86,1 1-93,-1-4-1,-1 0-23,-1-2-94,0-2-473,-2-1-782</inkml:trace>
          <inkml:trace contextRef="#ctx0" brushRef="#br2" timeOffset="-192080.488">8506 10270 191,'0'0'770,"-2"-20"-152,2 20-80,0-18-58,0 18-33,2-20-56,1 11-20,2 1-45,2 1-6,1 1-63,1 2-11,2 0-47,1 3 8,1 1-48,1 3 23,0-1-34,1 5 7,-1 1-28,2-1 19,-5 3-28,4 2 1,-4 0-26,-4 0 6,2 1 0,-2-1 3,-4-1 6,0 1-1,-2 0-7,-2-2 12,1-10 14,-3 20 12,0-12 2,3-8-4,-7 14-3,7-14 28,-9 11-139,9-11-22,0 0 0,-10 5 0,10-5 0,0 0 0,-8-7 0,8 7 0,0-13 0,2 2 0,0-4 0,2-2 0,3-4 0,0 1 0,5-6 0,-1 1 0,4 0 0,2 1 0,1 1 0,1 2 0,0 1-197,2 0-255,-3 3-63,0 5-145,-3 2-157,-1 3-936,-1 2-1443</inkml:trace>
        </inkml:traceGroup>
        <inkml:traceGroup>
          <inkml:annotationXML>
            <emma:emma xmlns:emma="http://www.w3.org/2003/04/emma" version="1.0">
              <emma:interpretation id="{DEB612E4-521D-44F9-936E-B1EFB32009F8}" emma:medium="tactile" emma:mode="ink">
                <msink:context xmlns:msink="http://schemas.microsoft.com/ink/2010/main" type="inkWord" rotatedBoundingBox="9649,9677 12481,9595 12498,10207 9667,10288"/>
              </emma:interpretation>
              <emma:one-of disjunction-type="recognition" id="oneOf37">
                <emma:interpretation id="interp168" emma:lang="en-IN" emma:confidence="0">
                  <emma:literal>bound</emma:literal>
                </emma:interpretation>
                <emma:interpretation id="interp169" emma:lang="en-IN" emma:confidence="0">
                  <emma:literal>boond</emma:literal>
                </emma:interpretation>
                <emma:interpretation id="interp170" emma:lang="en-IN" emma:confidence="0">
                  <emma:literal>baud</emma:literal>
                </emma:interpretation>
                <emma:interpretation id="interp171" emma:lang="en-IN" emma:confidence="0">
                  <emma:literal>bovid</emma:literal>
                </emma:interpretation>
                <emma:interpretation id="interp172" emma:lang="en-IN" emma:confidence="0">
                  <emma:literal>bowd</emma:literal>
                </emma:interpretation>
              </emma:one-of>
            </emma:emma>
          </inkml:annotationXML>
          <inkml:trace contextRef="#ctx0" brushRef="#br2" timeOffset="-191264.58">9656 9903 747,'0'-15'712,"1"3"-99,-1 12-27,2-20-46,-2 20-52,2-18-26,-2 18-69,2-16-44,-2 16-85,0 0-24,1-13-38,-1 13 28,0 0-7,0 0 8,7 16-25,-4-6-8,1 4-39,1 6 22,0 1-58,0 0 22,3 4-50,-2 0-15,1 1-23,-1-2-9,-1-2-4,1 2-3,-1 0-18,1-2-3,-2 0-2,1-3-2,-1-2-1,-2 0-5,3-2 3,-4-3-1,2-1 0,-1-1 3,-2-10 4,3 17-3,-3-17-3,3 10-3,-3-10-3,0 0-4,0 0 4,0 0-7,0 0 4,0 0-7,6-9-2,-6 9 5,7-19-5,-3 8-4,3-3 21,1-1-45,1-2 26,2 1-46,2 1 39,1-1-45,0 1 43,4 1-35,-2 3 50,4 1-44,-1 0 49,3 4-43,-2 3 50,-2 0-45,4 2 44,-3 2-30,0 3 35,3 1-32,-2 2 35,-2 0-40,1 4 4,-5-2 7,-1 2 7,-3-1 11,-3 0 18,-2 2 8,-3-3 4,-2-9 10,-2 21-6,-5-10 3,0 1-3,-2-1-6,-4-2-5,-2 2-4,-3 1-4,0-4-4,-1 1-6,-2-3-1,2 1-6,1-1-1,0-3-30,0 0-51,3-1-30,1 0-38,1-1-66,0-2-95,2-1-67,2-2-97,9 4-105,-14-7-58,14 7-172,-3-13-528,3 13-937</inkml:trace>
          <inkml:trace contextRef="#ctx0" brushRef="#br2" timeOffset="-190896.077">10378 10061 61,'12'-4'852,"-2"1"-209,-10 3-110,11-2-60,-11 2-23,0 0 0,0 0-43,0 0 7,0 12-80,0-12-9,-9 15-44,3-7-20,1 3-43,0-3-10,0 3-58,1-1-8,0 0-44,0 0-4,0 0-30,2-1-4,2-9-11,0 17 7,0-17-25,6 15 35,-1-8-54,2-1 18,-7-6-20,17 8 14,-6-5-21,0-1 15,2-1-18,0-1 12,1 0 0,2-3-3,1 0-7,-2 0 3,3-2-4,-1-1 2,-2 0-3,1 0 2,-2-4 2,-2 1-2,0-1-4,-3-2-2,-1 0 1,-3 0 0,0-1 0,-3-1-4,-2 2 34,0 1-40,-3-1 36,-3 1-47,1 1 50,-2 2-41,-1 2 40,-2-1-51,-2 3 8,0 0 5,-1 4 2,0 2-4,-5 0-39,0 4-54,1-1-74,-3 1-109,3 1-80,0 2-92,1 0-58,2 1-87,3 0-166,2-3-301,2 3-690</inkml:trace>
          <inkml:trace contextRef="#ctx0" brushRef="#br2" timeOffset="-190072.917">10867 10100 349,'6'-14'785,"-6"14"-116,0-14-10,0 14-94,-3-11-50,3 11-53,-5-9-29,5 9-51,-7-9-47,7 9-39,0 0-44,-11-5 6,11 5-51,-8 5 25,8-5-84,-6 12-16,6-12-9,-4 17-13,4-17-13,-1 22-14,1-10-14,1 2-12,2-2-11,-1 3-9,2-2-7,1 0-3,2-1-4,1 0 2,1-2 28,2 0-50,0-2 8,2 0 25,1-2-55,0-2-9,1 1-8,1-3-12,1-1-13,-4-2-10,5 0-5,-1-4-12,2 2 7,-2-3 3,2-1-11,0-2 10,-4-2-29,3 1 35,-5-2-5,1-3 34,-5 4 9,-1-2 8,-1-2 2,0 3 11,-2 0 14,-1 3 8,-4 9 31,4-20 9,-4 20 6,2-13-5,-2 13 2,0 0 14,0 0 22,0 0 36,0 0-28,0 0 24,0 0-32,-8 9 26,8-9-51,0 16 22,0-16-45,0 19-8,0-19-6,0 21-12,0-21-2,3 20-6,-3-20-10,6 18-37,-6-18-39,8 14-20,0-7-32,-2-2-60,-6-5-16,14 10-48,-14-10 17,20 6-9,-9-3-37,3-3-72,-14 0-20,24-3 26,-10 2 24,0-4-8,1 0 40,-4-1 15,3-1 57,-3-2 45,-2 0 45,0 0 72,0-2 45,-4 1 76,2 2 58,-2-1 38,0 1 31,-5 8 17,6-13 18,-6 13-35,7-8 8,-7 8 27,0 0-43,0 0 49,0 0-45,10 6 13,-10-6-36,4 10 21,-4-10-34,3 13 4,-3-13-40,3 16 3,-3-16-41,5 17 13,-5-17-37,5 15 15,-5-15-35,9 15 12,-9-15-27,9 13 14,-9-13-18,12 10 22,-12-10-26,14 8 18,-14-8-35,14 3 7,-14-3-38,16 0 14,-16 0-47,18-5-10,-9-1-13,0 2 21,2-5-38,0 1 18,-1-3-11,-1 0 37,1 1-6,0-2 37,-3 1 13,-1 1 2,2 2 37,-2 0 23,0 1 5,-6 7-9,7-10 22,-7 10 39,10-6 11,-10 6-3,0 0-14,11 3 19,-11-3-12,7 7-15,-7-7-15,8 10-8,-8-10-11,6 14-8,-6-14-5,8 15-9,-3-8-11,1 1-41,0 0-34,4-2-51,-4 1-36,3-1-43,4 1-30,0-2-30,2 2-28,3-5-62,-1 3-31,2-2-7,4-1-21,2-1 3,2-1-57,1-1-30,2-2-257,3-4-251</inkml:trace>
          <inkml:trace contextRef="#ctx0" brushRef="#br2" timeOffset="-189609.293">12324 10069 728,'18'-20'354,"-4"4"6,-2-1-14,0 3-5,-6 1-28,-1 1-37,-5 12-18,2-18-27,-2 18 11,-6-11 3,6 11 3,-11-7 4,11 7-22,-21 1-8,8 1-4,-3 5-4,1 0-17,-5 3-18,1 2-8,1 0-15,-2 3-20,2-1 1,2 2-7,2 0-21,1 0-3,0-1-63,3 1 14,4-2-30,-2-1 12,3 0-24,0-1 17,5-12-23,-1 19 19,1-19-8,6 17-23,-6-17 0,11 14-37,-4-10-3,4 0-25,0-2 13,-11-2-34,21 0 17,-8-1-46,3-3 7,-1 0-37,2-4 5,-1 0-17,3-3-6,-2-1-16,4-5-24,-2 0-8,-2-4 2,-1-1 31,-1-1 15,-1-3 34,2-5 3,-1-1 25,-5 1 34,2-3 49,-4 2 42,-1-2 47,-1 0 39,-2 1 64,-4 5-4,0 2 11,-2 0 24,0 4-8,0 3 1,-3 2-7,1 2 21,-3 5-21,0 1 13,7 9 1,-13-8 23,13 8-6,-11 2-29,11-2 15,-12 13-9,8-3-6,-1 4 8,2 3-2,2 1-4,1 3 6,0 2-140,1 2-58,1 4 0,2 1 0,-2-3 0,2 3 0,0 1 0,-1-1 0,2-4 0,-3 1 0,2 0 0,1-4 0,-1 2 0,-2-1 0,3-4 0,-1 1-116,-2-4-305,4 0-96,-4-1-96,2-2-120,0-1-176,-1-2-638,1-2-1187</inkml:trace>
        </inkml:traceGroup>
        <inkml:traceGroup>
          <inkml:annotationXML>
            <emma:emma xmlns:emma="http://www.w3.org/2003/04/emma" version="1.0">
              <emma:interpretation id="{8967C2E0-E1A1-4B81-8D21-8BEE3A31DD8E}" emma:medium="tactile" emma:mode="ink">
                <msink:context xmlns:msink="http://schemas.microsoft.com/ink/2010/main" type="inkWord" rotatedBoundingBox="13408,9922 14273,9919 14274,10219 13409,10222"/>
              </emma:interpretation>
              <emma:one-of disjunction-type="recognition" id="oneOf38">
                <emma:interpretation id="interp173" emma:lang="en-IN" emma:confidence="0">
                  <emma:literal>on</emma:literal>
                </emma:interpretation>
                <emma:interpretation id="interp174" emma:lang="en-IN" emma:confidence="0">
                  <emma:literal>On</emma:literal>
                </emma:interpretation>
                <emma:interpretation id="interp175" emma:lang="en-IN" emma:confidence="0">
                  <emma:literal>one</emma:literal>
                </emma:interpretation>
                <emma:interpretation id="interp176" emma:lang="en-IN" emma:confidence="0">
                  <emma:literal>own</emma:literal>
                </emma:interpretation>
                <emma:interpretation id="interp177" emma:lang="en-IN" emma:confidence="0">
                  <emma:literal>an</emma:literal>
                </emma:interpretation>
              </emma:one-of>
            </emma:emma>
          </inkml:annotationXML>
          <inkml:trace contextRef="#ctx0" brushRef="#br1" timeOffset="-179999.959">13537 9972 760,'0'-14'639,"0"14"-72,-4-12-44,4 12-63,-2-10-19,2 10-45,-4-9-58,4 9-33,-10-5-40,10 5-31,0 0 7,-18 3-7,7 4-20,4 0 0,-2 4-16,1-1-14,-2 3-9,3 2-31,-1 3-11,0 0-16,0 1-18,3-2-6,1-1-13,0 1-14,3-1 2,1 0-3,1-1-12,3 0-3,0-2-13,3 0-2,2-4 29,2 1-38,0-3-5,3 0-4,1-2-3,2-3-9,0-1-2,-1-1 0,2-3 4,0 0-1,2-2 1,0-1-5,0-2 2,-1-1-4,-2-1 2,-1-2 34,-3 1-45,0-4 40,-3 2-47,-3 0 41,-3-1-41,1-2 39,-7 3-39,2-1 33,-3 0-42,-3-1 45,-1 3-42,-1 1 46,-2 0-50,-3 2 41,1 1-41,-1 2 40,-2 2-40,0 1 37,0 2-55,1 1 9,-3 2-68,1 1 5,3 1-85,-3 1-47,5 0-63,-3 5-35,5-5-101,2 3-85,0-2-29,3 3-81,4-9-715,-5 15-940</inkml:trace>
          <inkml:trace contextRef="#ctx0" brushRef="#br1" timeOffset="-179547.988">13854 10016 810,'10'-7'694,"-10"7"-61,0 0-75,6-10-89,-6 10-68,0 0-46,0 0-29,0 0-29,13 5-20,-13-5-42,10 11-9,-6-2-42,0-1-9,-1 3-22,1 0 0,0 1-35,0 0 2,0 1-47,2-1 8,-3 0-36,1-1 8,-2 0-22,0-1 15,0 0-25,-2-10 13,4 16-19,-4-16 15,3 14-14,-3-14 27,0 0-26,2 15 17,-2-15-23,0 0 17,0 0-24,0 0 13,-9 3-18,9-3 15,-6-8-1,6 8-5,-5-15-3,1 4-5,4 0 0,-2-2 3,0-4-1,4 0-7,0 0 2,0 0 38,3-2-42,3-1 5,1 4-3,1-1 10,3 2-11,3 1 7,-1 3 13,3 0 2,-4 5 6,4 0 33,1 4 50,-4 1-60,3 2 55,0 1-34,0 4 31,-3 0-40,1 1 33,1 1-26,0 3 18,-6 0-46,2-2 26,-3 3-43,-2 0 28,1 0-38,-4 0 30,1 2-41,-3-3 18,-1 1-103,-2 1-61,2-2-54,-4 1-72,0 0-99,0-3-98,-1 3-162,-1-2-182,0 0-730,2-3-1185</inkml:trace>
        </inkml:traceGroup>
        <inkml:traceGroup>
          <inkml:annotationXML>
            <emma:emma xmlns:emma="http://www.w3.org/2003/04/emma" version="1.0">
              <emma:interpretation id="{0AC54834-0AB9-47D7-B640-C6B1E7139CCB}" emma:medium="tactile" emma:mode="ink">
                <msink:context xmlns:msink="http://schemas.microsoft.com/ink/2010/main" type="inkWord" rotatedBoundingBox="14715,9704 16133,9707 16132,10290 14714,10287"/>
              </emma:interpretation>
              <emma:one-of disjunction-type="recognition" id="oneOf39">
                <emma:interpretation id="interp178" emma:lang="en-IN" emma:confidence="0">
                  <emma:literal>Tsp</emma:literal>
                </emma:interpretation>
                <emma:interpretation id="interp179" emma:lang="en-IN" emma:confidence="0">
                  <emma:literal>tsp</emma:literal>
                </emma:interpretation>
                <emma:interpretation id="interp180" emma:lang="en-IN" emma:confidence="0">
                  <emma:literal>TSP</emma:literal>
                </emma:interpretation>
                <emma:interpretation id="interp181" emma:lang="en-IN" emma:confidence="0">
                  <emma:literal>Top</emma:literal>
                </emma:interpretation>
                <emma:interpretation id="interp182" emma:lang="en-IN" emma:confidence="0">
                  <emma:literal>top</emma:literal>
                </emma:interpretation>
              </emma:one-of>
            </emma:emma>
          </inkml:annotationXML>
          <inkml:trace contextRef="#ctx0" brushRef="#br1" timeOffset="-179004.077">14730 9910 673,'-6'-10'854,"2"0"-122,4 10-117,-5-14-56,5 14-35,2-15-28,-2 15-109,9-14 3,-1 7-62,3-1-20,1 2-51,3 0-37,4-1-47,2 0-30,2 1-29,2 0-25,-2 1-20,2 2-12,0 1-16,2 0-54,-2 1-66,-1-1-89,-1 2-126,0 0-121,-3 2-131,1-1-115,-2 3-877,0-3-1176</inkml:trace>
          <inkml:trace contextRef="#ctx0" brushRef="#br1" timeOffset="-179200.7">14893 9866 264,'0'-12'965,"0"0"-236,0 12-77,0-22-59,0 22-38,-1-19 0,1 19-91,-1-15-31,1 15-84,-2-14-42,2 14-12,0 0 23,0 0 10,0 0-25,0 0-22,4 17 12,-2-5 3,2 4-85,-2 2-211,2 2 0,-1 3 0,3-1 0,-2 2 0,0 0 0,2-1 0,-2 0 0,-1-1 0,2 2 0,-1-3 0,-2-1 0,3-2 0,-2-2 0,-1 1 0,0-2 0,0-2 0,-2-2 0,0-11 0,4 19-294,-4-19-184,0 15-94,0-15-119,0 0-92,-4 11-915,4-11-1376</inkml:trace>
          <inkml:trace contextRef="#ctx0" brushRef="#br1" timeOffset="-178568.868">15534 9820 245,'0'0'777,"15"-6"-124,-15 6-27,10-5-42,-10 5-55,0 0-32,7-8-57,-7 8-50,0 0-44,-8-10-1,8 10-43,-15-5-7,3 3-42,0 2-30,-1 0-21,-5 2 7,0-1-71,-1 3 17,-3 1-45,1 0 10,0 3-58,-1 1 21,3-1-49,0 1 28,2 0-48,4 2 32,-1-1-49,3 1 40,4-1-42,-1-1 36,4 1-34,4-10 30,-1 17-30,1-17 29,7 17-36,2-8 31,1-1-35,4-1 25,0 1-34,2-1 25,2 2-38,-1-3 35,4 0-40,-3 2 36,2-1-34,1-1 43,-3 2-44,-1-3 50,-1 2-38,0-2 40,-1 3-40,0-3 6,-5 3 3,1-2 9,-2 0 6,-1-1 6,-8-5 8,9 10 25,-9-10 19,3 11 32,-3-11 14,-4 10 11,4-10-6,-12 8-10,5-3-89,-5-1-6,1 0 0,-6-2 0,0 0 0,0 1 0,-5-2 0,5 0 0,-2-1 0,0 0 0,0 0 0,0-1 0,1 0 0,-1-1 0,4-1-146,1-2-189,3 3-77,-1-3-64,5 0-95,7 5-66,-8-11-78,8 11-149,0-11-412,0 11-882</inkml:trace>
          <inkml:trace contextRef="#ctx0" brushRef="#br1" timeOffset="-178285.005">15677 9905 287,'15'-8'763,"-2"1"-110,0 0-21,-2 0-67,-3 1-25,5 0 5,-6 2-57,-7 4-40,16-9-63,-16 9-69,10-4-54,-10 4 1,0 0 13,13 2 23,-13-2-48,7 12 10,-7-12-63,5 21 39,-2-8-35,-2 4 2,1 0-88,-1 2-116,0 0 0,2 3 0,-1 0 0,1 0 0,1 1 0,-2 0 0,2-1 0,-1-3 0,-1 0 0,1-1 0,-1 1 0,2-2 0,-1-3 0,-1 1 0,0-3 0,0-2 0,1 2 0,-3-12 0,5 16 0,-5-16 0,3 10-238,-3-10-209,0 0-26,8 8-99,-8-8-98,0 0-56,9-5-197,-9 5-389,5-15-917</inkml:trace>
          <inkml:trace contextRef="#ctx0" brushRef="#br1" timeOffset="-178043.54">15838 9887 82,'-8'-19'824,"5"0"-202,-1 2-42,2 2-53,2-1-57,2 1-21,2 0-57,3 1-7,1 1-60,3 2-9,4 2-56,1 1 12,2 3-49,1 3 19,1 0-21,2 4-13,2 0 13,0 3 33,-3 3-55,1-1 65,-4 2-60,0 3 35,-3-2-22,-5 0-22,-1 2-195,-2-2 0,-5 2 0,-2-12 0,-4 22 0,-1-10 0,-3-1 0,-3-1 0,-6 2 0,0-3 0,-4 2 0,-2-4 0,-1 0 0,-2-2 0,3-1 0,-2-1 0,-2 0-38,4-3-791,1 2-259,2-2-876,-1-2-1707</inkml:trace>
        </inkml:traceGroup>
      </inkml:traceGroup>
    </inkml:traceGroup>
    <inkml:traceGroup>
      <inkml:annotationXML>
        <emma:emma xmlns:emma="http://www.w3.org/2003/04/emma" version="1.0">
          <emma:interpretation id="{60E5C075-F445-42E1-BA76-7680B5346626}" emma:medium="tactile" emma:mode="ink">
            <msink:context xmlns:msink="http://schemas.microsoft.com/ink/2010/main" type="paragraph" rotatedBoundingBox="1557,11604 4218,11592 4221,12193 1560,122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0F429E-A7C0-4914-87AA-7A33B72DB9B3}" emma:medium="tactile" emma:mode="ink">
              <msink:context xmlns:msink="http://schemas.microsoft.com/ink/2010/main" type="line" rotatedBoundingBox="1557,11604 4218,11592 4221,12193 1560,12205"/>
            </emma:interpretation>
          </emma:emma>
        </inkml:annotationXML>
        <inkml:traceGroup>
          <inkml:annotationXML>
            <emma:emma xmlns:emma="http://www.w3.org/2003/04/emma" version="1.0">
              <emma:interpretation id="{8F485F3C-D614-4E07-A989-5FCE9323C97A}" emma:medium="tactile" emma:mode="ink">
                <msink:context xmlns:msink="http://schemas.microsoft.com/ink/2010/main" type="inkWord" rotatedBoundingBox="1557,11604 3490,11595 3493,12196 1560,12205"/>
              </emma:interpretation>
              <emma:one-of disjunction-type="recognition" id="oneOf40">
                <emma:interpretation id="interp183" emma:lang="en-IN" emma:confidence="0">
                  <emma:literal>tour</emma:literal>
                </emma:interpretation>
                <emma:interpretation id="interp184" emma:lang="en-IN" emma:confidence="0">
                  <emma:literal>four</emma:literal>
                </emma:interpretation>
                <emma:interpretation id="interp185" emma:lang="en-IN" emma:confidence="0">
                  <emma:literal>Hour</emma:literal>
                </emma:interpretation>
                <emma:interpretation id="interp186" emma:lang="en-IN" emma:confidence="0">
                  <emma:literal>tower</emma:literal>
                </emma:interpretation>
                <emma:interpretation id="interp187" emma:lang="en-IN" emma:confidence="0">
                  <emma:literal>toner</emma:literal>
                </emma:interpretation>
              </emma:one-of>
            </emma:emma>
          </inkml:annotationXML>
          <inkml:trace contextRef="#ctx0" brushRef="#br1" timeOffset="-176760.696">1713 11746 543,'0'0'600,"-1"-17"-47,1 17-15,1-19-69,-1 19 13,1-22-69,2 12-34,-3 10-33,1-21 1,-1 21-10,2-18-1,-2 18-15,2-14-16,-2 14-17,3-11-28,-3 11-43,1-10-20,-1 10-28,0 0-15,0 0-2,0 0 36,0 0-23,0 0-20,5 11 0,-5 1-3,0 1-142,2 3 0,0 4 0,-2 0 0,1 5 0,-1 1 0,1 0 0,2 3 0,-1 2 0,0 1 0,3-1 0,-1 0 0,-1-4 0,1-1 0,0-1 0,1-1 0,1-2 0,0 0 0,-2-1 0,3-3 0,0-2 0,-2-1 0,1-3 0,2-1 0,-3-2 0,1 0 0,1-4 0,3 1 0,-10-6 0,15 6 0,-15-6 0,18 3 0,-18-3 0,19-4-148,-10 0-140,0 0-17,-1-1-19,3 0-25,-3-2-9,0 2-64,1-3-24,-4 1-29,0 0-14,0-1-40,-5 8-74,3-17-476,-3 17-696</inkml:trace>
          <inkml:trace contextRef="#ctx0" brushRef="#br1" timeOffset="-176319.735">1622 12060 218,'-12'1'705,"0"2"-106,12-3-68,-17 2-90,17-2-83,-12-3-46,12 3-45,-9-7-30,9 7-28,0 0-1,5-17-66,2 10 10,2-3-64,2 0 37,5-3-22,2 1 18,4-2-27,3 1 18,4-3-25,0 5 6,2-1-32,1 2 3,0 0-25,-2 3 10,0 2-26,-1 1 9,-2 3-28,-4 1 22,2 3-19,-3-1-7,0 5-16,-2 1 26,0-1-2,-4 3 12,-1-1-15,-1 3 9,-2-2-15,1 2 14,-3-3-17,0 2 19,0 1-4,-1-3-1,0 2-3,1-2 1,-2-2-12,0 0 11,0-3-1,2 1-4,-1-2 7,-9-3-2,19 3-1,-19-3 3,16 0 0,-5-3 9,-1-1-16,-1-2 5,-1 0 22,2 0 29,-3-4-13,1 1 9,-3-1-8,-1 0 13,0-1-13,-3-2 3,-1 1-3,-1-2-2,-4 0-11,0-1 3,-2 1-14,-1 1 4,-2 1-12,-1 1 3,-2 1-3,-2 2-3,1 1-8,-4 2 3,2 0-8,0 2 5,0 3-8,-1 0 4,0 3-36,2 1-38,-2 2-62,3 1-70,-2 0-101,4 3-118,-2 2-94,2-1-109,3 0-634,2 0-872</inkml:trace>
          <inkml:trace contextRef="#ctx0" brushRef="#br1" timeOffset="-175857.179">2491 11868 241,'0'0'841,"3"-8"-119,-3 8-88,0 0-50,0 0-103,0-13-53,0 13-93,0 0-12,0 0-35,0 0-33,-10 8-22,10-8 5,-4 17-2,2-5-38,1 0-25,0 1-46,1 1-7,1 1-23,0 1-18,1-1-2,2-1-27,-1 1 2,4-2-17,-2-2 5,4 2-15,0-5 4,1 0-15,1 0 8,2-1-15,-1-5 9,2 1-15,-1-3 0,2 0-31,2-3-22,-1-1-6,1-1-10,1 0-5,2-3 1,-3-1 7,-1-3 13,-1 2 7,0-2 6,-4-1 1,1 1 7,-2-1 10,-2 0 3,-2 1 7,0 2 0,-2-2 2,0 4 4,-1-1-4,-3 9 21,5-14 2,-5 14 1,0 0 17,2-10 20,-2 10 11,0 0 6,0 0 6,2 10-3,-2-10 9,1 14 5,-1-14-7,0 20-8,0-8-11,0-1-23,1 5 6,1 0-3,0-1-3,2-1-11,-2 2-3,1-2-8,1 1-5,1-1-30,-1-1-36,2-1-48,2 0-54,-3-3-31,1 0-92,2-2-73,0-1-88,0 0-82,2-1-66,-10-5-130,17 6-500,-17-6-828</inkml:trace>
          <inkml:trace contextRef="#ctx0" brushRef="#br1" timeOffset="-175515.88">2972 11984 267,'0'-11'728,"0"11"-135,2-21-50,1 12-72,2-1-48,0 3-92,4-1-4,3 1-22,-2 4-30,4-1-25,-1 1-21,1 3-22,1 3-30,0-3-13,1 4-6,0 1-21,-2 0-23,3 2-17,-4-2-24,1 4-18,-3 0 21,1 2-24,-2-2 26,-2 2-21,-1-2 18,0 1-19,-4 0 22,0-1-26,0 1 22,-3-10-5,0 15 20,0-15 0,0 14 13,0-14 7,-4 12 6,4-12-12,0 0 0,-5 9-16,5-9-11,0 0-9,0 0-14,-9-6-8,9 6-10,0-13-7,0 13-2,1-23-13,0 10 5,2-4-11,2 2 1,1-4-8,1-1 1,2-1-19,1 2-27,3-3-16,2 0-53,0 2-20,4 1-54,-2 1-35,-2 2-36,1 4-32,2 1-20,-2 1-86,0 4-111,-1 1-94,2 2-210,-1 0-385,0 3-807</inkml:trace>
        </inkml:traceGroup>
        <inkml:traceGroup>
          <inkml:annotationXML>
            <emma:emma xmlns:emma="http://www.w3.org/2003/04/emma" version="1.0">
              <emma:interpretation id="{78DFC571-28C5-424E-B039-819A2F8A73FE}" emma:medium="tactile" emma:mode="ink">
                <msink:context xmlns:msink="http://schemas.microsoft.com/ink/2010/main" type="inkWord" rotatedBoundingBox="4122,11904 4219,11903 4220,11917 4123,11918"/>
              </emma:interpretation>
              <emma:one-of disjunction-type="recognition" id="oneOf41">
                <emma:interpretation id="interp188" emma:lang="en-IN" emma:confidence="0">
                  <emma:literal>+</emma:literal>
                </emma:interpretation>
                <emma:interpretation id="interp189" emma:lang="en-IN" emma:confidence="0">
                  <emma:literal>~</emma:literal>
                </emma:interpretation>
                <emma:interpretation id="interp190" emma:lang="en-IN" emma:confidence="0">
                  <emma:literal>-</emma:literal>
                </emma:interpretation>
                <emma:interpretation id="interp191" emma:lang="en-IN" emma:confidence="0">
                  <emma:literal>_</emma:literal>
                </emma:interpretation>
                <emma:interpretation id="interp192" emma:lang="en-IN" emma:confidence="0">
                  <emma:literal>z</emma:literal>
                </emma:interpretation>
              </emma:one-of>
            </emma:emma>
          </inkml:annotationXML>
          <inkml:trace contextRef="#ctx0" brushRef="#br1" timeOffset="-133769.771">4123 11910 387,'0'0'944,"10"-5"-201,-10 5-115,0 0-104,13-1-45,-13 1-56,0 0-5,13 0-59,-13 0-33,0 0-43,0 0-48,14 2-21,-14-2-26,0 0-34,0 0-30,13 5-25,-13-5-19,0 0-15,0 0-11,10 5-16,-10-5-9,0 0-8,0 0-22,13 2-58,-13-2-99,0 0-107,0 0-170,0 0-175,0 0-176,11-4-644,-11 4-1040</inkml:trace>
        </inkml:traceGroup>
      </inkml:traceGroup>
    </inkml:traceGroup>
    <inkml:traceGroup>
      <inkml:annotationXML>
        <emma:emma xmlns:emma="http://www.w3.org/2003/04/emma" version="1.0">
          <emma:interpretation id="{D7F453A2-FC33-40EF-BB66-4D84EF3F3DDA}" emma:medium="tactile" emma:mode="ink">
            <msink:context xmlns:msink="http://schemas.microsoft.com/ink/2010/main" type="paragraph" rotatedBoundingBox="459,13172 14424,13071 14433,14422 469,145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754586-AB3C-458F-8BEB-2E3313BD22E5}" emma:medium="tactile" emma:mode="ink">
              <msink:context xmlns:msink="http://schemas.microsoft.com/ink/2010/main" type="inkBullet" rotatedBoundingBox="464,13861 949,13858 949,13893 465,13896"/>
            </emma:interpretation>
            <emma:one-of disjunction-type="recognition" id="oneOf42">
              <emma:interpretation id="interp193" emma:lang="en-IN" emma:confidence="0">
                <emma:literal>-</emma:literal>
              </emma:interpretation>
            </emma:one-of>
          </emma:emma>
        </inkml:annotationXML>
        <inkml:trace contextRef="#ctx0" brushRef="#br1" timeOffset="-125913.779">484 13873 226,'0'0'644,"0"0"-116,0 0-28,0 0-40,-9-2-20,9 2-13,0 0-22,0 0-28,0 0-5,0 0-19,0 0-8,0 0-19,0 0-15,0 0-14,0 0-8,-10 2-8,10-2-35,0 0-5,0 0-1,5 10-22,-5-10-7,0 0-17,9 6-13,-9-6-102,11 5-79,-11-5 0,19 1 0,-8 0 0,3-1 0,1 0 0,1-1 0,3 0 0,0 0 0,1 1 0,-2-1 0,4-2 0,-4 2 0,3-1 0,-1 0 0,0 1 0,-2-2 0,1 3 0,-2-3 0,-1 3 0,-3-1 0,1-2 0,-1 2 0,1 0-190,-1-2-242,0 1-73,-1 2-65,-1-2-109,1-2-62,-12 4-866,22-2-1259</inkml:trace>
      </inkml:traceGroup>
      <inkml:traceGroup>
        <inkml:annotationXML>
          <emma:emma xmlns:emma="http://www.w3.org/2003/04/emma" version="1.0">
            <emma:interpretation id="{79FF5C44-A3BF-4B93-B43D-302B83F6AFD3}" emma:medium="tactile" emma:mode="ink">
              <msink:context xmlns:msink="http://schemas.microsoft.com/ink/2010/main" type="line" rotatedBoundingBox="1736,13163 14424,13071 14433,14422 1746,14514"/>
            </emma:interpretation>
          </emma:emma>
        </inkml:annotationXML>
        <inkml:traceGroup>
          <inkml:annotationXML>
            <emma:emma xmlns:emma="http://www.w3.org/2003/04/emma" version="1.0">
              <emma:interpretation id="{4B28FC9E-0A24-4D35-8F86-71651A994592}" emma:medium="tactile" emma:mode="ink">
                <msink:context xmlns:msink="http://schemas.microsoft.com/ink/2010/main" type="inkWord" rotatedBoundingBox="1737,13259 3760,13245 3764,13859 1742,13873"/>
              </emma:interpretation>
              <emma:one-of disjunction-type="recognition" id="oneOf43">
                <emma:interpretation id="interp194" emma:lang="en-IN" emma:confidence="0">
                  <emma:literal>cost</emma:literal>
                </emma:interpretation>
                <emma:interpretation id="interp195" emma:lang="en-IN" emma:confidence="0">
                  <emma:literal>Cost</emma:literal>
                </emma:interpretation>
                <emma:interpretation id="interp196" emma:lang="en-IN" emma:confidence="0">
                  <emma:literal>lost</emma:literal>
                </emma:interpretation>
                <emma:interpretation id="interp197" emma:lang="en-IN" emma:confidence="0">
                  <emma:literal>most</emma:literal>
                </emma:interpretation>
                <emma:interpretation id="interp198" emma:lang="en-IN" emma:confidence="0">
                  <emma:literal>Cust</emma:literal>
                </emma:interpretation>
              </emma:one-of>
            </emma:emma>
          </inkml:annotationXML>
          <inkml:trace contextRef="#ctx0" brushRef="#br1" timeOffset="-111118.296">2035 13474 182,'0'0'550,"0"0"-105,0 0-58,0-13-17,0 13-12,1-11-19,-1 11 18,2-11-9,-2 11-2,1-13 7,-1 13-15,1-13-10,-1 13 11,0-13-6,0 13 15,-1-13-18,1 13-4,-3-15-29,3 15-19,-6-11-24,6 11-26,-5-11-5,5 11 25,-12-7-31,12 7-148,-12-6-69,12 6 0,-21 2 0,8 2 0,-3 1 0,0 4 0,-1 1 0,-1 3 0,-2 6 0,-1 0 0,5 2 0,-1 2 0,1 5 0,2-2 0,1 3 0,1-1 0,3 3 0,1-3 0,3 1 0,0-6 0,2 2 0,3-1 0,1-3 0,1-3 0,5 1 0,0 0 0,3-4 0,3-1 0,0-2 0,6-3 0,-3-1 0,3-5 0,2-1 0,1-3 0,5 0 0,-1-4 0,5-1 0,-3-3-149,4 2-72,-3-4-5,-2-1 7,0-1 16,-1-2 25,-3-1 18,-2 1 22,-3 1 19,-2 0 30,-2 1 5,-3 3 18,0 0 14,-3 0 15,-1 3 2,-7 7 11,9-12-1,-9 12 9,0 0-1,0 0 9,0 0 6,0 0 16,5 10 13,-5-10 2,-3 15 14,3-15-7,-2 21-2,-1-11-5,3-10-3,0 22-5,1-10 6,1-1-5,2 0-8,1 1 4,2 0 3,1 0 3,1-3-14,5 1 10,-1-3-5,1-2 4,2 2-2,2-5-5,-1 2-4,3-4-1,1 0-11,-1-4 9,3-1-3,0 1 2,-1-3-3,-1 0-1,-1-2 2,-1-1-3,-4-1 0,1-2 3,-5 0 2,-3-1-3,0-1 2,-2 1 2,-4-3-2,-2 0 1,-1 0-10,0 1 15,-5 0-1,-1 1 3,1 1 10,-3 2 4,-1 3-1,-1 1-4,0 1-1,-2 2-12,2 3 3,11 2 0,-26 0-7,14 2 2,-1 2-6,1 2-7,-2-1-38,2 2-42,2-2-48,1 4-66,2-3-53,0 1-74,3 2-95,-1 1-72,5-10-124,-6 18-714,6-18-938</inkml:trace>
          <inkml:trace contextRef="#ctx0" brushRef="#br1" timeOffset="-110674.46">3125 13621 301,'8'-10'849,"-3"1"-139,0 0-86,-5 9-73,4-18-71,-4 18-51,-2-16-34,2 16-62,-6-14-36,0 6-36,6 8-15,-14-9-12,14 9-39,-19-6-37,19 6-24,-22 0-19,10 3-23,1 0-16,-2 1-15,1 1-13,-1 2 1,2 0-17,1 1-8,0 1-4,2 1-10,2 0-1,2-1-2,0 1 11,3 0-18,1-10 9,2 23-8,2-13 15,1 0-23,3 1-1,2-2-4,0 0 2,3 2-4,2-3-7,0 0 3,0-1 2,0 0 22,1 0-30,-2-1 34,1-1-23,-2 1 25,-2-1-26,-1-2 23,-10-3-18,17 9 26,-17-9-14,13 6 32,-13-6-6,6 7 22,-6-7-4,0 0 12,0 0-5,-4 14 8,4-14-4,-12 6 1,1-2-4,1-2-13,-2 1-2,-3-1-13,-2-1-4,0-1-4,-2 0-1,-1 0-8,3 0-7,-2-1-6,3-1-54,2 2-77,1 0-84,2-3-93,11 3-93,-19-3-114,19 3-70,-9-6-62,9 6-775,0 0-1032</inkml:trace>
          <inkml:trace contextRef="#ctx0" brushRef="#br1" timeOffset="-110365.229">3516 13349 496,'6'-15'843,"0"4"-129,-4 0-74,0 0-57,-2 11-49,0-18-44,0 18-48,-2-15-26,2 15-35,-4-14-46,4 14-50,-5-7-45,5 7-18,0 0-14,-9 4-15,9-4-6,-7 15-15,4-5 4,1 3-31,-1 4-5,2 0-1,1 3-17,0-2-34,1 3-88,0 1 0,2 2 0,1 0 0,-1 0 0,2-1 0,1-1 0,-1 1 0,3-3 0,0-1 0,0 0 0,2-4 0,2 0 0,-1-3 0,1-2 0,0-2 0,1 0 0,3-3-100,-2-1-170,0-3-14,-14-1-70,24 0-25,-11-3-49,-2-2-82,3 1-55,-2-3-76,-2-1-136,0-4-448,-3 2-832</inkml:trace>
          <inkml:trace contextRef="#ctx0" brushRef="#br1" timeOffset="-110189.992">3381 13500 699,'-23'5'774,"0"0"-104,4-2-34,2 1-66,2 0-82,2-3-86,13-1-80,-19 5-53,19-5-44,0 0-37,-12 1-36,12-1-39,0 0-13,12-6-20,-2 2-23,6-2-3,6 1-17,6-6-45,2 4-91,7-6-76,2 2-131,1 1-125,5-1-171,-3 0-735,4 0-940</inkml:trace>
        </inkml:traceGroup>
        <inkml:traceGroup>
          <inkml:annotationXML>
            <emma:emma xmlns:emma="http://www.w3.org/2003/04/emma" version="1.0">
              <emma:interpretation id="{A9B4D37A-A3B0-4353-BE2D-EF21ACBE7E66}" emma:medium="tactile" emma:mode="ink">
                <msink:context xmlns:msink="http://schemas.microsoft.com/ink/2010/main" type="inkWord" rotatedBoundingBox="4730,13141 8899,13111 8909,14462 4740,14492"/>
              </emma:interpretation>
              <emma:one-of disjunction-type="recognition" id="oneOf44">
                <emma:interpretation id="interp199" emma:lang="en-IN" emma:confidence="0">
                  <emma:literal>function</emma:literal>
                </emma:interpretation>
                <emma:interpretation id="interp200" emma:lang="en-IN" emma:confidence="0">
                  <emma:literal>functi0n</emma:literal>
                </emma:interpretation>
              </emma:one-of>
            </emma:emma>
          </inkml:annotationXML>
          <inkml:trace contextRef="#ctx0" brushRef="#br1" timeOffset="-108801.716">4777 13482 395,'0'0'616,"-7"6"-72,7-6-17,0 0-7,0 0-53,0 0-23,5 6-51,-5-6-30,0 0-40,20-3-23,-9 2-23,1-3-32,1-1-38,4-2-32,-1-2-20,3 0-15,2-2-31,-2 0-18,4-2-15,-1-3-11,-2 0-9,1 2-7,-4 0-7,-1-1 5,-2 1 17,0-1-15,-2 2 10,-2-1-16,-3 1 6,0 0-9,-2-1 12,-2 1-5,0 1 9,-3-1-24,-1 2 5,-1 1-2,-2-2-4,0 5 1,-1-1 5,-1 0-8,0 2-4,6 6-1,-14-7-5,14 7-5,-14-4-5,14 4 3,-15 3-4,15-3 1,-16 9 4,9-1 12,0 0 5,0 4 15,1 2 15,1 3 5,-2 3-1,2 1-4,1 3 14,0 1 5,1 1-5,1 2-13,0 2-8,1 4-3,0 2-50,0 1 0,1 0 0,-2 3 0,2-1 0,0 7 0,-1 0 0,2-1 0,1 1 0,0-2 0,-2-6 0,3 5 0,-2-4 0,2-2 0,-2 0 0,2-1 0,-2-1 0,1-1 0,0-1 0,0-2 0,1-3 0,-1-2 0,2 0 0,-1-2 0,0-2 0,0 0 0,1-1 0,0-3 0,1-2 0,-1 0 0,2-2 0,0 0 0,0-1 0,-1-5 0,1-1 0,3 0 0,-3-1 0,-6-6 0,16 4 0,-16-4 0,16 1 0,-16-1 0,17-4-19,-8-2-29,-1 2 1,2-4 16,0-1-13,-1-1-12,0-2 0,2-3-17,-3 1 5,0-3 0,-2-2-4,0-1 11,-3 1-11,-2 1 1,-2-3 9,0-3-7,-4 3 3,-3-3 6,-2-1-10,-4 1-3,-2-1-10,-4-4-8,-3 6-7,-3 0 8,-1 2 4,-2 0-1,-2 3-2,5 3 4,-8-2 1,8 5 8,-3 0-11,3 0 7,3 3 3,3-1 5,0 2 0,6-1 5,-1 2-8,4-2-2,0 1 0,6 0-3,5 8-6,-7-15-15,7 15-35,4-19-13,1 10-5,5-3-10,1 2-1,3-4-10,6-1 18,3-1 10,3 0 12,6-3 30,1 0 10,4 0 19,3 0 11,1 1 20,-2-1 1,0 4 18,-1 0 5,-4 1 11,-4 4 5,-2-1 13,-8 3 11,2 0 17,-4 3 15,-4 1 10,1-1 21,-4 3 10,-11 2 29,16-3 0,-16 3 24,12 4-16,-12-4 40,5 9-13,-5-9 4,-2 14-10,2-14-3,-3 20-29,-1-10 5,0 4-32,-1 0 5,2 1-35,1-1 4,-1-1-30,2-1-10,1 0 3,0-12-15,1 22-2,2-11 3,1-3-4,3 1 0,0-3-4,2 0-5,1-3-9,4-1-22,-1-2-26,1 0-26,2-3 8,4-2-27,-3 0-3,1-2 0,1-2 9,-1 0 16,0-4 9,-1 2 13,-3-4 8,-1 1 13,-1-3 7,-1 2 5,-4 3 11,2-3 21,-4 3 36,-1 0 27,0 3 21,-4 9 22,4-17 18,-4 17 15,0-13 1,0 13 2,0 0 3,-1-12-7,1 12-9,0 0 22,0 0-32,0 0 6,-9 10-31,9-10-5,-3 11-30,3-11-2,-1 16-23,1-16 0,0 17-13,0-17-4,1 19-3,-1-19-23,4 19-43,-1-9-57,0 0-75,-3-10-22,8 16-45,-2-8-13,1-1-81,-1-1-44,1 0-58,-1 0-24,-6-6-86,17 6-122,-17-6-283,15 4-538</inkml:trace>
          <inkml:trace contextRef="#ctx0" brushRef="#br1" timeOffset="-108421.537">5835 13593 551,'0'0'660,"6"-10"-130,-6 10-60,4-10-62,-4 10-12,0 0-9,0 0-44,11-2-24,-11 2-39,8 4-5,-8-4-49,9 8 12,-9-8-54,10 14-13,-5-7-27,-1 1 0,-1 2-42,1-1 11,0 1-28,0 0 7,-3 1-26,2-1 11,-2 1-34,-1-11 10,3 18-31,-3-18 20,0 17-31,0-17 21,0 15-28,0-15 23,0 12-20,0-12 13,0 0-19,-3 14 23,3-14-24,0 0 29,0 0-32,0 0 23,0 0-7,0 0-3,-6-9 1,6 9-1,2-17-3,-2 17-20,5-22 21,-1 11-20,3-2 22,-1-2-17,4 1 18,0-1-21,2 1 18,2 0-17,0 3 16,1 0-14,2 1 20,-2 2-22,1 1 17,0 2-10,0 1 30,1 1-14,-1 2 39,-2 1-27,0 3 16,1 0-16,-1 2 7,-1 1-17,-1 2 8,-1 1-7,-2 2-4,-1 1-3,-2 0-17,0 3-64,-2-1-99,-1 1-56,-1 1-117,0 1-146,-1 0-87,0-1-135,2 0-672,-2-1-982</inkml:trace>
          <inkml:trace contextRef="#ctx0" brushRef="#br1" timeOffset="-107845.875">6721 13643 20,'9'-14'858,"-3"1"-189,1 1-62,-3 1-58,-2 1-68,1-2-46,-2 1-34,-1 11-37,0-15-50,0 15-29,-5-15-17,5 15-41,-9-9 5,9 9-32,-12-5-4,12 5-25,-18 0-7,18 0-9,-20 5-12,8 1-7,1 0-13,-2 2-8,2 2-17,-2 0-6,1 4-14,1 0-8,-2 2 22,4 1-46,0 1-9,-1-1-9,4-2-3,0 2-9,3-2-2,0 2 1,2-3-2,-1-1-6,5 0-4,0-1-14,2-3-25,1 2-27,2-3-34,5-1-48,-2 0-10,2-4-48,0 0-7,4-2-38,-1-1 10,3-1-21,2-2-17,3-2-8,0-1-15,2-2-4,2-1 5,0-4 14,0-2 8,4-2 35,-3-2 16,1-2 24,-2-1 27,-4-3 46,-1 0 22,-1-1 52,-5 2 29,-2-1 59,-4 0 28,1-1 49,-5 3 17,-1 1 35,-1 3 16,-4-1 16,0 3 37,-1 0-12,-1 5-5,0-2 8,-1 2 16,1 2-2,-1 0-16,2 10-20,-6-15-11,6 15 7,-5-7-28,5 7 19,0 0-42,-12 5 7,12-5-13,-7 15 1,3-4 10,0 2-23,2 2-8,-1 4-15,1-2-16,-2 2-18,3 1-12,-2 3-10,2 2-10,-2-1 7,2 0 9,-2 0-42,2 0 0,0 0 16,0-1-26,1-2-3,-2-1-6,2-1-43,0-2-64,0 0-73,0-2-33,2-2-76,-1 1-47,0-5-79,-1-9-115,0 21-76,0-21-117,1 13-655,-1-13-985</inkml:trace>
          <inkml:trace contextRef="#ctx0" brushRef="#br1" timeOffset="-107538.079">6840 13722 531,'0'0'625,"-7"-9"-137,7 9-59,0 0-56,4-16-62,1 8-48,4 2-37,1-2-28,3-1-20,5 1-10,2-2-3,5 1 30,3-1 8,3 2-37,4-2-26,6 1-10,-6 2-12,3 1 4,-2 2-40,0-1 43,-6 5-21,1-2 11,0 4-24,-3-2 20,0 4-23,-2 1 20,-2 1-32,0 1 24,-4 3-11,-2 2 21,0 0-15,-5 1-2,0 3-7,-4-1-12,-1 2-33,-2-3 11,-2 2-22,-2 0 8,-1 0-21,1-3 9,-1-1-24,-1 2 13,0-14-70,1 22-28,-1-22-67,0 17-30,0-17-67,0 14-82,0-14-99,0 0-69,-1 13-117,1-13-723,0 0-939</inkml:trace>
          <inkml:trace contextRef="#ctx0" brushRef="#br1" timeOffset="-107237.548">7393 13507 239,'0'0'850,"-13"4"-201,13-4-69,0 0-92,-7 7-55,7-7-31,0 0-38,0 0-20,6 9-75,-6-9-11,14 1-44,-14-1-1,17-3-48,-6 0 11,3-1-23,-1 1 23,2-4-31,-2 2 11,1-2-30,-2 1 2,-2-3-12,0 2-3,-4-1-21,1 1-10,-3-2-9,-4 9-7,5-17-9,-5 17-11,-3-15-11,3 15-1,-7-12-9,7 12-6,-13-7-16,13 7 21,-15-3-21,15 3-30,-17 3-70,5 2-50,3-1-83,-1 4-65,0 2-89,1-1-160,1 3-100,1 0-214,-1 0-437,4-2-899</inkml:trace>
          <inkml:trace contextRef="#ctx0" brushRef="#br1" timeOffset="-106861.761">7859 13607 197,'0'0'819,"11"-5"-158,-11 5-54,0 0-66,0 0-40,0 0-62,-8 7-20,8-7-71,-8 15-25,4-7-45,0 3-28,0 0-60,0 0-4,1 1-54,1 0 0,2 3-27,-2-3 7,4 2-38,-1-1 8,3 1-36,0-1 5,2-1-10,2-1 7,-1-1-21,2 0 6,4-3-15,-1-2 11,0 0-19,1-1 5,-1-1-16,2-3 17,-2 2-18,2-2 9,-1-2-7,-13 2 18,23-3-19,-14-1 17,0 1-19,0-2 19,-9 5-14,12-9 13,-12 9 5,6-13 10,-6 13-7,0-12-4,-3 1 1,0 4-4,-3-4-6,1 2 5,-5 0-12,0-2 9,0 2-12,-3 1 10,0-1-12,-2 4 11,2-2-9,-1 2-12,0 1-59,1 1-34,0 1-82,2-1-64,11 3-127,-19-3-131,19 3-89,-16 3-137,16-3-575,0 0-915</inkml:trace>
          <inkml:trace contextRef="#ctx0" brushRef="#br1" timeOffset="-106201.577">8349 13726 879,'0'0'697,"-7"-8"-72,7 8-45,0 0-73,-5-10-37,5 10-75,0 0-36,0 0-72,0 0-7,0 0-38,0 0-31,0 0-20,12 6-12,-12-6-21,9 14-39,-3-5 0,-1-1-41,0 2 4,-1-1-32,0 1 11,0 0-26,0-1 8,-2 1-15,2 0 2,-4-10-21,4 16 16,-4-16-7,2 13 10,-2-13-23,0 0 10,0 15-18,0-15 16,0 0-18,-6 8 15,6-8-16,0 0 16,-11-5-19,11 5 13,-8-9-11,8 9 9,-5-14-1,2 5 2,3-3 1,0 0 0,3-3-3,1-2 2,3-3-16,1 2 20,5 0-13,4-3 15,2 1-13,4 3 16,1 0 13,0 3 12,4 2 19,2 4 20,-1 1 11,-1 2-1,0 5-3,-1 0 11,1 0-8,-1 5-9,-2 1-15,-1 0-6,-3 6-15,0-2 22,-5 2-38,1 2-4,-3 1-3,-3-1-15,0 2-64,-6 1-35,-2 2-131,-5-1-103,1-1-170,-3 5-186,-2 0-234,-1-3-667,-2 0-1236</inkml:trace>
        </inkml:traceGroup>
        <inkml:traceGroup>
          <inkml:annotationXML>
            <emma:emma xmlns:emma="http://www.w3.org/2003/04/emma" version="1.0">
              <emma:interpretation id="{B26185E2-FE8A-42C8-A118-053DA8A37318}" emma:medium="tactile" emma:mode="ink">
                <msink:context xmlns:msink="http://schemas.microsoft.com/ink/2010/main" type="inkWord" rotatedBoundingBox="10062,13282 14425,13251 14429,13871 10067,13903"/>
              </emma:interpretation>
              <emma:one-of disjunction-type="recognition" id="oneOf45">
                <emma:interpretation id="interp201" emma:lang="en-IN" emma:confidence="0">
                  <emma:literal>estimates</emma:literal>
                </emma:interpretation>
                <emma:interpretation id="interp202" emma:lang="en-IN" emma:confidence="0">
                  <emma:literal>esntomates</emma:literal>
                </emma:interpretation>
                <emma:interpretation id="interp203" emma:lang="en-IN" emma:confidence="0">
                  <emma:literal>esnlomates</emma:literal>
                </emma:interpretation>
                <emma:interpretation id="interp204" emma:lang="en-IN" emma:confidence="0">
                  <emma:literal>eshomates</emma:literal>
                </emma:interpretation>
                <emma:interpretation id="interp205" emma:lang="en-IN" emma:confidence="0">
                  <emma:literal>esn(omates</emma:literal>
                </emma:interpretation>
              </emma:one-of>
            </emma:emma>
          </inkml:annotationXML>
          <inkml:trace contextRef="#ctx0" brushRef="#br1" timeOffset="-105204.695">10099 13748 245,'-10'6'797,"10"-6"-153,-14 5-52,14-5-83,-9 5-21,9-5-45,0 0 3,0 0-46,0 0-36,0 0-43,0 0-51,16-2-37,-4-1-29,2-1-25,3-1-28,2-2-29,3-2-24,1 1-16,1-2-16,2-2-13,-1 2-26,-3-1 12,0 0-21,-3 2 8,-1-1-16,-4 3 14,0-1-17,-3-1 18,-3 2-15,0-1 14,-8 8-1,6-12-9,-6 12-7,-4-9 2,4 9-14,-12-5 20,12 5-22,-25 0 9,10 2-14,-3 3 11,-1 0 1,-3 4-7,2-1 10,-3 6-1,0 1 3,1 1-1,4 2 2,0 2-3,2 1 1,4-4-10,2 1 7,1 0-19,4-1 24,2-1-17,3-2 19,2 2-16,4-3 17,3-2-18,4 3 5,1-6-34,4 1 0,3-4-38,3-1-3,3-3-45,3-1-16,4-4 6,2 0 3,5-4 27,2-3-6,-2 0 19,3-4-17,-3 0 40,-4-1-3,0-1 32,-4 0-9,-1-3 29,-4 0-13,-4 1 16,-3-1-11,-5-1 27,2 2-20,-7 0 28,-4 2-15,-1 2 24,0 1-5,-6 2 10,0 0-4,-4 2 6,-1 0 11,-4 4 9,1 0 18,-4 1 12,0 0-4,0 5 20,-2 0-27,1 0 15,2 3-32,-3 2 11,2 2-28,1-1 11,2 3-23,1 2 22,4-2-27,2 2 17,3 1-6,0-2-5,5 4-23,1-1 19,2 1-19,4-1 19,1 0-25,1 0 14,0-2-22,1 2 26,1-4-20,1 3 21,-2-4-21,2 1 24,-3-2-23,-3 1 24,-1-3-3,0 2 20,-5-2-19,-6-5 21,8 10-22,-8-10 32,-2 12-8,2-12 24,-12 9-24,1-4 9,-1 0-18,-5 0 8,-1 0-26,-4 0 21,-1 2-27,2-4 15,-4 1-19,2 1 19,2-3-27,3 1-12,-1-1-81,0 1-60,3 0-87,4-2-107,12-1-124,-17 0-83,17 0-155,-7-7-568,7 7-891</inkml:trace>
          <inkml:trace contextRef="#ctx0" brushRef="#br1" timeOffset="-104940.142">11179 13494 592,'5'-15'786,"0"3"-128,-1 2-43,-2 0-76,-2 10-18,1-19-11,-1 19-36,0-14-77,0 14-31,-3-13-61,3 13-30,0 0-42,-9-5-27,9 5-14,-5 8-23,5-8-9,-5 17-14,3-5-22,2 2-16,-1 1-10,1 4-23,1-1-15,0 1-10,1 2 18,1-2-41,0 3 17,0-2-28,2-3-6,-1 2-2,1 2-2,2-3-3,-1 1-62,2-4-72,-2 1-103,2-3-44,1 0-97,1-2-96,-1 0-155,1-2-115,2-1-820,-3-2-1203</inkml:trace>
          <inkml:trace contextRef="#ctx0" brushRef="#br1" timeOffset="-104633.15">10949 13733 215,'-15'-3'906,"5"-1"-220,10 4-132,-14-8-98,14 8-78,-3-10-74,3 10-21,11-13-33,1 5-39,7-4-8,8 0-39,2-1 8,9 1-27,1-2-7,1-1-8,2 3 2,-4 2-9,-3 0-19,-2 4 3,0-1 10,-1 3-40,-4 2 9,-5 2-24,0 1 12,-2 1-17,-5 3 12,0 2-22,-4 3 19,0-1-23,-3 1 13,-1 2-2,-3 0-1,-1 2-8,-1 0-23,-1-2 16,-1 1-25,0-1 15,2 1-21,-1-1 1,-2-2-13,0-10-24,3 19-71,-3-19-37,4 14-55,-4-14-41,6 11-74,-6-11-85,9 6-51,-9-6-43,0 0-88,14 1-617,-14-1-802</inkml:trace>
          <inkml:trace contextRef="#ctx0" brushRef="#br1" timeOffset="-104314.531">11439 13489 796,'-17'4'751,"4"3"-79,1 0-54,3-3-80,1 2-33,0-1-92,2 2-57,6-7-54,-7 10-24,7-10-62,0 0-15,8 12-56,-8-12-7,18 5-45,-18-5 6,25 2-26,-10-2 11,3-3-31,1 2 22,0-3-12,3-1 19,-1-1-2,-1-1 8,-2 0-8,-5-1 5,3-1-5,-5 0-14,1 0 3,-5-4-6,-1 1-5,-3 1-11,-3-3 1,-1 1-15,-3-3 4,-5 4-9,-2-4-6,-1 3-9,-3 1 1,1 4-2,-1 2-2,-1 3-2,0 2-7,-1 4-27,0 0-54,-2 6-72,0 2-88,1 3-72,3 2-130,-2 4-177,4-3-120,3 2-809,0 2-1186</inkml:trace>
          <inkml:trace contextRef="#ctx0" brushRef="#br1" timeOffset="-103665.596">11805 13701 513,'0'0'843,"9"-7"-158,-9 7-70,9-5-97,-9 5-36,0 0-81,17 0-25,-17 0-77,11 8-9,-1-4-49,-4 3-9,1 1-63,-1 1-2,0-1-52,0 2-7,-1-1-34,-1 1 8,0 0-38,1-3 6,-3 4-28,-2-11 19,6 15-17,-6-15 22,1 13-26,-1-13 16,-1 12-26,1-12 18,0 0-26,-8 11 23,8-11-25,0 0 18,0 0-20,-11 3 16,11-3-20,-7-7 19,7 7-21,-4-12 21,4 12-6,-2-18-1,2 4 5,2 2 0,0-4 1,1 1-23,5-1 21,-1 0-19,4-1 21,2 3-21,1-1 21,2 1-20,1 2 17,1 5-13,4-3 15,-2 7-2,-1 1 19,2-1-12,0 4 26,0 1-20,-2 0 11,1 3-21,0 2 4,-4-2 2,1 2-5,-3 1 3,-1 2-2,0-3-3,-3 1 0,-1 1-1,-3-1-4,-1-2-10,-5-6 13,5 15-16,-5-15 14,2 13-14,-2-13 19,-2 10-21,2-10 13,-7 8-11,7-8 12,0 0-13,-12 7 14,12-7-14,0 0 7,0 0-9,-14-2 12,14 2 3,-5-9-3,5 9 1,-5-13-1,5 13-1,-3-19-4,6 4 11,2 3-19,-1-5 8,5 0-6,0 0 14,3 0-14,1 0 18,3 2-16,-1-1 14,3 4-1,0 2 1,0 1-9,-2 4 12,2 1-4,0 3 23,-3 1 2,4 1 16,-4 3-2,1 1-5,-2 2 2,0 0-2,-2 3-8,-3 0-11,1-1 1,-4 3-6,-1-2 37,-1 2-50,-2 0 38,0 0-55,0 0-30,-2 1-51,-2-3-51,2 1-93,-2 1-64,0-2-123,0 1-150,0 0-125,2-11-842,-5 18-1179</inkml:trace>
          <inkml:trace contextRef="#ctx0" brushRef="#br1" timeOffset="-102913.758">13084 13617 814,'6'-11'686,"-2"0"-103,-2-1-51,-2 1-54,0-1-22,-4 1-55,0-1-28,-1 0-51,-3 2-17,-2 0-25,1 1-42,-2 2-18,-5 1-25,1 2-20,1 4-19,-1 0 6,-3 3-35,0 4-11,-3 2-16,3 1-7,-1 4-15,4 1-5,-2-1-16,3 3-14,3 0-6,-3 2-7,5-2 2,3-2-11,2-1 0,1 1-4,3-3-2,0 0 3,3-2-9,3-1-3,-1-1-23,5-2 13,2 0-36,1-1-3,-1-3-41,1 0-2,5-2-26,-2-3 7,2 2-19,-1-5 24,0 0-31,0-2 19,1-4-25,-3 2 36,0-2-17,-2-1 20,-1 0 20,-4 0 15,-1-1 11,0 2 15,-2 2 8,-3 1 5,0-2 21,-2 11 1,2-12 8,-2 12 17,0 0 24,0 0 10,0 0 8,0 0 10,0 0 17,-8 6-27,8-6 16,-3 17-33,3-17 3,0 19-21,0-19 18,2 20-31,1-8 16,1-1-26,0-2 18,1 2-28,1-4 12,2 3-25,-2-3 18,3-2-32,-2 0-4,4 0-39,0 0 13,-2-4-27,3 0 8,1-1-32,1 0-12,3-2-53,0-1-26,-2-4 17,1 1-1,3-2-16,-2-2-11,1-2-9,-5-2-10,3-1 24,-5-2 25,0-1 23,1-3 25,-3 2 35,-3-5 19,1-1 48,-2 1 33,-1-1 38,-2-1 34,-2 1 28,0 2 20,-2 2 5,0-2 35,-3 5-5,1 2 22,1 1 10,-1 1-5,0 2 0,1 3 20,3 9 8,-8-12 34,8 12-24,0 0 34,-12 5-31,12-5 14,-7 16-3,5-3-26,0 3 12,0 1-21,-2 6 10,4-1-16,-1 2-26,1 2-29,0 0-18,0 3-20,0-2-17,0-1-67,0 1-16,0 1 0,-2-3 0,2 0 0,2-1 0,-4-2 0,4-2 0,-1-2 0,1-2 0,0 1 0,2-6 0,-2 3 0,1-4-38,1-2-150,2-1-64,-6-7-32,10 9-67,-10-9-35,13 3-76,-13-3-58,18-5-50,-9 0-128,0-2-714,1-5-1017</inkml:trace>
          <inkml:trace contextRef="#ctx0" brushRef="#br1" timeOffset="-102704.665">13131 13633 773,'-18'6'987,"5"-4"-228,1 3-114,12-5-95,-15 9-32,15-9-111,-8 7-39,8-7-80,0 0-33,5 10-66,-5-10-20,13 5-53,0-4-5,1-1-42,4 0-3,2-1-40,1-1-29,4-1-84,2-1-19,-1-2-65,3 1-34,3-3-106,-1 0-95,-2 0-45,-2 1-112,-2 0-169,-4 0-285,2 1-626</inkml:trace>
          <inkml:trace contextRef="#ctx0" brushRef="#br1" timeOffset="-102068.78">13575 13616 638,'0'0'599,"0"0"-86,16 3-55,-16-3-58,13-2-62,-1 0-42,-12 2-36,20-4-32,-6 2-16,-1-3-16,1-1-24,1 3-26,1-4-6,-2 2-14,-1-2-25,1 2-3,-1-5-16,-1 3 5,0 0-4,-5-1 0,1 2-11,-2-2 3,0 1-4,-6 7-2,3-11-9,-3 11-14,-2-11-7,2 11-4,-9-7-5,9 7-2,-14-5 9,14 5 13,-18 4 10,5-2 6,0 4 10,-2-1 31,0 4-15,-1 1 3,1 2-7,-1 0 9,0 0-21,2 3 3,-1-1-9,3 3-10,1-2 8,0 1-6,0 1-14,6-1-16,-1 0-4,3-1-2,-1-1-6,4-2 4,0 2-8,5-3 0,-1 2-10,3-1 4,0-3-1,4 0-12,0-2-23,5-1 5,-1-2-23,4-1 12,1-1-20,2-4 21,5 1-17,0-4 25,4 0-23,3-2 18,0-2-18,5-3 22,0-1 0,0-3-16,-1-2 28,1-3-8,-2 0 10,-3-4-11,2 1 19,-3-1-14,-4-1 3,-1-3 3,-3 3-1,-5 5 4,-7-3 2,1 6 0,-5 0 7,-4 4-4,-3-1-1,0 3 23,-2 12-24,-3-19 16,-3 12-17,6 7 2,-12-8-1,12 8-4,-15-1 11,15 1 9,-19 6 8,11 0 5,-1 0-3,3 5-4,-2-1 12,2 3 2,1 2-19,3-1-13,0 0 11,4 2-16,0 1 15,3 0-16,-1 0 12,4 1-2,0-1 0,3 2 3,3-2 0,-1 0-2,3-2-18,-1 0 17,2 0-15,-2-2 18,-1 0-13,-1-4 28,-2 1 13,0 0 50,-4-5 17,-7-5-13,11 8-17,-11-8-16,0 0-14,0 0-10,0 0-16,-6 8-63,6-8-90,-16-5-116,3 1-154,-5 1-299,-7-1-305,-4-4-503,-3-1-1144</inkml:trace>
        </inkml:traceGroup>
      </inkml:traceGroup>
    </inkml:traceGroup>
    <inkml:traceGroup>
      <inkml:annotationXML>
        <emma:emma xmlns:emma="http://www.w3.org/2003/04/emma" version="1.0">
          <emma:interpretation id="{0F224D1F-CD1C-4314-B861-4B79AE47C151}" emma:medium="tactile" emma:mode="ink">
            <msink:context xmlns:msink="http://schemas.microsoft.com/ink/2010/main" type="paragraph" rotatedBoundingBox="1612,14731 13429,15093 13386,16507 1569,1614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1ECE73-3FF0-4C68-99DE-3785671A65AB}" emma:medium="tactile" emma:mode="ink">
              <msink:context xmlns:msink="http://schemas.microsoft.com/ink/2010/main" type="line" rotatedBoundingBox="1612,14731 13429,15093 13386,16507 1569,16145"/>
            </emma:interpretation>
          </emma:emma>
        </inkml:annotationXML>
        <inkml:traceGroup>
          <inkml:annotationXML>
            <emma:emma xmlns:emma="http://www.w3.org/2003/04/emma" version="1.0">
              <emma:interpretation id="{59BFF795-3225-4D79-8BC0-C7270CB5FB9D}" emma:medium="tactile" emma:mode="ink">
                <msink:context xmlns:msink="http://schemas.microsoft.com/ink/2010/main" type="inkWord" rotatedBoundingBox="1611,14752 3133,14798 3115,15379 1593,15332"/>
              </emma:interpretation>
              <emma:one-of disjunction-type="recognition" id="oneOf46">
                <emma:interpretation id="interp206" emma:lang="en-IN" emma:confidence="0">
                  <emma:literal>tour</emma:literal>
                </emma:interpretation>
                <emma:interpretation id="interp207" emma:lang="en-IN" emma:confidence="0">
                  <emma:literal>four</emma:literal>
                </emma:interpretation>
                <emma:interpretation id="interp208" emma:lang="en-IN" emma:confidence="0">
                  <emma:literal>hour</emma:literal>
                </emma:interpretation>
                <emma:interpretation id="interp209" emma:lang="en-IN" emma:confidence="0">
                  <emma:literal>Hour</emma:literal>
                </emma:interpretation>
                <emma:interpretation id="interp210" emma:lang="en-IN" emma:confidence="0">
                  <emma:literal>Your</emma:literal>
                </emma:interpretation>
              </emma:one-of>
            </emma:emma>
          </inkml:annotationXML>
          <inkml:trace contextRef="#ctx0" brushRef="#br1" timeOffset="-95654.246">1845 14821 767,'-3'-15'726,"3"15"-76,-1-12-37,1 12-22,-2-11-23,2 11-39,0 0-55,-3-13-39,3 13-54,0 0-25,-2-11-58,2 11-33,0 0-20,0 0-13,0 0-9,5 16-40,-2-5-27,0 3-14,-1 2 26,2 2-17,-3-1-113,2 7-38,0 0 0,-2 0 0,3 3 0,-2-3 0,1 2 0,-2-1 0,0 2 0,0-1 0,1-1 0,-2 1 0,0-3 0,0-3 0,0 0 0,0 1 0,0-1 0,0-3-15,0-1-321,0-3-65,0 2-73,0-4-60,0-11-81,-2 20-84,2-20-118,-3 16-549,3-16-967</inkml:trace>
          <inkml:trace contextRef="#ctx0" brushRef="#br1" timeOffset="-95253.317">1601 15307 379,'0'0'667,"-6"-10"-115,6 10-57,2-12-90,2 3-48,2-2-69,3-1-13,5-3-30,5-3-18,4 2-19,1-4-14,7 2-25,0-1-14,3 1-19,-6 6-22,3 2-18,-2 0-11,1 2 1,-3 5-14,-2 3-4,-3 0-10,2 2-3,-2 3-7,0 2-6,-3 1-4,0 1-6,-3 0-8,-2-1 6,-1 2-16,0-1 9,-1-1-15,-1-1 7,-1 0-14,-1-2 16,0-2-5,3 1 12,-12-4 0,18 3 10,-18-3-12,19-3 7,-9 0-12,-2 0 9,1-2-9,-2-1 5,0-2 2,-1 0 2,-2-1-1,0-3 11,-3 3 1,-1-4-1,-2 2 3,-2-3-4,-5-2-3,1 0 3,-3 0 1,-5 3-6,1-1-5,-2 1-7,-1 2-4,-2 3 1,1 0-5,1 3-1,-1 4-9,-1 1-9,3 0-28,-2 4-54,2 1-60,-1 5-80,-1 0-79,6 4-116,-1 1-118,1 3-233,2 0-423,3 1-810</inkml:trace>
          <inkml:trace contextRef="#ctx0" brushRef="#br1" timeOffset="-94802">2414 15070 898,'0'0'740,"0"0"-105,-2-12-107,2 12-73,0 0-67,0 0-14,0 0-41,-8 8-37,8-8-42,-5 20-20,4-9-30,0 1-20,-1 3-35,1 1-16,1-2-30,0 1-10,1 0-27,2 0-5,1-1-14,0-1-1,1-1-5,1-2-13,1-1-2,-1-1-3,4-2-12,0-2 3,2-2-19,-12-2-1,25 0-29,-10-1-21,1-4-28,0 0 7,0-3-18,2 0 10,-1-4-18,-1 1 20,-2-3-5,0 1 32,-2-3-16,-2 2 13,0-3 11,-3 1 12,-2 4 4,-3-4 9,1 4 11,-2 1 19,-1 11 24,0-20 22,0 20 10,0-12-6,0 12-9,0 0 5,-4-9 16,4 9 9,0 0 5,0 0-3,-4 14 3,4-14-15,-1 17 6,1-17-19,1 21 2,-1-9-24,0 1-4,2-2-9,-1 2 1,0-1-10,2 0 3,-1 0-31,1-2-43,1 0-85,0 0-34,-1-1-66,3-2-68,-1 1-62,1-1-43,-6-7-127,14 10-117,-14-10-411,12 5-690</inkml:trace>
          <inkml:trace contextRef="#ctx0" brushRef="#br1" timeOffset="-94481.104">2806 15097 253,'0'0'617,"7"-14"-88,-7 14-71,11-9-50,-11 9-49,15-4-34,-15 4-5,15 0-36,-4 4-14,0 0-22,-1 1-8,-1 0-56,2 4 13,0-1-36,-2 3 23,1-1-32,-1 1-7,0 3-12,0-3 1,-3 2-7,1-1-14,-4-1-13,1-1-1,-1 1-14,-1-3-4,-2-8-1,3 18 5,-3-18 1,-3 13 2,3-13 28,-2 13-10,2-13 14,-7 8-22,7-8 6,-9 5-24,9-5 4,0 0-25,-12-5-4,12 5-8,-9-8-8,5-1-7,-1-1-6,2-1-7,2-3-5,0-2-3,2 0-11,0-2 0,3 2-7,4-5-33,0 2-30,3 1-57,0-2-42,2 3-54,1 1-85,3 0-69,-1 2-137,2 6-127,0-2-275,5-1-403,7 4-924</inkml:trace>
        </inkml:traceGroup>
        <inkml:traceGroup>
          <inkml:annotationXML>
            <emma:emma xmlns:emma="http://www.w3.org/2003/04/emma" version="1.0">
              <emma:interpretation id="{CC6379F6-6153-4B4D-992C-86B269EB1CF1}" emma:medium="tactile" emma:mode="ink">
                <msink:context xmlns:msink="http://schemas.microsoft.com/ink/2010/main" type="inkWord" rotatedBoundingBox="3945,14948 5527,14996 5511,15499 3930,15450"/>
              </emma:interpretation>
              <emma:one-of disjunction-type="recognition" id="oneOf47">
                <emma:interpretation id="interp211" emma:lang="en-IN" emma:confidence="0">
                  <emma:literal>cost</emma:literal>
                </emma:interpretation>
                <emma:interpretation id="interp212" emma:lang="en-IN" emma:confidence="0">
                  <emma:literal>vest</emma:literal>
                </emma:interpretation>
                <emma:interpretation id="interp213" emma:lang="en-IN" emma:confidence="0">
                  <emma:literal>Cost</emma:literal>
                </emma:interpretation>
                <emma:interpretation id="interp214" emma:lang="en-IN" emma:confidence="0">
                  <emma:literal>lost</emma:literal>
                </emma:interpretation>
                <emma:interpretation id="interp215" emma:lang="en-IN" emma:confidence="0">
                  <emma:literal>west</emma:literal>
                </emma:interpretation>
              </emma:one-of>
            </emma:emma>
          </inkml:annotationXML>
          <inkml:trace contextRef="#ctx0" brushRef="#br1" timeOffset="-93618.644">4030 15204 601,'0'0'615,"5"-14"-79,-5 14-19,2-14-42,-2 14-21,2-15-53,-2 15-7,-2-14-34,2 14-32,-3-10-34,3 10-7,-7-8-32,7 8-25,0 0-29,-18 0-17,18 0-18,-14 12 0,4-1-21,1 2-12,1 4-13,-2 1-14,4 1-8,-1 3 1,2-1-26,3 1-3,-1-3-22,2 3-8,2-4-8,2 0 5,1 0-16,-1-3 7,4 0-15,3-1-4,0-3 0,2-2-17,4-3-7,0-3-30,2-1-21,2-3-42,-1-3-10,4-1-4,1-2-6,-2-1 5,3-6 0,-1 1 11,-1-1-7,-3-2 28,-3 2 14,-1-1 1,-1-1 8,-5-3-2,1 4 23,-3-2 1,-3 0 18,-1 5-4,0 1 17,-3 0-5,-1 11 15,2-16-9,-2 16 0,0 0 5,0 0 11,0 0-3,0 0 7,-11 3 11,11-3 19,-4 15-4,4-15 7,-1 21-15,0-10 7,2 1-5,-1 0-3,1 0-7,2 0 5,1-1-5,1 1 7,1-1-8,2-1 6,-1 2-5,5-4 7,-2 0-6,2-1 3,3-5-9,-3 2 5,3-4-9,0 0 4,3-2-11,0-2 8,1-2-7,1-1 5,0 0-5,-1-2 10,-2-1-9,-1-1 0,-2-3 4,0 3-1,-2-4 1,-3 1 0,-3-1 0,-2 0-4,-2-3 5,-2 3-1,0-3 19,-2 1 15,-3 2 0,0 0-5,-4 1 9,1 3 0,-1-2-8,-1 4-3,-2-1-11,1 3 3,-1 3-14,0 1 2,-2 3 10,1 3-19,-2 0 0,-1 5 1,-2 2-22,2 0-51,-1 2-69,2 4-75,1 0-58,1 0-98,2 1-123,1 0-81,1 0-249,6-2-388,-1-1-818</inkml:trace>
          <inkml:trace contextRef="#ctx0" brushRef="#br1" timeOffset="-93174.898">5006 15219 843,'12'-12'748,"-2"2"-54,-3-3-100,0 4-38,-2-4-72,-1 4-48,-2 0-66,-2 9-27,3-15-45,-3 15-43,-5-14-44,5 14-28,-7-10-36,7 10-18,-11-3-26,11 3-23,-17 0-12,17 0-14,-18 6-8,8-2-9,1 5-6,-1-1-7,1 1-7,0 3-2,3-1-4,1 0-3,1 1-5,-1 2 1,3-3 1,2-11 1,2 24-2,1-12-1,3-1-9,0 0 8,0 1-4,3 0-11,1-3-11,1 2-14,0-2-4,3 0-28,-1-1-13,2 2-7,0-3 16,-2 0 11,2 1 15,-1-5 5,-4 4 20,-1-3-3,1 0 26,-2 1 23,-8-5 26,10 6 16,-10-6-11,5 9 13,-5-9 17,0 0 22,-8 12 8,8-12 7,-14 10-14,3-6-1,1 0-19,-7 0-19,2-1-8,-3 1-10,0-1-6,-3-1-11,1 0-4,1-2-8,-3 0-4,2 0-11,0-1-23,0-1-56,2-1-80,0 0-70,0 1-81,4-4-58,3 1-115,-1 1-74,6-3-25,1 0-70,5 7-651,-3-14-901</inkml:trace>
          <inkml:trace contextRef="#ctx0" brushRef="#br1" timeOffset="-92898.12">5374 15038 865,'13'-7'755,"-3"-2"-65,-1 3-57,-3-1-61,-6 7-35,14-9-70,-14 9-53,8-6-41,-8 6-28,0 0-7,0 0 4,10 2-42,-10-2-13,4 17-22,-1-5-30,-1 1-13,1 6-15,1-3-22,-2 1-32,2 5-147,0 3-6,0-1 0,0-1 0,2 1 0,-2 1 0,0-2 0,-2 0 0,2 1 0,-1-2 0,-2-3 0,1 0 0,0-2 0,-1-2 0,-1-1 0,1-1 0,2-2-139,-3-11-211,1 16-56,-1-16-77,1 13-71,-1-13-92,0 0-58,-5 11-851,5-11-1198</inkml:trace>
          <inkml:trace contextRef="#ctx0" brushRef="#br1" timeOffset="-92722.101">5174 15369 691,'0'0'845,"-16"-6"-132,16 6-134,0 0-57,-5-9-87,5 9-55,6-9-89,2 4-49,2 1-49,3-3-37,4 0-18,3-1-39,3-2-22,5 1-30,0-2-61,3 1-91,1-2-168,0 3-165,0-1-203,-3-1-601,2 0-852</inkml:trace>
        </inkml:traceGroup>
        <inkml:traceGroup>
          <inkml:annotationXML>
            <emma:emma xmlns:emma="http://www.w3.org/2003/04/emma" version="1.0">
              <emma:interpretation id="{2B849B65-0A44-42F4-BD2D-AE1E53015252}" emma:medium="tactile" emma:mode="ink">
                <msink:context xmlns:msink="http://schemas.microsoft.com/ink/2010/main" type="inkWord" rotatedBoundingBox="6577,14964 9260,15046 9219,16379 6536,16297"/>
              </emma:interpretation>
              <emma:one-of disjunction-type="recognition" id="oneOf48">
                <emma:interpretation id="interp216" emma:lang="en-IN" emma:confidence="0">
                  <emma:literal>using</emma:literal>
                </emma:interpretation>
                <emma:interpretation id="interp217" emma:lang="en-IN" emma:confidence="0">
                  <emma:literal>usaug</emma:literal>
                </emma:interpretation>
                <emma:interpretation id="interp218" emma:lang="en-IN" emma:confidence="0">
                  <emma:literal>usag</emma:literal>
                </emma:interpretation>
                <emma:interpretation id="interp219" emma:lang="en-IN" emma:confidence="0">
                  <emma:literal>usang</emma:literal>
                </emma:interpretation>
                <emma:interpretation id="interp220" emma:lang="en-IN" emma:confidence="0">
                  <emma:literal>usavg</emma:literal>
                </emma:interpretation>
              </emma:one-of>
            </emma:emma>
          </inkml:annotationXML>
          <inkml:trace contextRef="#ctx0" brushRef="#br1" timeOffset="-91558.84">6592 15248 200,'1'-15'936,"-1"15"-142,1-10-90,-1 10-77,0 0-59,0-12-51,0 12-88,0 0-41,0 0-28,-3 8-39,3-8-14,-6 19-27,4-4-37,-1 2-30,-1 0-25,2 4-21,-3 3-28,2-2-24,2 2-22,0-4-20,1 1-13,0-2-11,1 1-13,0-3-3,2 1-6,2-3-2,0-2-5,1-1-4,1-1-5,4-2-3,-2-4-4,2-1-14,1-4-7,1 0-15,1-4-19,3-2-21,2-5-27,-1 2-7,0-4-11,1-4 5,0 1 5,0-4 11,-3-1 11,0 1 9,-2-3 7,-2 4 36,-2-1-14,-2 1 12,-1 1 7,0 3 5,-4 1 7,1 2 3,-2 2 36,0-2-41,-2 12 9,1-13-1,-1 13-1,0 0 2,0 0 2,0 0 3,0 0 21,-3 8-12,3-8-3,-2 18-1,2-7 1,2 2-2,-1 1 1,0 0 1,2 2-1,1-2 0,-1 1 2,5-1-3,-2-1 0,2-1-1,2-1-3,2-1-1,1-2-5,2-4-2,0 0-14,3-1-12,-1-2-14,2-2-4,1-2 7,2-2-8,0-1 17,1-2 0,-2 0 13,3-5 3,-1-1 5,-2-1 5,1 0 2,-5-3 3,0-1 3,-5 2 3,0-1 2,-1-1 2,-2-1 0,-3-1 1,-2 4 5,0 2 11,-3-2 11,-1 3 11,-1 3 6,-4 0-4,0 0 1,-2 3 17,-3-2-12,-1 3 2,-2 3 5,-2 3 10,0-1 40,-2 4-50,-1 0 16,-1 1-1,-2 6-5,1-1-10,1 1-21,2 3 0,0-1-12,3 3 3,0-2 0,6 2-12,2-2-4,1 2-2,4-3-6,2 1-10,5 0 11,1 2-17,3-4-10,4 2-35,1 1-18,4-4-26,-2 1-13,2 0-17,0 0 5,-1-1 11,3 1 34,0-1 8,0-1 18,1 1 4,-2 0 16,-2-1 3,-1 0 20,-5-2-10,2 1 18,-5-2-5,0 1 20,-1 1 0,-8-7 14,12 11-1,-12-11 18,3 8 15,-3-8 11,-1 12 1,1-12-2,-8 9-1,8-9-5,-15 9-4,5-5-17,-4 0 4,0-1-12,-4-1 0,0 1-9,-4-3-1,-1 0-7,0 0 15,-4 0-23,1-3 2,0 1-42,-1-2-39,3 1-34,1-1-62,2 0-52,2-1-84,4 1-86,-2 0-94,7 1-91,10 3-226,-18-7-345,18 7-763</inkml:trace>
          <inkml:trace contextRef="#ctx0" brushRef="#br1" timeOffset="-91256.707">7628 15237 656,'3'-12'811,"-3"12"-130,0 0-48,2-14-63,-2 14-47,0 0-64,0-12-79,0 12-59,0 0-53,0 0-25,0 0-8,0 0-11,0 0-5,-3 13-23,3-13-20,-3 21-19,2-9-25,-1 2-22,1 3-23,1 0-17,0-2-13,-1 2-12,2-2-11,-1-4-7,1 4-7,1-2-19,0-2-27,1-1-30,2-1-58,-5-9-37,7 15-39,-7-15-27,12 10-55,-12-10-29,14 4-66,-14-4-40,13-1-40,-13 1-40,18-7-118,-11 2-555,0-1-774</inkml:trace>
          <inkml:trace contextRef="#ctx0" brushRef="#br1" timeOffset="-90936.607">7551 15145 819,'-10'5'656,"3"0"-61,7-5-86,-11 10-28,11-10-60,0 0-34,-2 12-45,2-12-45,0 0-52,13 7-32,-13-7-45,19 0-19,-6 0-20,2-1-12,0-1 6,4-2 15,-1-3 8,3 2 9,-2-2 6,-4 0 10,2 0-9,-4-3 1,-1 2 9,-1 0-18,-2-1-1,-4 0-26,0 0-14,-1 1-11,-4 8-16,-2-20-13,-2 11-11,-1-1-12,0 0-11,-1 3-7,-2 0-4,-2 0 3,-1 2-18,-1-1-3,-2 4-4,1 0-2,-2 2 4,1 2-24,-3 1-31,2 3-51,0 1-71,-2 2-81,0 3-75,3 3-79,0-1-130,3 3-129,0 2-177,4-2-640,2-2-1103</inkml:trace>
          <inkml:trace contextRef="#ctx0" brushRef="#br1" timeOffset="-89777.192">8062 15161 264,'0'0'773,"-6"-10"-111,6 10-19,-5-10-101,5 10-12,-4-9-55,4 9-27,0 0-82,-5-7-24,5 7-15,0 0-14,0 0-20,0 0-16,-2 15-30,2-15-17,-2 21-21,1-7-27,1 1-22,-1 3-22,1-1-18,-2 3-20,2-2-10,2 2-17,-2-3-10,1 2-11,0-1-12,2-1-5,-1-1-7,2 0-10,0-4-5,1-1-1,1 0 0,2-2-6,0-3-3,1 0-5,2-3-11,-11-3-9,23 0-6,-11 0 3,1-3-1,2-3 0,-1 0-14,4-6 10,-4 2-3,1-3 6,-1-1-2,0 0 8,-2-2 4,1 0 1,-3 0 9,-2 2 0,-2 1 7,2-1-5,-2 4 7,-2 0-1,1 1 13,-5 9 10,7-15-8,-7 15-1,7-9 0,-7 9-3,0 0 3,0 0-3,9-4-1,-9 4-4,4 8 4,-4-8 1,6 15-5,-6-15-6,10 16-4,-6-5 9,1-2-6,1 0 5,1 2 2,2-2-6,-1 2-20,1-2-33,1 0-52,3-1-54,0-2-31,1 1-35,1-2-14,1-2-33,1 0 1,2-1-27,2-1 25,-2-1-12,3-1 45,1-1 26,2-1 52,1-1 11,3-4 48,2 1 14,0-3 28,-2 0 1,-1-2 24,0-2-2,-2-1 28,-3 0 3,-2-3 37,-1-1 4,-3-2 42,-1 3-17,-5 0 65,-2 2-8,-1 1 39,-4 1 32,1 4 8,-4-1-14,-1 11-2,-5-16-21,0 8 12,5 8-5,-16-8-9,16 8 3,-21-1 6,8 3-4,-4 4-25,2-2 0,-3 6-20,-1-1-16,1 3-7,0-1-19,3 2-18,0 0-8,2-1-11,0 1-5,5-1-13,1-2-2,1 1-1,4-1 2,-2 0-11,4-10 3,4 17-11,0-8 7,2-4-23,1 2-6,2-4-4,2 2-12,1-3-8,0 0 1,-12-2-3,26 0-2,-12-2 6,0 0-7,3-4 23,-3 2 2,0-3 9,-1-1 0,-1 1 5,0-3-1,-3 0-1,1 1 15,-4 1 9,2 0-7,-3 2-7,3-2 4,-8 8 0,7-9 4,-7 9-8,7-6 5,-7 6 0,0 0-3,0 0 2,6 7 1,-6-7-1,2 16-8,-4-4 18,2 3 6,-1 4 43,0 8 31,-2 5-14,2 4 13,-2 2-26,2 8-14,0 0-8,-1 4-1,2-1-2,-1 2-9,1 0 0,1 0-8,1 2 6,-1-4-9,0 3-3,1-2 0,0-2 0,-1-1 0,-1-9-11,0 1 5,-1-4-10,0 1 12,-2-6-4,-2 1-7,1-7 3,-3-2 0,-1-1 0,-1-3 1,-4-3-6,1-1 9,-5-3-10,-1-5 12,-1-1-2,-4-2 1,-3-4 1,-2-3 10,-11-9 2,-2-1-4,0-6-1,-9-9-13,0-5-3,3-1 0,0-5 0,2-3 0,3-3 0,5-3 0,5-2 0,5-2 0,9-3 0,5 9 0,8 0 0,6-2 0,7 2 0,6 0-12,13-6-40,5 2-25,7 4-20,9-1-23,4 5-27,7 2-16,4 0-28,4 5-53,5 0-48,-2 4-55,4 0-96,-1 6-113,1 0-78,-5 5-243,-2 0-366,-6 2-852</inkml:trace>
        </inkml:traceGroup>
        <inkml:traceGroup>
          <inkml:annotationXML>
            <emma:emma xmlns:emma="http://www.w3.org/2003/04/emma" version="1.0">
              <emma:interpretation id="{E476BC41-3BD7-47FE-BDED-CDD103D18EAB}" emma:medium="tactile" emma:mode="ink">
                <msink:context xmlns:msink="http://schemas.microsoft.com/ink/2010/main" type="inkWord" rotatedBoundingBox="10128,14992 13429,15093 13408,15795 10106,15694"/>
              </emma:interpretation>
              <emma:one-of disjunction-type="recognition" id="oneOf49">
                <emma:interpretation id="interp221" emma:lang="en-IN" emma:confidence="0">
                  <emma:literal>Reduce</emma:literal>
                </emma:interpretation>
                <emma:interpretation id="interp222" emma:lang="en-IN" emma:confidence="0">
                  <emma:literal>Redux</emma:literal>
                </emma:interpretation>
                <emma:interpretation id="interp223" emma:lang="en-IN" emma:confidence="0">
                  <emma:literal>Redub</emma:literal>
                </emma:interpretation>
                <emma:interpretation id="interp224" emma:lang="en-IN" emma:confidence="0">
                  <emma:literal>Redbud</emma:literal>
                </emma:interpretation>
                <emma:interpretation id="interp225" emma:lang="en-IN" emma:confidence="0">
                  <emma:literal>zleduce</emma:literal>
                </emma:interpretation>
              </emma:one-of>
            </emma:emma>
          </inkml:annotationXML>
          <inkml:trace contextRef="#ctx0" brushRef="#br2" timeOffset="-83201.724">10158 15184 145,'-1'-15'775,"1"15"-145,0-16-78,0 16-59,-4-16 40,4 16-18,-1-12-22,1 12-37,-1-13-38,1 13-32,0 0-32,-2-12-44,2 12-36,0 0-19,0 0 39,0 0-31,0 0-23,0 18-27,2-4-14,-1 1-14,0 3-21,2 1-120,-2 5-44,0 1 0,-1-1 0,1 3 0,-1 0 0,0-1 0,0 0 0,-1 1 0,1-2 0,-1 3 0,0-4 0,-2 2 0,1-3 0,0 1 0,1-5 0,0-1-183,1-1-186,-1-3-75,-1-2-41,1-1-99,0-1-66,1-10-76,-3 20-139,3-20-360,-2 9-834</inkml:trace>
          <inkml:trace contextRef="#ctx0" brushRef="#br2" timeOffset="-82722.218">10120 15303 843,'0'-16'665,"0"1"-67,0 1-71,3-1-41,0-2-35,0 2-71,2-2-36,0 2-49,4-3-14,2 3-21,1 1-22,5-1-11,-1 3-17,3 2-7,2 1-14,2 3-8,0 0-37,-3 3-7,0 2-17,0 2-14,-1 2-5,-2 1-12,-1 1-13,-2 1-8,0 2-14,-5 2 1,0-1-17,-3 1 1,-4 1-15,-3 2-2,-2 0 1,-3 4-9,-3 0 1,-4-1-9,-4 4 2,-2-1-5,0-1 3,-3-1-5,1-1 4,-1 0 0,5-5 2,0 0-4,1-1 4,2-2-6,3-1-3,0 0-2,1 0-2,2-1 1,8-6 10,-12 6-26,12-6 10,-8 6 4,8-6 0,0 0 4,3 11 2,-3-11 0,12 10 1,-4-5 1,5 5 3,0 0 11,2 0 9,3 2 6,5 4 19,0-2 13,-1 2 4,2-2-3,0 0-2,0 1-6,-1-1-11,0-1-8,-1-4-5,-2 5 1,0-4-9,0 1-6,-2-3-2,1 5-2,0-6-9,-2 2 4,-3 1-8,0-3 2,-1-1-34,-3 0-39,-1 0-42,-9-6-90,17 9-49,-8-7-40,-9-2-90,12 4-68,-12-4-149,0 0-103,17 0-210,-17 0-399,9-5-916</inkml:trace>
          <inkml:trace contextRef="#ctx0" brushRef="#br2" timeOffset="-81265.984">10810 15588 585,'0'0'708,"10"-11"-122,-2 4-68,-1-1-71,5 1-60,-2-1-20,0-2-67,3 2-16,3-3-49,-2 0-22,2-2-43,-2 1 7,2 0-13,-2 0-11,-2 0-11,0 4-11,-1-4-2,-2 3-10,-1 0-12,-1-1-9,-1 2-10,-1-2-10,-5 10-10,4-14 11,-4 14-27,-1-15 15,1 15-28,-7-10 11,7 10-26,-14-9 18,14 9-15,-17-6 18,17 6-3,-17-4 9,17 4-11,-22 3 16,12-1 4,1 1 20,-1 3 14,1-2-9,1 4-6,-2 1 1,3 0 13,3 4-11,-2-2 1,3-1-5,1 3-9,1-1-7,1 1-8,0 1-12,2-1-10,1 2-1,1-2-6,1 1-2,0-2-3,1 2-9,3-3-2,0 0-20,0-1-48,3 1-44,-2-4-53,1 4-28,3-4-20,0 1-5,3-2-7,1-1-60,1 2-10,4-2-66,1-3-18,2 1 0,-2 0-18,3-3 16,1-3 9,0 3 34,2-4 16,2 0 63,-2-5 6,1 2 65,0-1-4,-3-3 81,-1 0-12,-2-3 68,-1 0 14,-2-1 37,1-2 26,-5 1 24,-4-3 32,1 6 38,-3-4 10,-1 0 36,-1-1 10,-2 4 21,-4-2 6,0 3 20,-3 2-25,1-1 30,-4 0-53,0 3 17,-2 0 11,-1 2-11,-3 2 5,-2 2 2,-2 2-7,-2 1-13,0 1-9,-2 2-20,-4 4 2,-1 1-13,0 3 5,-1 2-13,-2 4-11,3 2-9,-1 0-16,4 1-17,-3 3-18,6 0 1,-1-3-23,3 1 4,1-1-20,5-2-1,1 1-7,0-4-4,3 2 1,2-6-7,2 2-8,3-2-18,1-1-24,2-4-9,1 1-30,2 0-17,1-2-14,3-2-17,-1-2 0,1-2-17,4-1 8,2-1-9,-2-1 4,4-3-10,-2-1 10,1-1-10,-1-2 28,1 2-27,1-5 10,-1-3-46,0 2 25,-3-5-21,0 1 20,-1-2 4,-3-1 16,2 0 10,-5-5 26,1 1 21,-1-2 16,-2 0 8,-1-1 20,-2 0 3,2-2 32,-3 8 19,-1-3 25,1 3 21,-3 1 34,0 2 1,-1 4 52,-1-2-12,0 5 32,1 0-16,-2 0 25,1 13-10,-1-21 16,1 21-16,-2-17 1,2 17 3,-6-8 7,6 8 16,0 0-22,-11-2-9,11 2-4,-10 12 3,4-3-10,1 4-1,-1 1-15,1 4 0,-2 3-13,4 1 12,-3 2-8,3 0-12,-1 1-11,1 1-16,0 0-13,0 1-13,0-1-14,1 2-7,2-2-36,0-1-2,0-1 0,1-2 0,3 1 0,1-3 0,-3-1 0,4-2 0,-1-2 0,2-1 0,2-1-20,2 0-29,0-3-2,1 1-11,1-1-30,3-3-18,-2-1-20,2-1 7,1-1-7,1-1 0,-3 0 8,1-3 2,0-2 8,0-1-6,-1 1 16,2-4-11,-4-1 28,2 0 2,-4-2 20,2-1-2,0-3 22,-4 1-2,2-2 17,-4 2-3,-1-2 14,2-1-6,-4 1 12,-1 0-5,1-1 5,0 1 7,-2 2 15,-2 1 8,2-1 13,-2 12 6,0-17 4,0 17 0,-2-17-1,2 17-8,-2-9-6,2 9 4,0 0-3,-9-7 2,9 7 3,0 0 0,-11 9 10,11-9 6,-7 16-8,5-7-4,-1 2-9,2 2-3,1-2-8,-1 3 2,2-1-7,-1-1-1,1 0-6,2 0 11,-1-2-9,2 2 5,0-4-4,2 1-10,-1-1-6,3-4-2,0 3-4,0-3-3,3 0-5,0-2-15,3-2-7,-3 0-21,0-2 0,3 0-8,-2-3 12,3 0-16,-2-1-5,-1 0-11,1-3 10,-2 1-5,0-4 37,0 0-22,1-4 17,-6 1-1,3-3 22,-2-1 7,-1 1 5,0 1-1,0 1 10,-2 1 6,-1 0 7,-1 3 13,0 1 18,0-1 15,-2 12 3,3-16-4,-3 16-3,2-13 2,-2 13 10,0 0 29,0 0 16,0 0 1,0 0-6,3 12 4,-3-12-4,0 17-5,0-5 0,2-1-26,-2 4-1,0-2-15,0 1-2,0 1 0,0-1-11,2-1-16,-2 3 7,2-1-20,1 0 8,1-1-14,0-1-3,1-1-39,4 1-32,-4-3-45,4 0-55,1-1-41,2-2-71,3 1-31,-1-3-63,0-3-36,4 2 0,-1-1-27,2-3 10,1-3-65,-3 2-19,6-6-325,-2 2-388</inkml:trace>
          <inkml:trace contextRef="#ctx0" brushRef="#br2" timeOffset="-81002.513">12782 15391 64,'5'-13'587,"-1"0"-129,-2 2-63,3-2-31,-5 1-25,0 2-32,0-1-25,0 11-15,-5-20-1,5 20-25,-7-13 45,1 5-42,6 8-11,-9-10-23,9 10-12,-12-4-3,12 4-7,-13 1-9,13-1-9,-16 8-8,10 0-6,-3 1 0,2 3 0,-2 1-16,2 2-9,3 2-15,-3 1-11,1 0-9,-1 3-3,4-2-12,-1-1-21,1 0 0,1-1-21,1 0-12,1-3-5,0 1-6,3-3 9,-2 1-35,3-2-14,1 0-53,2-4-17,-1 3-42,1-5-46,1 2-44,2-3-65,1-1-22,0-1-37,3-1-68,-1-1-44,1-1-121,1-4-98,4 2-338,-2-6-628</inkml:trace>
          <inkml:trace contextRef="#ctx0" brushRef="#br2">13008 15443 838,'-12'3'622,"12"-3"-83,0 0-51,0 0-38,0 0-30,0 0-50,0 0-99,0 0 12,0 0-70,14 2-17,-4-6-47,-1 1-5,3-3-19,1 0-8,-2 0-23,5-2-1,-3 1-6,3-1 4,-3-1-10,-1-2-12,-1 1-11,0 1-8,3-2 2,-5 1 2,-1-1 0,-2 0-4,0 1-1,-3 0 9,-3 10-5,4-19-5,-4 19-6,0-13-4,0 13-5,-4-11-4,4 11-6,-9-7-6,9 7-1,-14-3-2,14 3-2,-13 2 10,13-2 2,-19 8 9,13-1 5,-3 2 8,-1-1-2,2 4 6,-1 0 2,3 3-3,-2-3-17,4 5 1,-1-2-14,1 1 16,0-1-23,2 1 7,2-2-33,-1 1-30,2-2-29,1 2-25,2-1-16,1-1-36,3 1-16,0-3 2,2 1 18,4-1-28,4 0 3,0-1-37,2-2 1,0 1 7,3-5 5,1 1 17,-1-2-6,4-3 17,0 0 16,2-3 19,-4-1 6,4-1 27,-21 3 13</inkml:trace>
        </inkml:traceGroup>
      </inkml:traceGroup>
    </inkml:traceGroup>
    <inkml:traceGroup>
      <inkml:annotationXML>
        <emma:emma xmlns:emma="http://www.w3.org/2003/04/emma" version="1.0">
          <emma:interpretation id="{589E43C7-BFDC-43ED-99FF-4C1D6246E7B4}" emma:medium="tactile" emma:mode="ink">
            <msink:context xmlns:msink="http://schemas.microsoft.com/ink/2010/main" type="paragraph" rotatedBoundingBox="1440,16017 7901,16333 7870,16976 1409,16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554538-F14E-433D-82A7-775C0CF9BFDD}" emma:medium="tactile" emma:mode="ink">
              <msink:context xmlns:msink="http://schemas.microsoft.com/ink/2010/main" type="line" rotatedBoundingBox="1440,16017 7901,16333 7870,16976 1409,16660"/>
            </emma:interpretation>
          </emma:emma>
        </inkml:annotationXML>
        <inkml:traceGroup>
          <inkml:annotationXML>
            <emma:emma xmlns:emma="http://www.w3.org/2003/04/emma" version="1.0">
              <emma:interpretation id="{3300CA3D-DDF3-42BD-B510-EED37E6176CB}" emma:medium="tactile" emma:mode="ink">
                <msink:context xmlns:msink="http://schemas.microsoft.com/ink/2010/main" type="inkWord" rotatedBoundingBox="1438,16053 3028,16131 3000,16687 1411,16609"/>
              </emma:interpretation>
              <emma:one-of disjunction-type="recognition" id="oneOf50">
                <emma:interpretation id="interp226" emma:lang="en-IN" emma:confidence="0">
                  <emma:literal>cost</emma:literal>
                </emma:interpretation>
                <emma:interpretation id="interp227" emma:lang="en-IN" emma:confidence="0">
                  <emma:literal>rose</emma:literal>
                </emma:interpretation>
                <emma:interpretation id="interp228" emma:lang="en-IN" emma:confidence="0">
                  <emma:literal>lose</emma:literal>
                </emma:interpretation>
                <emma:interpretation id="interp229" emma:lang="en-IN" emma:confidence="0">
                  <emma:literal>lost</emma:literal>
                </emma:interpretation>
                <emma:interpretation id="interp230" emma:lang="en-IN" emma:confidence="0">
                  <emma:literal>vest</emma:literal>
                </emma:interpretation>
              </emma:one-of>
            </emma:emma>
          </inkml:annotationXML>
          <inkml:trace contextRef="#ctx0" brushRef="#br2" timeOffset="-78693.947">1459 16266 126,'9'-10'663,"-2"2"-113,0-3-60,-3 4-36,3 0-44,-3-2 1,1 3-15,-5 6-27,7-13-29,-7 13-21,6-9-64,-6 9-4,0 0-61,0 0 11,0 0-28,0 0 4,-16 5-40,9 5 22,-1 1-39,-1 7 30,-1 1-47,1 2 14,1 2-39,0 4 25,0 0-53,4-4 31,0 4-50,1-3 30,3 0-48,2 1 54,1-2-76,0-3 42,2 0-40,4-1 49,0-2-19,3-3 8,2-2-32,0-4-8,1-1-8,2-4-22,3 0-44,1-3 8,-2-1-34,5-4 33,-2 0-36,3-2 22,-3-1-23,1-3 15,-3 1-7,2-5 20,-2 1-3,-4 0 22,0-1-11,-2 0 21,-4-2 2,0 0 19,-4 3-3,1 2 20,-3-4-9,-3 5 16,1 1-7,-2 10 17,-1-17-10,1 17 18,-4-12-14,4 12 15,0 0-14,-11-2 13,11 2-13,-9 7 13,9-7-11,-8 12 13,8-12-14,-5 19 13,5-19-12,0 20 12,0-20-9,4 21 10,-1-10-12,0-2 16,3 1-14,0-1 7,1-2-7,2-1 12,1 1-9,1-4 7,-1 1-12,3-1 12,1-1-14,-1-2 11,5-3-17,-2 1 12,2-2-8,0 0 16,-2-3-16,4 0 14,-2-3-13,-2 0 14,0-1-12,-2-2 1,-3 2 0,-3-4 10,3 2-13,-5-1 17,-1-2-15,-3 1 11,-1-2-16,-2 0 19,-1 1-10,-3 1 13,-1 0-5,0 1 17,-4 1-6,1 2 22,0 1-20,-4 1 13,2 3-16,-2 0 20,1 3-26,-1 1 15,13 2-24,-25 2 15,11 3-14,1 2 12,-1 1-18,3 2 6,0 1-44,0 3-30,5-1-47,0 1-43,3 1-69,0-2-25,3 0-33,1-1-24,3 3-20,1-3-25,3-2-11,1 0-30,1-1-75,-2-3-357,4 1-368</inkml:trace>
          <inkml:trace contextRef="#ctx0" brushRef="#br2" timeOffset="-78330.127">2352 16269 201,'14'-13'549,"-4"1"-93,0-1-39,-2 1-55,-1 1-13,-4 1-36,1 1-6,-4 9-25,3-15-46,-3 15-10,-1-12-28,1 12-19,-7-7-21,7 7 7,0 0-68,-15 0 34,15 0-3,-16 7-2,9-2-24,-1 4-3,-1 1-26,2 0-15,-1 2-2,1 0-14,1 3-10,1-1 1,2 1-17,2 2 7,1-1-8,0-1 1,3 2-8,1-1 5,2 0-8,1 1 2,1 2-5,1-2 11,4 0-14,-3-1 6,3-1 4,-3-1-6,-1-2-4,0-1 7,1 1 1,-3-3 43,-1 1 13,-1-3 50,0 3 5,-5-10 22,7 13-13,-7-13-20,-2 11-17,2-11-12,-5 12-17,5-12-7,-14 9-9,5-6-8,-1 1-8,0-1-29,-2-1 21,-2-1-30,14-1 14,-26 0-54,11-1 4,-1-3-65,-1 2 4,1-1-55,0-4-43,1 2-56,1 1-68,0-1-46,4 0-75,1 1-89,-2 0-735,11 4-879</inkml:trace>
          <inkml:trace contextRef="#ctx0" brushRef="#br2" timeOffset="-78013.941">2715 16175 583,'11'-9'728,"-2"2"-107,-2 0-54,0 0-63,-7 7-45,11-9-38,-11 9-26,6-10-47,-6 10-41,0 0-43,6-7-32,-6 7-15,0 0-15,3 10-6,-3-10-1,-1 18-1,-1-5-13,2 4-1,-1 2-20,1 1-24,-1 4-12,0 2-8,1 0-10,1 2-1,-1-2-17,1 3-20,2-4-6,-1 0-12,5-1-12,-4-1-5,4-1-7,-2-3-6,3-1-6,-1-4-4,1-1-4,1-2-7,1-1-19,0-2-29,1-3-34,0 0-71,1-3-48,-12-2-37,24 0-50,-11-2-33,2-3-68,-2 0-72,2-1-63,-2-4-88,-2 3-139,0-3-463,-2-1-824</inkml:trace>
          <inkml:trace contextRef="#ctx0" brushRef="#br2" timeOffset="-77841.515">2636 16506 395,'-16'5'899,"5"-2"-241,0-1-104,11-2-126,-13 4-73,13-4-78,0 0-42,0 0-56,0 0-34,0 0-35,13-7-12,-2 2-44,2-1-60,2-1-58,3 0-107,1-2-69,3 1-54,6-3-63,-4 3-215,7-2-274,2 1-390</inkml:trace>
        </inkml:traceGroup>
        <inkml:traceGroup>
          <inkml:annotationXML>
            <emma:emma xmlns:emma="http://www.w3.org/2003/04/emma" version="1.0">
              <emma:interpretation id="{6866644C-920D-4A80-A065-8EDC28CA165D}" emma:medium="tactile" emma:mode="ink">
                <msink:context xmlns:msink="http://schemas.microsoft.com/ink/2010/main" type="inkWord" rotatedBoundingBox="3940,16139 7901,16333 7870,16976 3908,16782"/>
              </emma:interpretation>
              <emma:one-of disjunction-type="recognition" id="oneOf51">
                <emma:interpretation id="interp231" emma:lang="en-IN" emma:confidence="0">
                  <emma:literal>matron.</emma:literal>
                </emma:interpretation>
                <emma:interpretation id="interp232" emma:lang="en-IN" emma:confidence="0">
                  <emma:literal>matron</emma:literal>
                </emma:interpretation>
                <emma:interpretation id="interp233" emma:lang="en-IN" emma:confidence="0">
                  <emma:literal>matron,</emma:literal>
                </emma:interpretation>
                <emma:interpretation id="interp234" emma:lang="en-IN" emma:confidence="0">
                  <emma:literal>matr-n.</emma:literal>
                </emma:interpretation>
                <emma:interpretation id="interp235" emma:lang="en-IN" emma:confidence="0">
                  <emma:literal>m atrane.</emma:literal>
                </emma:interpretation>
              </emma:one-of>
            </emma:emma>
          </inkml:annotationXML>
          <inkml:trace contextRef="#ctx0" brushRef="#br2" timeOffset="-76930.503">3938 16695 134,'0'0'669,"-12"-2"-121,12 2-69,0 0-42,-9-8-62,9 8-43,-2-11-17,2 11-32,0-15-16,0 15-2,4-18-14,0 7-17,2 0 1,1-1-22,2 0 31,2 3-20,0-3-26,1 4-11,2 0-17,0 4 0,2-1-3,-2 5-18,1 0-22,2 3-19,1 1-15,-2 2 10,1 1-22,-1 5-23,0-3 9,-1 3-25,-3 1 5,-1-1-18,-2 2 6,-1-1-13,-3-1 4,1 3-2,-3-2-21,0 0 10,1 0-15,-4 0 8,1-3-10,-2 1 11,1-11-30,-3 17 21,3-17-26,-5 15 1,5-15-27,-6 8 2,6-8-13,0 0 11,-12 3-9,12-3 5,0 0 10,-7-10 9,7 10 4,-3-17 10,2 6 5,1-1-3,1-2 5,2-3 3,-1 0 4,2 1 2,2-1 0,1 2-2,2-2 6,0 0 1,2 3 0,2 1 0,2 2 3,2 1 5,-1 3-3,1 3 4,1 2 2,1 0-2,-1 5 6,0 0 1,0 2-1,-2 0-11,0 1 12,-1 4 16,-2-3-16,0 3-7,-3-1-3,-1 1 1,0 0 0,-4 1-1,-1 0-2,-2-2-3,1 1 13,-3-10-14,0 19 13,0-19-12,-1 15-6,1-15 0,-4 14 16,4-14-25,-7 12 13,7-12-25,-6 8 1,6-8-7,-9 4 1,9-4 5,0 0 1,-10-4 3,10 4 5,-5-10 4,5 10 1,-3-17 2,2 5 3,1 0 10,1-2-2,2-1-2,2-2 0,0 2 2,3-4-2,3 2 21,-1 2-20,3 1 1,2-1 6,1 3 5,3 1 15,-1 3 20,-2 3 19,2 1-9,-1 3 8,-2 1 6,-1 1-7,2 4-11,-4 1 2,1 1-5,-1 2-7,-3 2-21,-1 0 7,-1 1-18,-2 1 11,-1 2-16,-1-1 6,-2 3-33,-1-2-54,0 2-49,-1-1-77,-2 0-79,2 1-54,-2-2-72,1 0-76,0-2-96,1 0-93,-2 0-570,2-1-855</inkml:trace>
          <inkml:trace contextRef="#ctx0" brushRef="#br2" timeOffset="-76061.948">5263 16639 461,'9'-10'694,"-4"1"-110,-1-1-58,0 2-96,-4 8-37,1-16-23,-1 16-38,-1-17-35,1 17-30,-8-17-10,3 10-37,-3 2-46,8 5 5,-15-9-20,4 5 8,-1 3-20,0 2-9,0 2-12,-4 0-16,1 4-12,0 0-14,-2 2-6,2 4 2,-2-1-7,2 2-21,1 1-2,2 2-11,2 0-5,0 0-4,3-3-11,1 1 1,2-1-5,1 1 2,0-3-1,3 0-3,2-1-1,-2-11-2,5 18-1,0-10-10,-5-8 5,12 13-1,-2-10-4,-1 0 0,-9-3-14,20 5 3,-8-7-7,0 1-10,2-3-14,0 1-15,1-3-24,-1-1-8,1 0-5,1-4-18,0 1-7,-2-1-3,2-2 9,-3 0 6,0-1-3,-1-1 2,-2-2 13,0 3 11,-2-1-8,-3 1 36,0-1 18,1 2 5,-3 1 9,-2 0 2,2 3 2,-3 9 7,1-17 10,-1 17-6,0-12 2,0 12-4,0 0 7,0 0 5,0 0 1,0 0 5,0 0 10,4 17 7,-4-17 6,4 20-2,-1-8 0,1 0-4,-1 2-6,1-2-3,1 2-3,-1-1 3,1 0 3,0-1-17,3-1 17,-2 1-18,1-3 12,-1-1-24,1 0 12,-1-1-39,3-2 4,-9-5-63,15 7-42,-15-7-31,17 2-16,-17-2-13,18-3-38,-7-1-8,2-1-20,0-2 12,-2 0-47,2-2 47,1-3-1,0-1 13,0-2-28,0 1 0,-1-3 14,0-1 55,-2 0 36,2-2 94,-1-2 134,-2 1 86,-3 0-30,0-1 63,-2 1-11,0 0 22,-2 2 10,-2 2 27,-1-2-6,0 2-1,-1 0 11,0 2 4,-2 2 14,2 0-4,-3 0-7,1 3 6,3 10-22,-4-19 8,4 19-32,-5-14-31,5 14-19,0 0 11,-4-11 28,4 11 8,0 0-18,-2 13 13,2-13-10,1 24-14,2-9 7,-2 4-25,1-1-16,1 5-25,0 0-16,-1 0-24,1 2 23,1-1-54,-2 0-1,2-2-14,1 2-6,-1-3-4,0 1 7,1-2-13,0 1-3,0-2-1,1-3-1,0-1 2,0-2-9,-1-1-3,3 0-10,-1-2-21,0-3-24,1 1-36,-1-3-28,3-1-35,-1-1-36,-9-3-20,19 2-35,-19-2-8,18 0-59,-18 0-30,22-5-37,-13 1-21,2-1-52,0-1-31,-4 0-169,4-1-275,-4-1-511</inkml:trace>
          <inkml:trace contextRef="#ctx0" brushRef="#br2" timeOffset="-75853.249">5485 16578 745,'-21'8'687,"3"-3"-148,4 1-94,0-1-88,2 0-45,4 0-53,8-5-29,-11 7-54,11-7-22,0 0-42,0 0-12,7 10-31,-7-10-3,20 0-27,-6-2-44,2-1-56,4-1-50,1-1-36,2-1-64,2-1-47,0 0-108,1 0-86,2-2-393,0 1-388</inkml:trace>
          <inkml:trace contextRef="#ctx0" brushRef="#br2" timeOffset="-75273.341">5945 16693 403,'0'0'663,"-4"-8"-93,4 8-27,-2-12-68,2 12-47,0-15-32,0 15-38,5-17-24,-1 6-29,2 1-41,2 0-16,3 0-1,2 2-12,2-1-12,5 4-10,1 0-12,1 1-16,1 4-18,-1 0-3,3 4-10,2-1-1,-1 4-37,-1 0-11,-2 1-25,0 2-14,-2-1-18,-2 3-7,-1-2-10,-3 2-12,-3-2 2,-2 3-4,-1-2-5,-3 1-1,-2-2-9,-1-1-14,-2 3-3,-1-12-37,-3 19-13,-1-11-43,1 0-5,-4 1-7,7-9-13,-11 12-12,11-12-4,-12 9-2,12-9 1,-12 3-7,12-3 12,0 0-10,-15-5 35,15 5-12,-5-11 36,5 11-15,-2-17 21,3 7 15,0-2 16,3-1 13,0-1 12,1-1-1,2 2 9,1 0 15,3-2 11,0 0 4,3 1 17,-2 5 16,0-1 2,3 2 33,-3 1 0,4 2 16,-1 1 3,-1 1 17,0 3-1,1 0-15,0 3-4,0-1-14,-1 3-13,0 1-11,-3 0-6,2 1-9,-4 2-4,-1 0-10,0 2 2,-4-3-13,0 4 0,-2-3-65,-1 3-26,-2-1-85,-1 0-55,-2 0-104,0-1-100,0 1-76,-3-2-240,-2 1-406,2-3-761</inkml:trace>
          <inkml:trace contextRef="#ctx0" brushRef="#br2" timeOffset="-75002.834">6426 16527 148,'2'-11'763,"1"0"-124,1-3-49,1 2-72,1-5-52,0 3-33,1-1-30,-1-2-35,-1 3-54,2-1-28,-2 1-13,-1-1-30,0 1-26,-3 1-17,-1 13-20,-1-22-31,1 22-32,-6-19-25,2 10-22,-3 3-9,-1 0-11,-1 1-12,-2 3-6,11 2-6,-23-1-8,9 2-5,-2 1-38,-1 4-55,-4 2-85,2 0-79,0 3-92,0 0-115,-2 6-140,-1-1-207,3 2-471,1 1-878</inkml:trace>
          <inkml:trace contextRef="#ctx0" brushRef="#br2" timeOffset="-74305.87">6920 16682 32,'0'0'678,"0"0"-126,-13-5-91,13 5-20,0 0-59,-8-8-52,8 8-28,0 0-25,-3-11 1,3 11-13,3-14-19,-3 14-10,11-14-25,-5 8-4,2-2-4,1 0-14,4 2-10,0-1-15,1 3-21,-2 1-16,2 2-24,-1 2-14,4 2-16,-4 1-15,0 4-10,0 1-8,-2 0-9,0 2-8,-3 1-4,0 2 3,-3 1-9,-1-1-1,-3 1-7,-1-1-2,0 1-13,-3-1-12,2 1-10,-2-1-23,0-4-8,0 0-7,0 2-2,3-12 12,-5 17 2,5-17 6,-4 12-3,4-12 7,-2 9 3,2-9 5,0 0 1,0 0 7,0 0 1,0 0 5,6-7-1,-2-2-17,1 0 17,2-2-36,1-3 5,1-3 2,2-1 7,0-3 10,2-2 8,1-2 7,0 1 4,0 1 5,1 1 3,-2 0 2,1 4 3,-3-1 1,0 2 4,1 3 5,-5 1-8,0 3-8,0 0 16,-2 3 2,-5 7 8,7-10 3,-7 10-4,0 0-4,0 0 5,0 0 1,1 15 9,-2-3 5,-2-1 5,2 3 11,-2 2 6,2 1 6,-2 0 12,2 2 15,1-1-9,1 1 11,1 0-23,0-2 8,1 1-19,2-1 4,0-1-16,2-1-6,1-1-3,4 0-7,-2-3-4,2 0-4,1-3 7,2 1-17,-2-4-5,2 0-72,0-3-54,1 1-86,-1-3-95,0-3-95,2 3-76,2-2-127,-5-2-651,4-2-864</inkml:trace>
          <inkml:trace contextRef="#ctx0" brushRef="#br2" timeOffset="-74089.221">7857 16693 471,'9'-3'1039,"-9"3"-128,0 0-75,0 0-15,0 0-74,0 0-80,9-5-41,-9 5-71,0 0-35,0 0-49,0 0-54,0 0-307,0 0-110,0 0 0,10-5 0,-10 5 0,0 0 0,0 0 0,0 0 0,0 0 0,0 0 0,0 0 0,0 0 0,0 0 0,0 0 0,0 0-221,0 0-377,0 0-132,0 0-128,0 0-967,0 0-1533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7:13.719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 contextRef="#ctx0" brushRef="#br0">2677 10371 657,'0'0'590,"10"-4"-81,-10 4-25,9-3-53,-9 3-9,0 0-42,10-4-14,-10 4-28,0 0-19,0 0-19,0 0-18,10-5-17,-10 5-19,0 0-19,0 0 24,0 0-53,0 0-37,0 0-3,0 0-29,0 0-11,0 0-12,-7-5-12,7 5-9,-11 4-11,11-4-1,-20 7-11,6 1-6,-4-1-15,-1 4 4,-2 1 7,-4 0-9,-1 3-6,-1-1-7,1 1 0,0-1-2,0 0 6,0 2-9,-1-1 5,2-3-6,0 1 12,6-2 6,-2-1 1,2-2-5,4 0-5,0-2-5,-1 0 1,2-1-4,1-1-6,2-2 1,11-2-4,-23 2-2,23-2-1,-23 0 0,11-4-7,1 1-2,2-3-5,-1-2-5,-1-2 3,4-1 1,0-2-12,3 0 8,1-1-5,1 0 0,2 2 1,3-5-1,1 2 7,2-2-16,2 1 4,2 1-8,2 0 6,-1-1-5,3 3-3,2-1-12,0 4 7,-1 3-14,2 1-9,1 2-10,-1 4 11,2 2-23,-1 0-4,3 6-3,1 0-15,-1 1 3,0 3-15,2 1 26,-1 1-11,0 0 35,-1 1-11,0-3 34,-3 0-15,1 0 29,0-1-17,-1-1 29,1 1-20,-1-4 22,-1-2-19,-1 1 25,2-2-21,0-3 24,-3 0-19,3-2 23,0-1-17,1-4 18,-1 2-19,1-3 20,2-2-15,-2-1 3,-1 0 2,-2-1 3,0-2 1,-2 1 7,-1-2 8,-4 2 12,-2-1 4,-2 2 4,-2-2 14,-2 1-11,-2 0 5,-2 2-19,-2-1 2,-2-2 8,-1 4-18,-2 1 12,-4 1-20,1 1 8,-4 1-18,2 1 14,-3 2-16,0 0 14,-1 4-20,0-1 0,2 0-72,-2 3-68,2-2-81,1 2-75,2-1-123,0 2-106,5-1-121,-4 4-784,5-3-1050</inkml:trace>
  <inkml:trace contextRef="#ctx0" brushRef="#br0" timeOffset="1030.817">4523 10294 553,'0'0'625,"0"0"-80,14 0-36,-14 0-32,0 0-45,0 0-23,14 0-66,-14 0-13,0 0-64,0 0-18,0 0-25,0 0 13,-6 10-33,6-10 11,-14 7-49,3-2 19,0 2-28,-4 0 6,-3 1-33,0 2-14,-3 0-15,0 1-17,-4 2-13,-1-1-7,0 2-1,0-2-10,0 0-6,0 0-2,4-1-9,1-2-4,0 1 11,2-2-18,-1 0-4,2-1 1,2-1-6,0-2-6,2 1-2,-3-2-5,4 1 1,-1-4-5,3 3 3,-1-3 0,12 0 5,-24 2-2,24-2-4,-22-2 1,22 2 1,-21-1 2,21 1-3,-18-5-2,9 1-1,0-1-4,1 1-4,2-2-8,6 6-3,-12-12-7,12 12-20,-6-16 9,6 16-26,-3-14 22,3 14-15,4-17 19,-4 17-26,7-16 28,0 8-25,-1 0 27,2 3-25,1 0 23,3 0-19,-2 0 34,4 4-22,0 0 29,2 1-18,1 2 28,4 1-18,0 2 25,1 2-25,1 1 21,1 0-28,-1 1-4,3 0-30,0 3-8,-4-3-26,1-1 5,2 1-19,-5-1 17,3 0-19,0-2 42,-1 1-13,1-4 41,0 2-7,-3-3 25,1 0-9,2-2 24,-2-3-13,6 0 21,-1-1-18,-2-2 25,4-4-18,-3 2 18,-2 0-16,-2-3 25,0-1-15,-2 1 26,-2-1-10,-2 0 35,-2-1-4,-3-1 20,-2 2-26,-3-1 32,0-1-12,-5 14 17,-3-22-18,-1 10 23,-3 0-23,-5 3 19,1 1-37,-5 1 15,0 4-33,-3-1 22,1 3-32,-4 1 17,3 2-27,0 1 20,0 0-28,0 1 18,2 1-34,-1 0-17,4 0-79,1-1-38,-1 2-71,4-2-102,0 1-69,3 2-68,1-2-141,6-5-614,-7 10-828</inkml:trace>
  <inkml:trace contextRef="#ctx0" brushRef="#br0" timeOffset="1825.731">6357 10170 31,'0'0'766,"0"0"-160,0 0-79,0 0-39,0 0-64,-5-9-40,5 9-43,0 0-43,0 0-2,-13 0-46,13 0-14,-14 5-49,5 0 1,-3 2-33,-2 1 7,0 0-33,-4 2 9,0 2-38,-2-2 6,-3 3-34,-1 1 11,1 0-10,-2-1-14,1 0 5,0 0-6,0 0-11,0-1 1,3 0-5,-1-3-4,-1 1-4,3-1-7,-1-1-3,0-1-4,1 0-2,3 0 4,0-3-21,-1 1 19,1-1-9,1 1-7,1-3-2,0 0 1,2 1 2,0-2-2,13-1 2,-26 1-4,14-2 0,0 0 0,1-2-11,2-1-11,9 4 24,-16-9-7,10 1-13,2-1 2,1 0-38,3 9 19,1-22-22,3 8 6,1 0 0,3 1 27,1-1-1,2 0 8,1-1-3,2 1 3,0 2-4,3 0 7,-2 4 3,0-1 0,1 4-13,2 2 7,-1 0-4,-1 3-3,3 3-15,-1 2 29,4 1-23,1 4 23,2 4-25,1-2 11,-2 3-20,2 1 12,0-2-24,0 0 14,1-1-12,-2 1 15,0-3-13,0 0 23,-1-1-8,-1-3 19,2 0-13,-3-1 22,0-4-20,0 0 24,-3-2-15,3-2 20,-3 1-20,0-3 27,1-1-25,0-2 20,-3-2-15,-1 1 21,-2-2-15,-1 0 27,-3-1-38,-2-1 45,-1-1-26,-4 1 26,-3 0 3,-3-4-4,-3 1-1,-4 0 0,-3 0 0,-5 4-4,-1-1 2,-1 2-8,-5 2-1,0 4-12,-1-1 8,1 2-26,2 3 24,-4 1-24,3 1 9,-2 3-43,3 0-52,1 2-125,2 0-145,0 3-151,0 2-906,4-2-1034</inkml:trace>
  <inkml:trace contextRef="#ctx0" brushRef="#br0" timeOffset="2723.296">8106 10273 506,'0'0'563,"9"-6"-85,-9 6-40,10-8-38,-10 8-55,9-8-14,-9 8-11,0 0-19,9-5-14,-9 5-44,0 0-11,0 0-50,0 0 13,0 0-23,0 0 22,0 0-19,-4 13-4,-2-5-23,-2 0-23,-1 2-11,-1-1-12,-3 6 0,-1-2-12,0 2-7,-4-2-7,-1 4-2,-1-2-19,-2 1 10,-1-3-4,0 2 39,-1-2-55,1 0 46,-3-1-61,5-2 33,0-1-50,-2 1 41,3-3-43,-1 0 35,1 0-56,2-2 52,2-2-57,-1 0 47,4-2-55,-1 1 54,1-4-43,1 1 44,1-2-52,2 0 46,0-4-48,1 0 53,3 1-61,0 0 54,5 6-51,-2-17 51,4 8-50,1-1 5,1 0 6,4-2 1,1 0 2,2 0 2,3 0 2,0-2 0,2 1 0,1 2 0,1 0 2,0 1-8,2 0-5,1 3-6,-2-1-5,-1 4-7,2 0-2,-2 3-1,1 1-4,1 3-7,2 2 10,0 1-5,0 2-4,-2 2-8,5 2-8,-1 3-1,0-2-13,-3 1-13,2 0 0,-3-2 6,0 0 4,-2-2 16,3-1 7,-3 2 7,2-3 8,-2-2 7,-1-2 10,2-1 5,-3-1 6,4 0 1,-3-4 4,0 0 3,1-1 5,-3-3 6,2-1 8,-3 2 9,1-3 9,-3 0 22,0-1-12,-3-1 16,-2-1 5,-1-2-9,-3 1 0,-2 1 3,-2-1 4,-2-2-8,-3 0-5,-2 2-7,-4 0 0,-4-1-8,-2 4-7,-1-1-2,-3 5-5,-2 0-8,2 3-11,2 0-47,-3 2-110,0 2-200,2-1-312,-2-1-934,2 1-1258</inkml:trace>
  <inkml:trace contextRef="#ctx0" brushRef="#br0" timeOffset="3805.638">8164 8181 34,'7'-6'741,"-7"6"-148,7-7-65,-7 7-35,0 0-39,10-7-22,-10 7-36,0 0-28,8-7-31,-8 7-59,0 0 4,0 0-19,6-6-22,-6 6-35,0 0-29,0 0-22,0 0-19,0 0-19,-13 6-2,4-1-15,-2 1 45,-2 2-60,-4 1 39,-1 3-57,-3-2 51,-5 4-58,-1-1 36,-2-1-13,-6 2-9,1 1-8,-1-1-9,1 1-4,4-3-1,1 0-3,1-2-7,0 2-7,4-4-5,-1-2-8,2 2-2,3-1-3,1-2-5,2-4-2,0 3 0,3-3-2,0 0 0,3-2-6,-2 0 23,13 1-17,-19-5-11,9 0 0,2-2-3,3-1 15,0-2-16,0 2-3,1-3-1,3-1-39,-1-1 43,4 0-41,-1 1 39,4-3-48,0 0 42,1-2-51,4 2 31,0-1-20,1 2 57,-1 2-52,3 2 55,-1 1-46,0 3 4,1 0-4,0 2-12,0 2 0,0 4-10,1 1-2,1 2-5,1 1-4,1 2-8,1 3 1,2-2 2,0 3-6,0-1-1,3 2 10,-2-2 7,0 0 2,2-2-7,0 0-7,-1-3 3,2 1-9,-1-4 12,-1 1-12,-1-3 21,0-1-26,1-4 32,1 2 24,0-2 17,-1-3 1,-1-1 10,-3 1 9,-1-1 9,-3-1 18,-3 2 17,0-5 2,-5 0 18,-1 1 12,-4-1 2,-1 1-2,-3-4-1,-4 1 3,-4 0 1,-3 1-5,-3 1-5,-3 2-6,-3 5-12,-3 1-11,-2 1-6,1 3-10,-2 3-7,0 1-14,3 1-66,-2 3-131,1 2-188,1 4-231,5-4-347,3 1-423,4 0-981</inkml:trace>
  <inkml:trace contextRef="#ctx0" brushRef="#br0" timeOffset="4668.956">8006 9092 471,'0'0'571,"0"0"-34,0 0-48,0 0-30,0 0-37,2 10-28,-2-10-51,-4 14 10,0-4-25,-2 0-27,-1 3-29,-3 2-18,-3 0-3,-1 0-26,-4 5-19,0-2-24,-2-1 25,0-1-66,-1 0 27,-1 1-63,2-3 38,-1 0-64,2-1 38,0-1-59,2-2 37,0 0-58,1-3 40,1 0-56,0 0 41,-2-2-50,3 0 38,1-2-52,0-1 63,13-2-71,-23 0 42,12-2-48,-2-1 40,13 3-42,-18-8 39,9 4-45,2-1 47,0-2-47,7 7 44,-8-14-49,8 14 48,-5-17-7,5 17-8,2-18-4,-2 18-4,5-21-8,0 11-21,0-1 4,3 0-4,1-1 3,0 1 10,1 1 5,3-1-8,-2 4-3,1-1 3,3 1-10,-1 3-53,1 1 49,-1 0-42,2 2 45,-2 2-37,4 2 33,-2 0-21,3 4 16,1 0-38,-1 3 6,1-1-3,1 1 8,-2 2 4,1-2 5,1 1 4,-2 0 5,1-1 9,2-1 10,-3 0 8,2-3-1,-1 3 6,-3-6-1,1 1 12,0-1 4,-1-2-2,0-1 4,0-1-4,0-2 4,0-1-1,1-1 4,-3-3 11,3-1 1,0-1 10,-3-2 17,1 0 27,-3-1-21,-4 2 40,-1-4-20,-3 2 36,-2-1-33,-3 0 56,-3-1-49,-4-1 43,-3-1-61,-3 0 46,-6 0-51,-3 3 45,1 1-58,-1 6 34,-3 1-57,0 1 37,2 5-53,-4 2 34,0 2-54,0 6-134,0 0-111,3 3-136,1 3-236,5 2-246,2-2-714,3 0-1249</inkml:trace>
  <inkml:trace contextRef="#ctx0" brushRef="#br0" timeOffset="5793.772">8106 11249 723,'0'0'638,"8"-6"-67,-8 6-44,0 0-67,7-6-48,-7 6-57,0 0-7,0 0-32,0 0-22,-10 7-20,10-7-19,-14 11-34,1-5-16,2 1-16,-6 1-13,1 2 36,-5 1-62,0 0 24,-4 2-71,0-2 43,-4 1-54,3-1 44,-1-1-6,0 1-14,2-1-15,1-2-17,3-1 2,0-1-22,3 1-13,2-4 2,-1 2-8,2-2-8,1-1-2,0-2 16,14 0-31,-23-2-1,11-1-6,3 0-5,-1-1-4,2-1-6,2-2 11,1-2-3,0 1-6,1-2-32,1-1 33,3 11-40,0-21 38,3 10-41,1-1 35,1 2-44,1 0 43,2-2-44,0 5 35,3-3-48,-2 5 28,1 2-72,2-1 4,-2 1 11,4 3 0,-1 3 5,1-3 9,3 5 7,0-1 3,3 2-1,1 3 8,1 0 5,-1 2 16,0-1-21,3 3 8,1-1-10,0 0 14,-4-2-3,0 1 11,1-2 1,-3 0 6,3-2 6,0-1 6,-4-2 1,1 0 10,0-1 2,-1-3 1,1-2-8,-1 0 17,1-3-4,-1-1 11,0 0 4,-3-4 42,1 0 13,0 1 45,-4-3-30,-3 2 56,-1-2-29,-1 3 68,-3-2-59,-2 1 35,-2 10-57,0-18 45,0 18-33,-6-17 17,6 17-51,-10-15 14,2 9-49,-1 2 22,0-1-40,-1 1 22,0 1-67,-1-2-12,0 2-113,1 1-87,-1-1-100,0 2-134,1-2-192,10 3-217,-19-5-715,10 1-1248</inkml:trace>
  <inkml:trace contextRef="#ctx0" brushRef="#br0" timeOffset="7823.64">2582 11223 490,'0'0'601,"0"0"-79,0 0-39,10 3-57,-10-3-12,0 0-61,0 0-1,6 9-41,-6-9-34,0 0-43,-4 14-5,4-14-32,-8 12-4,3-5-9,0 1 13,-2 1-36,-3 0-6,0 1-26,-1 1 22,-1 0-38,-4 1 12,0 0-41,0-1 16,-1 4 21,-2-4-55,2 1 8,-2-1-20,-1 0 7,1-2-14,2 0 3,-2-1 11,3-1-10,1-1-10,-2-1 1,3-2-20,0 0 5,1-1-6,-1-2 1,14 0 4,-23-2-21,12-1 6,0 0-1,2-2 5,-1-1-10,4-1-3,-1 2 0,2-3 0,0-1-1,5 9-3,-5-15-5,5 15-4,-1-17 16,1 17-9,1-17 1,-1 17-2,8-16-2,-3 7 3,-5 9-8,10-14-11,-2 7-4,-1-1-13,2 3 0,0-3-2,4 3-1,-1-3-14,0 4-4,2-3 1,-1 4 3,4-3-6,-3 5 2,1 1-10,1 0 3,0 0-3,2 4-2,0 1 3,1 3 1,0 1-2,0 0 16,2 3-35,-3 1 26,2-1-15,0 0 25,2 1-3,-3-2 28,1 0-15,-1 0 27,1-2-14,1-1 25,-2-1-10,1-1 12,1-4-19,-3 0 26,3-2-16,-1 0 21,4-4-18,-1-1 23,0-3-17,0 1 23,-1-4-5,2 0 25,-3-4 1,-2 1 28,-2 0 17,-2-1 6,-2 1 19,-2-2 1,-4 3-14,0-1 2,-5 0 0,-2 1 15,-1 2-9,-7-3-23,-1 3-13,-2 1-15,-6-1-6,-1 4-11,-3 0-5,-2 0-11,-1 5-12,0-2 5,1 1-24,2 2-93,0-1-94,1 2-102,1 2-144,-2 0-199,5 4-269,-1-5-514,3 4-1032</inkml:trace>
  <inkml:trace contextRef="#ctx0" brushRef="#br1" timeOffset="16497.79">4212 759 575,'0'0'580,"0"0"-59,2-12-23,-2 12-39,0 0-37,0 0-7,2-12-23,-2 12-29,0 0-26,0 0-14,0 0-16,0-13-15,0 13-16,0 0-12,0 0 0,-1-12-17,1 12-34,0 0-7,0 0-20,0 0-22,-6-6-22,6 6-13,0 0-22,0 0-13,-14 5-3,14-5-3,-13 12 20,4-6-15,1 5-58,-1-1-35,0 2 0,-1 1 0,0 2 0,0 2 0,-2-1 0,3 2 0,0 2 0,-2-2 0,2 1 0,1 1 0,-1 1 0,2-1 0,0 1 0,2 0 0,-1 0 0,-1 1 0,5-1 0,-1-1 0,2-1 0,0 0 0,1 1 0,0 1 0,0-3 0,2 1 0,1 1 0,-1-1 0,1-4 0,3 2 0,-2-1 0,2-1 0,0-1 0,1-2 0,2 0 0,0 0 0,1-4 0,2 1 0,-2-1 0,4-4 0,-2-1 0,-1-1 0,3-2 0,0-3 0,1 1 0,1-5 0,0 2 0,1-4 0,0 0 0,-2-2 0,-1 2 0,-2-1 0,-1-1 0,-2 0 0,0-1 0,-2 3 0,-1-4 0,-2 4 0,-2-3 0,-2 12 0,1-17 0,-1 17 0,-5-17 0,-1 10 0,0-1 0,-2 3 0,8 5 0,-22-4 0,11 3 0,-3 2 0,1 3 0,-1-1 0,-3 3 0,3 2 0,-2 2 0,-1 1 0,3 2 0,0-1 0,0 0 0,2 3-86,2-2-357,1-1-81,3 0-86,-1 2-145,0-2-242,2 2-518,2-5-1145</inkml:trace>
  <inkml:trace contextRef="#ctx0" brushRef="#br1" timeOffset="18402.026">14503 1097 471,'0'0'654,"-11"-3"-91,11 3-43,0 0-79,-9-6-39,9 6-38,0 0-42,0-12 2,0 12-15,6-12-40,-6 12 0,12-11-24,-5 4 5,4 3-43,1-1 6,1-1-50,1 2 15,-1 2-51,0 0 13,3 2-57,-3 1 15,-1 2-48,1 1 22,2 2-39,-5 1 20,1 0-28,-1 2 12,-4 2-22,1 1 16,-3 2-29,-2-2 31,0-2-38,-2 5 30,-2-3-4,0 2-5,-2-1-1,0-1-4,1-3-2,-1 3 3,1-4 5,-1 1-7,4-9 9,-8 12-4,8-12 1,-6 8 4,6-8-9,0 0-2,0 0-5,0 0 1,-4-11 0,4 11-39,6-19 40,-1 7-31,3-1 33,-2-3-34,2-2 34,3-1-34,-1 0 36,3-4-36,-1 1 37,1-3-34,-2 6 34,1 2-31,0-1 30,-3 2-29,-1 2 47,0 1-48,0-1 33,-2 5-35,2-3 44,-3 3-48,0 0 55,0 2-46,-5 7 35,8-14-36,-8 14 32,7-10-29,-7 10 27,5-10-32,-5 10 31,0 0-33,7-7 41,-7 7-46,0 0 41,0 0-32,0 0 36,0 0-34,0 0 45,-1 15-31,1-15 36,-6 20-32,4-9 57,-2 3-61,2 1 52,-2 0-54,0 0 51,3 1-59,0 0 49,1-2-3,-2 0-5,4-2-2,-1 3-5,0-3 6,5 1-7,-1-1 3,0 1 4,3-4 2,1 1 13,1-2-1,1-4 2,-1 1 9,4-2 13,-2-1 14,4 0 1,-3-2 18,6-2 22,-2 0-80,1-1-41,-1-1 0,0 1 0,1-1 0,-3 0 0,0 0 0,0-1 0,-3 3 0,-1-1 0,-1 0 0,0-1 0,-10 4 0,13-2 0,-13 2 0,14-5 0,-14 5 0,9-3 0,-9 3 0,0 0 0,11-3 0,-11 3 0,0 0 0,0 0 0,0 0 0,10-4 0,-10 4 0,0 0-106,0 0-478,0 0-84,0 0-128,-15 3-188,15-3-616,-10 2-1252</inkml:trace>
  <inkml:trace contextRef="#ctx0" brushRef="#br1" timeOffset="21842.493">14813 16147 157,'0'0'599,"0"0"-96,0 0-94,0 0-28,5-10 8,-5 10-48,0 0-27,3-9-23,-3 9 4,0 0-14,5-12 20,-5 12-29,0 0-4,0 0-29,0 0-2,4-10-14,-4 10-6,0 0-11,0 0-11,0 0-14,0 0-15,0 0-21,0 0 0,-12 5 8,12-5 1,-10 10 4,5-2-9,-3 0-10,1 3 11,-1 0-23,1-1-5,-2 2-19,2 2 23,-1 0-71,-1 0-55,0 3 0,2-1 0,-2 1 0,-1 0 0,2 0 0,-1 0 0,4-2 0,-4-1 0,5 1 0,-1 0 0,1 0 0,0-1 0,2-2 0,0 1 0,2-1 0,2 1 0,-1-1 0,2-2 0,1 1 0,3 0 0,-1-2 0,3 1 0,-1-2 0,0-1 0,2 0 0,-1-2 0,1 0 0,0-1 0,0 0 0,1-3 0,-11-1 0,21 0 0,-21 0 0,23-1 0,-12-2 0,-1 1 0,0-2 0,-1 0 0,-9 4 0,15-9 0,-8 3 0,-7 6 0,7-12 0,-7 12 0,4-14 0,-4 14 0,-1-13 0,1 13 0,-9-12 0,9 12 0,-12-10 0,12 10 0,-15-5 0,15 5 0,-20 3 0,10 0 0,-2 1 0,-1 4 0,2 0 0,-2 1 0,2 0-79,0 1-427,2 0-135,0-1-202,2 1-1086,1-2-1663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6:50.504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16220 781 833,'0'0'698,"3"-10"-63,-3 10-62,5-11 3,-5 11-44,3-8-34,-3 8-86,0 0-21,4-12-65,-4 12-13,0 0-84,0 0 1,5-9-88,-5 9 43,0 0-24,0 0 50,2 15-86,-2-15 56,-2 23-77,1-10 34,0 4-47,-2 1 25,2 0-70,-2 4 38,2-2-68,-1 4 50,0-2-42,0-1 27,1 0-50,-1-1 40,1-2-50,0 1 51,-2 1-59,2-3 10,0 0-117,1-3-12,-2-2-110,1 0-39,0-2-48,1-10-41,-2 17-42,2-17-74,2 10-59,-2-10-50,0 0-75,0 0-526,0 0-811</inkml:trace>
  <inkml:trace contextRef="#ctx0" brushRef="#br0" timeOffset="372.268">16226 773 568,'-7'-8'679,"2"2"-68,5 6-5,-8-12-75,8 12-27,-7-9-56,7 9-33,0 0-75,-7-11-5,7 11-56,0 0-34,1-11-52,-1 11 2,13-7-46,-1 4 7,1 2-33,5 1 29,4 3-54,6-1 40,4 7-38,8 3 50,1 1-74,-3 3 62,0 2-92,0 1 55,-3 0-77,0 0 62,-5 2-82,0-1 58,-4 0-66,-4-2 60,-1 0-61,-2 0 53,-5-3-59,1 0 57,-3 0-49,-4-1 73,-1-1-32,-2 0 62,-2 0-47,-3-13 47,-3 23-54,-4-9 43,-1-2-73,-2 0-16,-7 0 0,2 1 0,-6-2 0,0-1 0,0 1 0,-4 0 0,-2-1 0,4-1 0,0 0 0,1-3 0,2 2 0,-2-1-161,5-3-177,-1 1-74,3-1-113,0 0-150,1 0-197,1-2-776,13-2-1311</inkml:trace>
  <inkml:trace contextRef="#ctx0" brushRef="#br0" timeOffset="1472.406">22654 740 78,'18'-5'622,"-2"1"-99,1-1-55,-3 0-35,1-1-35,0 0-41,-2 0-17,-1-1 34,-1 1-38,-2 1-6,-1-2-39,-1 1-18,-7 6-44,10-11-13,-10 11-42,0 0 11,-3-16-36,3 16 22,-14-7-36,3 7 22,-5 0-36,0 0 45,-9 5-73,1 1 37,-7 7 6,-3 6-21,-2-2-12,0 4-10,1 1-15,0 0-7,3 3-69,5-4 53,3 1-68,5-2 63,2 0-63,7-2 63,2-2-67,4-2 54,4 0-55,2-2 56,4 1-63,2 0 63,3-1-61,3-1 60,4-4-61,-2 1 54,4-2-65,-2-1 53,1-3-72,1-1 59,-1-1-3,1-1-4,-2 0-50,-2-3 66,1 2-6,-3-4-53,-4 0 64,0 1-11,-2-1-50,-1 0 55,-7 6-53,5-10 50,-5 10-47,0 0 49,-4-15-42,4 15 44,-10-8-47,10 8 60,-18-5-60,18 5 56,-18-1-60,18 1 56,-22 2-50,12 1 47,0 1-46,1 2 52,0 1-50,2 0 56,0 1-69,2 0-25,1 1-99,4-9-39,-3 15-72,3-15-72,4 15-52,-4-15-28,10 14-20,-1-7-7,0 0 4,4-3-71,1 1-92,0-4-284,3 1-463</inkml:trace>
  <inkml:trace contextRef="#ctx0" brushRef="#br0" timeOffset="1989.452">23003 602 569,'-6'-22'537,"0"1"-90,1 0-29,-1 0-41,-3-2-43,-1 2-24,-1-2-14,0 0 25,-4 2-34,4 3-27,-3 2-36,0 0 8,-1 0-49,-1 3 20,-1 1-44,-3 0-6,0 3-2,-3 1 6,-1 4-15,1-1-16,-4 2 4,-1 3 3,-2 2 2,-4 0-20,1 4 5,-2 2-12,-4 5-11,0 0-3,3 3 50,1 5-69,-2 2 55,2 1-64,1 2 59,0 5-56,-1 7 47,1 1 3,5 5-15,5-8-8,3 5-11,5 3-15,0-1 4,3 1 2,6-1-52,-1 1-24,6-1 0,2-5 0,4 5 0,4 0 0,5-3 0,4-3 0,2 2 0,5-5 0,4-3 0,4-1 0,3-4 0,2-2 0,4-4 0,2-4 0,3-3 0,3-2 0,2-5 0,1-2 0,1-6 0,2-1 0,0-4 0,-2-2 0,8-5 0,-2-3 0,-1-5 0,-6-3 0,1-2 0,-5-6 0,-3-1 0,-3-5-14,-5-2 17,-2-5-11,-6-3 6,-4 0 6,-9 6-4,-2 0-3,-8-1-47,-3 6 56,-6 1-46,-4-4 47,-6 3-41,-3 4 52,-5 1-58,-3 1 57,-4 7-45,-3-2 41,-2 4-43,-2 3 37,-1 5-105,-1 0 23,-1 4-128,5 1-75,-1 4-95,6 2-100,-1 2-134,1 2-68,2 1-102,-2 0-640,8 3-1023</inkml:trace>
  <inkml:trace contextRef="#ctx0" brushRef="#br0" timeOffset="3709.787">25980 723 603,'13'-4'653,"-1"2"-86,-2 0-31,-10 2-73,17-7 1,-17 7-36,17-7-12,-17 7-58,9-7-28,-9 7-46,8-8 13,-8 8-32,0 0 18,1-12-57,-1 12 17,-9-7-86,9 7 59,-15-5-97,4 3 62,-3 2-74,-1 0 46,-4 2-11,-4 3-29,-3 0-14,-2 6-8,2 0-1,-3 4-2,0 3-7,-1 2-7,7-1-10,3 3-64,3 0 0,0 1 0,4-1 0,4-1 0,2-1 0,5-2 0,2 0 0,2 1 0,5 0 0,7-1 0,1 3 0,4-5 0,3 1 0,3-3 0,-3-2 0,3-4 0,-1-1 0,4 0 0,-4-4 0,1-1 0,-1 0 0,-1 0 0,-2-2 0,-4 0 0,2 0 0,-4-2 0,-1 2 0,-1 0 0,-1-3-8,-12 3-219,19-4-112,-19 4-57,16-5-73,-16 5-85,11-5-110,-11 5-88,12-7-765,-12 7-1147</inkml:trace>
  <inkml:trace contextRef="#ctx0" brushRef="#br0" timeOffset="4010.623">26472 935 189,'0'0'905,"0"0"-134,0 0-56,-9-6-104,9 6-69,0 0-55,0 0-40,0 0-80,0 0-5,0 0-51,0 0 53,0 0-89,13-3 33,-1 3-85,1 0 19,7-3-57,0 3 22,5-2-65,2 0 16,4-1-72,5 0 29,-2 0-64,3-1 22,-2 0-18,-3 0-55,-3 0 0,0 2 0,-4-3 0,-1 2 0,-1-3-44,-3 5-43,-4-3-38,2 2-85,-7-1-31,1 1-81,-1-1-47,-11 3-40,15-7-36,-15 7-25,10-7-26,-10 7-8,0 0-43,6-10-84,-6 10-396,0 0-636</inkml:trace>
  <inkml:trace contextRef="#ctx0" brushRef="#br0" timeOffset="4311.443">26948 753 152,'-11'-6'733,"0"1"-79,2 1-48,-1-1-64,2-1-28,-1 1-41,0 0-44,9 5-45,-14-8-18,14 8-56,-11-7-22,11 7-47,-9-6-21,9 6-51,0 0 10,0 0-45,9-8 30,-9 8-63,18 0 37,-4 2-55,1 2 38,1 0-23,2 2-17,0 0-13,2 3-4,-4 2-17,4-1-4,-3 2-4,2 1-4,-3 0-54,0 1 56,-1 0-59,-3 0 73,-1 0-65,-2 0 71,0-2-61,-5 1 72,2-1-59,-3-1 69,1-1-73,-4-10 78,0 22-56,0-22 41,-4 21-62,1-12 48,-3 2-48,2-2 40,-1-1-54,-4 1 42,2-2-63,1 3 31,-1-4-114,1 1-10,-4-1-123,5 1-42,-1-1-78,6-6-74,-14 9-78,14-9-63,-11 7-61,11-7-82,-6 8-534,6-8-865</inkml:trace>
  <inkml:trace contextRef="#ctx0" brushRef="#br0" timeOffset="4620.683">27503 863 219,'0'-12'801,"4"0"-121,-4 12-20,1-20-61,-1 7-72,0 13-80,0-21-1,0 21-55,0-17 8,0 17-60,0-15-4,0 15-90,0-13 1,0 13-94,1-10 16,-1 10-90,0 0 36,0 0-35,0 0 53,0 0-8,7 11-74,-7 0 50,3 2-72,0 4 54,-3-1-75,1 2 58,0 0-69,-1-1 57,2 2-76,-2-2 73,2 1-86,-2-2 1,2 1-105,-2-2-50,2-1-68,0-2-45,-1 0-58,1-2-72,-2-10-45,2 17-49,-2-17 1,4 13-193,-4-13-403,0 0-738</inkml:trace>
  <inkml:trace contextRef="#ctx0" brushRef="#br0" timeOffset="4997.535">27512 713 707,'-6'-17'696,"-1"4"-34,1-1-29,-2 1-91,3 0-46,-1 3-56,2 0-34,-1 1-27,5 9-36,-6-16-28,6 16-36,-4-11-40,4 11-34,3-13 32,-3 13-84,12-8 61,-2 7-87,4-1 48,0 2-65,4 2 36,5 3-51,1 2 28,3 4-56,2 0 28,0 4-15,1 3-9,-1 2-15,-2 2-7,0 0-11,-3 1-51,-3-2 39,1-1-32,-2 1 12,0-2-6,-1 0 0,-3-4 0,-3 0 0,0-1 0,-1 0 0,-1-2 0,-5-1 0,3-1 0,-4 1 0,-2-2 0,-3-9 0,0 18 0,0-18 0,-7 17 0,1-10 0,0 2 0,-3-2 0,1 3 0,-3-5 0,1 2 0,-1-1 0,-1 1 0,2-3 0,0 3 0,-3-2 0,2-2 0,-3 1 0,3 2 0,0-2 0,-3-1 0,5-1 0,9-2-209,-20 3-241,20-3-62,-18 0-72,18 0-108,-18-4-59,18 4-830,-17-4-1230</inkml:trace>
  <inkml:trace contextRef="#ctx0" brushRef="#br0" timeOffset="5182.45">28993 1027 63,'0'0'460,"0"0"-168,0 0-77,0 0-129,9-4-204,-9 4-194,0 0 227</inkml:trace>
  <inkml:trace contextRef="#ctx0" brushRef="#br0" timeOffset="6447.82">7291 2530 279,'8'-8'762,"-1"2"-120,-7 6-23,10-12-66,-10 12-42,8-11-48,-8 11-26,5-12-34,-5 12-41,3-12-28,-3 12-24,-5-9-38,5 9 4,-12-5-20,12 5-24,-22-3-25,11 6-3,-4-1-14,-1 5-14,-3 0-4,1 3-18,-1 3-1,-3 1-1,2 1-80,1 1-72,1 4 0,2-2 0,2-1 0,3 0 0,2 0 0,2-1 0,1-1 0,4 1 0,0-3 0,4 1 0,0-1 0,4 2 0,1-3 0,3-2 0,3 2 0,2-2 0,3 0 0,1-3 0,3 0 0,1-2 0,-1-2 0,2 0 0,-2-2 0,1-1-368,-3-1-185,6-2-14,-2 0-70,-2 0 1,0-1-5,-3 1 28,-2-2-711,0-1-927</inkml:trace>
  <inkml:trace contextRef="#ctx0" brushRef="#br0" timeOffset="6670.524">7641 2687 848,'0'0'695,"9"-7"-69,-9 7-57,8-5-63,-8 5-35,0 0-41,0 0 13,12 0-16,-12 0-21,0 0-22,7 8-19,-7-8-32,5 11-32,-5-11-23,5 15-31,-1-5-8,-2 1-15,3-1-23,-2 0-22,-2 4-160,2-2-19,-2 0 0,-1 0 0,0 1 0,0 1 0,-1-2 0,-2 1 0,1-1 0,-2 1 0,-2-1 0,0 1 0,1-1 0,0-2 0,-1-2-271,-2 1-145,2-4-59,6-5-72,-11 12-78,11-12-69,-10 5-95,10-5-602,0 0-991</inkml:trace>
  <inkml:trace contextRef="#ctx0" brushRef="#br0" timeOffset="6933.201">7931 2609 379,'4'-12'855,"1"0"-111,-3 3-35,-2 9-57,4-20-41,-4 20-41,3-12-61,-3 12-67,2-12-62,-2 12-93,0 0-27,6-9-14,-6 9-5,0 0-31,6 10-27,-2-1-24,-1 0-28,1 1-23,-1 2-23,0 0-7,0 2-23,0 1 0,1-1-20,-3 1-2,2-2-10,-1 1-3,0-2-50,0 0-52,-2-12-92,1 21-56,-1-21-46,3 18-58,-3-18-21,2 15-64,-2-15-79,4 9-65,-4-9-89,0 0-142,0 0-352,0 0-760</inkml:trace>
  <inkml:trace contextRef="#ctx0" brushRef="#br0" timeOffset="7271.797">7902 2477 618,'-9'-13'677,"2"0"-76,1 2-7,-2 3-56,4-1-50,4 9-65,-7-13-72,7 13-65,-4-10-28,4 10 23,0 0-23,11-8-22,-11 8-23,21 0-9,-6 2-19,4 4-5,3 0-23,0 1-18,2 3-18,3-1 2,-2 3-36,4 1 53,-1-1-21,0 1-18,0 1-20,-1-1 6,-2-1-7,-2 1-2,-1-3 4,-4 2 1,0 0 11,-2-2-9,-3 1 40,-1-1-107,-2 0-18,-1 0 0,-4-1 0,-1 0 0,-2 0 0,-2-9 0,-1 19 0,1-19 0,-8 18 0,2-9 0,-2 0 0,-2 0 0,-1 0 0,-1 0 0,-1-2 0,0 2 0,-2-3 0,1 1 0,-1 0 0,-1-1 0,0 1 0,2-3 0,-3 1-489,2-2-151,-2 3-163,2-2-174,-2 0-694,2-1-1339</inkml:trace>
  <inkml:trace contextRef="#ctx0" brushRef="#br0" timeOffset="43255.775">11548 2176 655,'7'-9'562,"0"1"-59,-3 1-32,3-2-43,-3 1-59,2-1-47,-2 1-13,-2-1-18,-2 9-40,4-17-23,-4 17-17,0-16-5,0 16-36,-2-14-22,2 14-16,-8-14-20,8 14-12,-14-9-14,14 9 6,-21-2-11,10 3-7,-4 4-9,-2 0-2,-1 2-10,1 4-9,-2 3 4,0 0-4,0 6-14,1 1 12,3 3-4,1-1 2,-2 3-6,6 0 3,-2 1-10,4 2 3,1 0 8,3-3-4,1 0-9,2-1 8,2 0-2,0-2-6,4 0 21,0-1 2,4 1-2,-1-3-10,3-1 9,1-2-18,6 0 10,-2-1-13,3-3 1,3-1-10,-3-2 8,4-2-10,3-4 11,-2-1-15,1 0-1,-1-3-6,1-3 1,2-2 0,0 0 6,2-5-16,-1-1 12,1-2-7,-3-1 14,4-6 2,-4-2 29,-1-2-23,-2 0 19,-1-3-23,-7 1-2,0-1 5,-3-2 7,-3 0-10,-1 0 4,-6 3-17,-2-2 19,0 2-6,-7-3 10,0 1-18,-2 2 15,-3 2-11,0 1 10,-1 2-18,-2 4 24,1 1-33,-3 3 12,-1 0 0,-2 4-1,-1 3-6,-1-1 14,0 2-30,0 3-25,0 4-63,-1 0-50,0 4-56,-1-1-71,2 4-68,3 1-83,-2 1-30,6 0-39,1 1-3,1 0-119,1 1-565,4-2-799</inkml:trace>
  <inkml:trace contextRef="#ctx0" brushRef="#br0" timeOffset="43619.007">12569 2311 283,'0'0'632,"-15"5"-111,15-5-44,-14 4-33,14-4-62,-9 4-53,9-4-23,0 0-63,-14 4 12,14-4 38,0 0-20,0 0-13,16 0-42,-3-2-8,3-1-30,4-1 1,7 1-22,6-2-8,4-1-12,-1 1-4,4 0-14,-2-1-19,1 2-20,-1 0-19,-4-1-11,3 0-14,0 2-6,-3-2-9,-5 1-36,-5 1-49,1 1-48,-5-2-30,-2 1-55,-2 0-57,-5 1-108,1-1-71,-4-1-37,-8 4-95,13-5-92,-13 5-385,6-9-654</inkml:trace>
  <inkml:trace contextRef="#ctx0" brushRef="#br0" timeOffset="43904.223">13075 2088 456,'-10'-8'602,"3"3"-69,7 5-57,-8-10-16,8 10-49,-9-7-51,9 7-37,-8-7-59,8 7-9,0 0-7,0 0 3,0 0-28,0 0 2,0 0-11,19 2-15,-8 3 9,1 2-23,1 0-20,5 4-7,-1 0-15,2 1-27,1 0 6,-4 1-26,4 3 8,0-1 21,0 4-20,-3-4-22,-2 2-3,-1 0-11,-3-3-10,0 2-8,-2 0-10,-2-3-4,-3 0-5,-2 1-2,-2-2-8,-2 1-1,-2 0-2,-1-1-6,-2-1 1,-2 1-11,0 0-9,-1-2-78,0 0-79,-1-3-58,2 0-76,0-2-72,9-5-100,-16 9-88,16-9-119,-13 6-181,13-6-374,0 0-839</inkml:trace>
  <inkml:trace contextRef="#ctx0" brushRef="#br0" timeOffset="44289.686">13956 2142 31,'10'-9'814,"-1"2"-152,-3 0-69,-6 7-88,4-13-51,-4 13-46,-2-12-48,2 12-55,-10-11-16,3 5-56,-1 2-24,-4 1-34,3 0-19,9 3-40,-23-1-2,11 2-15,0 0-16,1 2-19,0 2-9,4-1-17,-2 3-3,2 0-8,3 0-4,4-7-2,-5 18-6,5-18-2,5 20 4,-1-7-10,3-3 11,2 2-17,2 0 16,2 0-14,4 2 9,-2-4-17,3 2 16,-2-2-6,2 1 1,-4-3-8,-1 0 10,1-1-17,-3 3 14,0-5-9,-2 1 8,-2 0 1,-7-6 10,9 12-4,-9-12-1,0 0-5,-7 15-1,2-9 1,-4 1-2,-2-3-3,0 1 3,-5 0-1,3-1-5,-3-1 0,0-1 4,-2 1-49,3-2-45,1 2-53,1-2-81,13-1-54,-23 0-65,23 0-89,-16-1-142,16 1-109,-7-7-317,7 7-603</inkml:trace>
  <inkml:trace contextRef="#ctx0" brushRef="#br0" timeOffset="44537.112">14402 1981 111,'14'-15'850,"-1"3"-170,-3 0-58,-4 0-71,-1 3-40,-1 1-46,-4 8-28,5-15-76,-5 15-25,0 0-52,0 0 18,0 0-56,0 0 24,0 0-14,0 0-10,-7 15-34,5-2-22,2 0-38,2 4-18,0 3-36,-2-3-7,5 1-5,-1 3-32,1 0-8,-3 2-7,2-2-8,1 0-8,-1 0-8,0-3 0,-1 1-40,-1-2-90,0-2-107,1-2-74,-1-1-113,-1-1-105,-1-11-152,-1 20-140,1-20-673,-5 13-1102</inkml:trace>
  <inkml:trace contextRef="#ctx0" brushRef="#br0" timeOffset="44706.393">14192 2309 41,'0'0'900,"-14"-4"-242,14 4-56,0 0-90,0 0-53,2-15-107,-2 15-29,18-9-71,-5 4-28,4-3-56,2 0-18,2 0-57,4 0-36,2-2-67,4-1-71,0 0-94,1 0-113,0-1-83,-1 2-144,-2 0-529,-2 1-662</inkml:trace>
  <inkml:trace contextRef="#ctx0" brushRef="#br0" timeOffset="45223.392">14657 2184 767,'0'0'668,"0"0"-76,10 7-100,-10-7-65,14 3-66,-14-3-22,16-1-57,-2-3-36,-3 2-41,4-1-15,-2-2-22,1 0-32,2 0-16,-3 0-27,1 0-13,-1-2 0,-3 3-10,-1-1-11,-3 0-10,-6 5-19,9-11-2,-9 11-15,0 0 9,2-12-14,-2 12 2,-8-4 1,8 4 3,-18 3-10,6-2 5,2 3-3,-5 0 7,2 3 19,-1 1 18,1-1 18,4 3-3,-4-1 3,4 1-14,2 0 0,0 2-23,0-2 4,5 1-12,0-1 4,2-10-13,2 22 5,0-12-18,3 2-22,0-5-49,4 3-58,-1-3-39,1 0-11,4 1-48,1-4 1,2-1-24,-3 0 6,6 0 9,-5-2 20,1 1 6,0-2 52,-1-2 5,-1-1 37,-1-1 11,1 1 31,-4-2 13,2-2 31,-4 0 32,2-3 47,-2 1 24,-1-3 26,-3 3 41,2-2 13,-2 0 30,-1 0 16,1 2 13,-3 9 1,4-17-2,-4 17-25,5-12-33,-5 12-31,2-10-23,-2 10-11,0 0 38,0 0 3,0 0-8,11 10-2,-8 0-9,-1 2 11,2 5 37,-1 6 20,-1 4-12,-2 6-35,0 2 2,0 1-45,0 0 0,0 2-36,0-1 5,-3 2-26,3-1-2,-2-1-12,-2-1-46,1-1-72,1-2-62,-1-4-46,-2-3-83,3-3-33,0-4-98,-2-1-92,2-4-86,-2 0-219,0-7-423,4-7-850</inkml:trace>
  <inkml:trace contextRef="#ctx0" brushRef="#br0" timeOffset="45492.554">15006 2300 101,'8'-19'771,"3"1"-150,0-1-47,2 5-67,-1-1-61,4 1-47,-1 1-32,1 2-27,1 1-52,0 2-43,-1 1-40,1 2-3,-2 2-12,0 2-16,0 0-12,0 3-9,-2-1 10,-2 3-27,0 0-11,-3 3-8,1-1-14,-9-6-6,7 15-1,-7-15-15,-3 15-21,-1-5-1,-5 1-16,-1-1 5,-2 1-16,-3 1-6,0-3-12,-2 3-54,2-5-66,1 0-94,1 2-75,3-2-128,0-1-125,1-1-86,-1 0-210,10-5-424,-8 7-858</inkml:trace>
  <inkml:trace contextRef="#ctx0" brushRef="#br0" timeOffset="46025.182">15751 2096 215,'0'0'788,"5"-14"-114,-5 14-59,1-15-85,-1 15-55,3-16-54,-3 16-42,3-17-20,-2 9-60,4-2-29,0 1-56,0 0 0,3-1-43,1 0 4,1 1-7,0 1-36,1 1-25,1 0 16,0 2-43,-1 2 14,1 2-26,-12 1 49,23 1-47,-13 2-19,-1 1-10,1 2-4,-4 1-6,0 2-11,-4 0-4,1 2-5,-5-1-7,0-1 6,-3 3 1,-2 0 2,-1 0-24,-1-1-21,-2-2-21,0 3-12,2-3-5,-2 1-5,3-2 4,0-1-2,2-1 9,6-6 13,-13 11 6,13-11-2,-9 7 9,9-7 0,0 0 8,-5 9 5,5-9 1,0 0 3,0 0 5,15 0 4,-15 0 6,17-2 0,-17 2 0,24-2 0,-10-1 0,1 3-4,4 0 17,-3 0-6,3-2 7,-1 4 10,1 1 21,0 1-2,0-1 4,-1 2 1,-2 1 6,-2 2 24,0-2 19,-2 5-2,-3-4-7,-2 4 21,-3-1 18,-4-10-10,0 18 6,-4-7 5,-3-3 2,-3 2-21,-2-1-20,-4 2-16,-3-4-10,-1 2-7,-1-3-10,-1 1-12,-1-2 1,3-1-13,-1-1 11,1 1-23,1-2-53,-2-1-59,1 1-72,1-4-62,0 1-58,1-1-78,2-2-119,-1 1-140,2-1-138,2-5-720,1 0-1122</inkml:trace>
  <inkml:trace contextRef="#ctx0" brushRef="#br0" timeOffset="46225.745">16693 2023 582,'11'3'681,"-11"-3"-163,18 5-74,-18-5-98,12 1-71,-12-1-72,0 0-84,12-1-85,-12 1-124,0 0-87,7-7-195,-7 7-438,0 0-342</inkml:trace>
  <inkml:trace contextRef="#ctx0" brushRef="#br0" timeOffset="50453.25">8308 3825 74,'9'-5'550,"-1"-2"-72,-2 1-47,2-1-34,-1 1-14,0 0-12,-2-4-16,2 3 3,0-1-12,-2 0-77,-5 8 21,6-16-23,-6 16-21,3-14-39,-3 14-24,-1-12 0,1 12-17,-12-9-21,3 5-19,-4 3-28,-1 1-15,-4 1-15,-4 3 16,-2 2-3,-5 4 19,1 2-27,-4 6 15,3 3-26,-2 1-6,3 2 2,2 5 3,3 0-15,3 2 9,4 1-12,5-6-5,2 2-5,4-4-12,5-1-2,3 0 1,2-1 0,5-3-2,3-2 1,6 0-16,1-3 6,5-2-3,-1-3-2,0-1-3,3-5 8,0-1-5,-2 0-4,5-4 1,-2 0 6,0-1 1,-1-2 1,-2 1-6,1-1 19,-2-1 35,-3 0 1,-1 1-10,-2-2 24,-3 2 8,-2 0 5,0 1-6,-3 0-9,-10 4-17,17-7-6,-17 7-12,10-7 4,-10 7-17,0 0-5,0 0-13,0 0-26,0 0-58,0 0-75,-4-10-139,4 10-108,0 0-132,-12 6-220,12-6-1039,0 0-1493</inkml:trace>
  <inkml:trace contextRef="#ctx0" brushRef="#br0" timeOffset="51442.066">13167 3704 472,'0'0'466,"0"0"-72,0 0-33,0 0-3,-10-8-5,10 8-28,0 0-12,-6-5 4,6 5 21,0 0-31,-5-7 17,5 7-19,0 0-7,0 0-19,-8-8-13,8 8-13,0 0-6,0 0 7,-7 5 18,7-5-40,-7 15 5,4-6-36,1 6-17,-2 0-21,-1 2-20,1 2-23,-2 3-27,0-2-12,2 4-13,-2-3-15,3 1-7,-1-2-2,-1 1-20,0 0-24,3-3 0,-2-1 0,1-1 0,1 0-24,0-2-102,0 0-73,0-4-100,0 2-69,2-12-38,-2 15-75,2-15-109,2 11-69,-2-11-146,0 0-539,0 0-945</inkml:trace>
  <inkml:trace contextRef="#ctx0" brushRef="#br0" timeOffset="51825.535">13104 3722 527,'-4'-12'614,"-2"1"-49,2 1-16,0 0-83,-1 1-50,1-1 20,0 0-30,1 2-21,-2-2-28,5 10-34,-2-16-28,2 16-31,-2-15-17,2 15-20,4-13-19,-4 13-11,14-13-45,-5 9 7,0 1-19,5 1-20,1 2-13,5 2-21,1 3-8,4 2-5,1 2-3,3 6 0,-2-1-10,4 3-16,-1 4 8,-1 0-8,2-2-18,-8 1 0,0-2-1,0 2-9,-4-3-7,0 1 8,-2-2-2,-3-1-7,-1-1 3,-3 1 11,-2-1 2,-1-2 3,-3 1 4,-4-1 7,0 0-9,-2-1 2,-4 1 2,1-1-11,-7 2 1,2-2-2,-7 0-21,0 0 0,-2 0 0,-4-1 0,-4-1 0,-1 1 0,-1-3 0,-2 3 0,-1-4 0,1-1 0,4 1 0,-2-1-35,4-2-96,0-1-85,2 0-111,4 1-112,4-3-115,-2 3-214,-1-8-1038,5 4-1508</inkml:trace>
  <inkml:trace contextRef="#ctx0" brushRef="#br0" timeOffset="53260.967">23533 3673 69,'0'0'794,"-1"-13"-145,1 13-53,0 0-22,-1-16-106,1 16 19,0-12-22,0 12-30,0 0-43,-2-14-37,2 14-31,0 0-43,0 0-42,0-12 7,0 12-23,0 0-21,0 0 14,-1 12-6,1-12-27,-1 21-17,1-8-23,0 2-17,0 2-21,0 2-16,1 0-19,-1 1-18,1 1-20,1-2-32,-1 1 0,-1 0 0,1-1 0,0-1 0,1 0 0,-1-2-102,0 0-89,1-2-71,0-4-57,-1 1-56,-1-11-43,1 17-121,-1-17-100,0 12-136,0-12-676,0 0-1068</inkml:trace>
  <inkml:trace contextRef="#ctx0" brushRef="#br0" timeOffset="53583.868">23499 3652 681,'-4'-11'704,"1"1"-58,3 10-25,-2-17-65,2 17-53,-2-14-77,2 14-44,3-11-30,-3 11-15,10-6-25,-10 6-23,19 1-16,-6 3-22,5 0-17,0 4-25,5 1-8,2 5-40,1-2-30,-1 3-17,1-1-19,-2 2-13,1 0-21,-2 1 2,-2-2-18,-1 2 0,-4-3-5,-2 0-1,1-2 10,-3 3 4,-3-4-8,1 1 2,-3-1-2,-2-2 6,-3 1-9,1 0-36,-3-10-6,-4 21 0,-1-10 0,-4 0 0,-1 1 0,-3 0 0,-4 1 0,1-1 0,-2-3 0,0 2-35,0-2-116,0-1-89,1-1-56,1-1-88,2 1-80,-1-3-172,2 1-177,1-3-824,1 0-1297</inkml:trace>
  <inkml:trace contextRef="#ctx0" brushRef="#br0" timeOffset="53931.598">24420 3884 634,'0'0'768,"2"-12"-67,-2 12-68,0 0-39,5-12-56,-5 12-38,4-7-77,-4 7-16,7-7-43,-7 7-11,9-3-17,-9 3-37,0 0-40,15 6 17,-15-6-22,13 11-23,-8-3 15,1 2-30,0 4-57,-3-1-159,1 0 0,-3 2 0,2-2 0,-3 2 0,-3 1 0,2-1 0,-3 1 0,-2 1 0,-2-3 0,-1 3 0,0-2 0,-3 2 0,1-5 0,-2 2 0,1-3-121,0-2-335,1-1-78,-2-1-155,3-1-128,-4 1-943,14-7-1453</inkml:trace>
  <inkml:trace contextRef="#ctx0" brushRef="#br0" timeOffset="54602.003">24861 3659 632,'6'-9'754,"-1"3"-34,-5 6-65,10-9-46,-10 9-59,8-9-57,-8 9-87,7-5-40,-7 5-23,0 0-3,0 0-17,0 0-20,1 10-35,-4 0-18,0 1-14,-3 4-29,1 2-7,-4 2-11,2 1-21,-2 2-23,1 0-111,-2-1-34,2 1 0,-1-2 0,1 0 0,-1 0 0,2-2 0,-1 0 0,1-3 0,2-1 0,-1 0 0,1-2 0,1-3 0,0 1 0,-1-2-219,5-8-53,-5 11-44,5-11-51,0 0-38,0 0-43,0 0-53,0 0-1,0 0 22,0 0 4,3-12 47,2 4-7,-1-4 73,1 0 27,0-4 38,2-2 6,-1-2 43,2-1 73,-4 0 140,3-4 98,-3 2 50,3 0 50,-2-2 14,-1 1-2,-1 3 42,1 3 11,-2 2 32,1-1 30,-2 5 8,2 1-50,1 2 44,-4 9 15,8-12 20,-8 12-16,12-2 8,-12 2-10,20 9 28,-8-1-12,3 4-15,-1 1-24,1 2-26,0 2-18,3 1-33,-5-1-24,0 2-30,1 0-24,-1 1-39,-1-1-91,-1 1 0,3-2 0,-5 0 0,2-1 0,-1-1 0,-2-2 0,-2 0 0,1-3 0,-1 2 0,0-5-174,-1 2-79,-5-10-60,8 13-62,-8-13-50,6 9-84,-6-9-63,0 0-60,0 0-49,0 0-670,0 0-954</inkml:trace>
  <inkml:trace contextRef="#ctx0" brushRef="#br0" timeOffset="54833.778">24840 3880 517,'-11'-2'902,"11"2"-145,-16-3-75,16 3-91,-11-2-31,11 2-83,0 0-43,0 0-45,-13 2-17,13-2-4,0 0-33,9 3-30,-9-3-24,17 2-14,-3-2-33,0 0-32,5 0-16,1 0-43,0-3-30,1 1-37,0 0-76,-2 0 0,2-1 0,-3 1 0,-1-1 0,2 0 0,-6 2 0,0-2-24,-1 0-171,-1 0-77,-11 3-113,16-4-52,-16 4-176,9-4-168,-9 4-952,0 0-1417</inkml:trace>
  <inkml:trace contextRef="#ctx0" brushRef="#br0" timeOffset="73755.15">2829 8022 539,'12'-2'537,"-12"2"-83,0 0-17,0 0-35,0 0-29,-5 17-50,0-10 0,-1 1-64,-3 1-7,-1 1-24,-1 0-35,0-1-30,-2 3-23,2-2-5,-1 0-11,-1 0-21,3-3-14,-1 2-7,-1 0-7,3-3-2,-1 1-1,2-1-8,2 0-8,-2-1-11,8-5-15,-12 8 11,12-8-20,-10 6-1,10-6 5,-9 5-4,9-5-8,0 0-1,-10 4-5,10-4 3,0 0-7,0 0-20,0 0-17,0 0-24,-11-2-18,11 2-12,0 0-2,0 0-16,0 0 12,0 0-27,0 0-24,0 0 7,0 0-36,0 0-31,0 0-44,0 0-46,0 0-40,0 0-114,0 0-512,0 0-547</inkml:trace>
  <inkml:trace contextRef="#ctx0" brushRef="#br1" timeOffset="76045.884">2886 7983 132,'7'-5'677,"-7"5"-139,8-9-74,-8 9-56,0 0-56,5-8-35,-5 8-19,0 0-51,0 0 10,-10 8-33,3-3 12,-2 4-29,-3 2-21,-2 4-18,-5 1 0,-2 4 2,-4 1-16,-2 3-10,-2 0-4,-1-2-17,-2 2 3,-1-2-35,0 2 25,0-2-35,-1 0 22,1-1-31,0-1 19,3-3-38,5 0 10,0-5-28,0 2 15,5-4-29,2-1 18,-1-1-13,3 0 23,1-4-20,0 1 18,3-2-29,-1-1 13,13-2-23,-24 0 13,11-2-16,1-1 16,1-2-20,-1-2 15,1 0-16,1-5-4,0 0-3,2 2-1,2-4 6,2 1-4,0-1 2,2-1-4,2 1 1,2-1 2,0-2 24,2 3-36,3-1 1,1 3 0,3 0-2,-1 2 3,3 1-6,1 1-2,1 2-5,2 3-7,1 1-3,-1 4-3,3 0-9,3 2 4,-1 1 3,1 1 5,0 3 11,0-1-3,-1-1 5,1 2 0,1 0 24,0-3-19,-1 2 23,2-1-19,-1-2 19,-1 2-20,1-3 20,0 1-20,-2-4 24,0 0-22,-2-1-1,2-2 2,0-1 5,1-1 3,-3-1 0,2-1 6,-1 0 0,-2-4 0,1 0 0,-2-1 0,-3 1 0,2-4 8,-4 0-8,-2-2 0,-1-1-4,-3 3 6,-4-3-3,0 0 0,-4 0 2,-1 0 3,-3-3-3,-2 2 1,-5-2 0,2 3-1,-3-1-2,-3 3 6,-1 0-5,-1 2-1,-1 2 2,1 4-2,0 2 0,0 2-4,3 3 0,-3 0-2,3 5 1,-1 3-57,4 1-60,-1 3-55,1 1-71,5 3-79,-1 3-101,2-4-102,2 0-805,3 1-938</inkml:trace>
  <inkml:trace contextRef="#ctx0" brushRef="#br1" timeOffset="76725.707">3903 8067 138,'10'-7'658,"-2"-1"-114,-1 1-98,0 0-41,-2 0-16,-5 7-35,9-11-45,-9 11 4,8-10-6,-8 10-78,6-7-12,-6 7-45,0 0-32,0 0-15,0 0 4,0 0-5,-9 7-8,9-7-12,-12 17-7,0-7-8,1 4-7,-4 0-6,-4 4 7,0 1-31,0-2 16,-3 3-34,-2-1 26,1-1-32,-4 3 15,0 0-21,3-5 14,0 0-24,0-2 16,-1 0-3,6-2-9,-1-2-2,2-3 0,0 0-4,1-1-2,2-3-6,2 0 1,-1-3 0,1 0-14,13 0 17,-23-4-22,14 0 14,-1-3-17,1 2 22,3-4-39,1-2 25,-2 2-26,4-3 10,1 1-23,1 0-8,1 11-1,3-23 17,0 14 9,4-1 5,-1 1-19,3 2 21,0 3 8,5 1-3,-1 2 3,3 2-5,1 2-10,5 1 11,1 2 16,0 2-16,-1 0 6,2-2-7,4 4 20,-1-2-18,-2 1 19,-1-2-20,1 0 25,-1-1-20,2-1 28,-1 2-24,-1-3 20,1 2-17,0-2 18,-3-4-14,1 0 17,-2 3-21,2-6 27,-3 3-25,2-4 17,-2-2-17,2 1 24,-3-3-25,-2-1 25,0 0-16,-2-2 10,-1 0-12,-4-2 25,-2 0-14,-2-2-7,-1 1 14,-4-3 4,-1-1 10,-4 2-18,-3-3 28,-2 2-15,-3 0 20,-2 0-23,-1 2 11,-3 4-21,-1 1-3,1 2-6,-1 3 4,1 1-1,0 3 3,-1 2 2,2 1-9,-1 2-18,2 3-38,1 0-46,0 2-34,1 0-92,3 2-56,0 0-76,1 2-34,4 1-91,1-5-104,5-9-386,-3 22-563</inkml:trace>
  <inkml:trace contextRef="#ctx0" brushRef="#br1" timeOffset="77429.056">5737 7972 478,'0'0'572,"0"0"-134,0 0-35,0 0-18,4 8-40,-4-8-23,-7 9-32,2-3-21,-1 2-16,-4 2-12,-1-1-8,-1 1-46,-2 4-6,-3 1-36,2-2 0,-7 2-47,3 0 23,-3 0-35,-2-1 4,0 1-25,-3-2 7,1 1-24,-2-1 20,0-2-29,-2 1 15,1 0-33,0-3 9,1 1-23,-2 0 23,5-5-6,0 1-3,1 1-7,2-3 2,3-3-2,0 1-4,1-1 0,2-1-2,1-1-3,0-1-16,1-1 21,0-2-22,3-1 10,0-1-17,2 0 21,2 0-23,2-2 25,5 9-28,-8-16 21,8 16-21,-1-14 21,1 14-43,5-13 39,-5 13-23,10-11 15,-10 11-18,17-5 20,-17 5-19,21-2 26,-5 4-16,-1 2 19,3-1-18,1 1 22,3 3-24,1 0 30,1-1-28,0 2 32,4 0-27,0 1 13,2 1-13,0 0 19,0-1-32,1 3 38,1-4-1,-1 4 0,0-4-1,1 2-4,-1-2 2,-1-2-2,1 0 1,-3-3-1,0 2 4,-2-5-1,2 1-1,-1-2 1,0-2 1,1-1-2,-1-2 22,2-1-2,-1-1 36,0-3-25,-2 1 23,-3-4-19,-1-1 38,-3 3-33,-5-2 13,0-2-15,-5 0 21,-4 0-31,-2 1 9,-6 0-22,-2-2 21,-6 0-22,-6 0 16,-5 2-32,-1 2 26,-7 3-30,0 2 21,-2 1-27,-4 5 21,4 1-55,-5 1-64,-1 3-127,-1 2-203,-4 2-241,1 1-847,1 1-1155</inkml:trace>
  <inkml:trace contextRef="#ctx0" brushRef="#br1" timeOffset="78256.067">2867 9333 71,'-4'-14'592,"-1"2"-121,0-1-86,0 0-5,-2 0-35,0 1-38,0-1 2,0 1-15,-2 1 0,-1 0-39,-1 1-19,0 0-25,-3 5-7,0-2-70,-3 4 23,-1 1-23,2 4 15,-5 1-39,1 6-3,-6 2-28,-1 3-9,-2 7-11,-1 2 3,4 3-15,3 3 5,1 0-16,1 0-8,2 2-1,7-4 7,0 1-17,4-3 5,3-1-4,3-1 0,2-5-6,1 2 0,2-2-5,4-1 4,3 0 0,3-4-2,4-3-3,1 0 8,3-5-3,4-1-9,-3-4-2,4-2 0,1-3 13,5-4-24,-1-1 17,6-5-3,-4-2-6,0-1 2,-2 0 5,-3-3-2,-6 3 1,-3-1-2,0-1 1,-7 3 1,-2-2 1,-3 1 7,-3 0-15,-3 1 8,-3-2 15,-4-1-24,-2 1 19,-4-1-25,-3-1 27,1 4-21,-2 2 16,0 2-20,-2 2 18,4 1-28,-1 6 17,-1 1-29,3 1-29,1 4-61,-1 0-35,3 3-95,1 6-98,1 1-92,3 1-150,4 0-627,1 0-827</inkml:trace>
  <inkml:trace contextRef="#ctx0" brushRef="#br1" timeOffset="78881.851">4272 9255 413,'19'-8'686,"-2"-1"-170,-2 2-62,-2-1-31,0 0-28,-3 2-37,-2 0-32,0 2-42,-8 4-28,10-10-53,-10 10-21,0 0-39,0 0-18,0 0 26,0 0-16,0 0 5,-15 7-35,4 3 16,-1 1-35,-1 2 15,-4 1-32,1 3 9,-3 3-29,-2-2 12,1 0-28,-3 3 13,-4 0-26,0 0-6,3-4-2,1 1-3,-2-1 1,4-1-3,-4 0 0,2-3-3,-1 1-3,4-2 7,-2-4-6,3 1 0,-3-2 0,4-2 1,2-2-3,-1 0-5,3-3-2,0-3-9,2 0-9,-1-1-5,2-3-11,1 0 3,2-3-1,1-2-1,1 1-4,1-1-7,4-2 1,0 2-1,1 0 19,1-1-19,3 2 25,0 1-16,1 2 22,4 1-14,-9 7 19,18-6-19,-18 6 16,23 4-19,-9 1-3,0 3-2,3 1 9,0 4 4,1 0 3,1 4 16,2 0-8,-2 2 19,1-3-12,2 1 13,0-1-36,0-2 15,1 1 31,-2-6-17,2 1 15,-1-3-15,2-2 17,2-1-15,-1-1-3,2-5 3,1 0 5,0-3 3,3-2-1,0-3 8,-2 0 18,-1-4 0,-2-1 19,-2 0 18,-2-3-26,-2-4 0,-4 2-8,-2-2 12,-5 1-29,-3 0 21,-3-4-25,-5 3 18,-2-2-6,-5-3 23,-3 2-19,-4 4 15,-3 2-22,-2 0 13,-4 5-27,-3 3 18,0 4-23,-4 2 17,4 3-3,-2 2-15,0 2-34,-2 5-83,1 1-64,2 2-91,1 1-145,2 2-131,2 4-787,2-1-936</inkml:trace>
  <inkml:trace contextRef="#ctx0" brushRef="#br1" timeOffset="79599.017">6214 9221 15,'2'-10'579,"-2"10"-124,0 0-41,0 0-13,-1-10-27,1 10-27,0 0-45,0 0-21,0 0-38,0 0-16,0 0-6,0 0 0,-13-1 3,13 1-39,-11 8-10,0-3-27,-1 2 2,-3 1-42,-2 2 8,-4 1-35,-1-1 7,-3 1-25,-2 1 8,0 0-17,-1 1 20,-1-3-28,1 2 15,0 0-31,0 0 13,0-4-23,2 3 11,1-3-16,1 0 7,3-2-22,0-1 21,2-1-28,1 2 21,1-4-23,3 1 22,2-3-20,12 0 23,-23 0-23,23 0 19,-18-5-22,18 5 20,-13-7-24,13 7 17,-7-9-23,7 9 0,0 0-29,3-17 7,-3 17-31,13-12 13,-4 7-24,1 0 19,3 2-12,0 1 12,2 0-10,-1 2 24,5 0-7,0 2 15,4 0-3,3 0 16,-1 1-10,3 2 27,3 1-19,1-1 24,1 1-8,-1 1 12,1-2-8,1-1 18,-2 3-11,1-2 8,-4-1-3,2-3 20,-3 2-6,1-3 22,1 0-10,-1-3 41,-1 2-10,-1-3 29,-1-1-14,-3-2 26,0 2-13,-2-2 28,0 0 9,-4 0-9,-2-2 4,-1 1-2,-4-1-3,0 0-16,-3-2-17,-3 0-5,-4 11 23,-3-21-53,-2 9 25,-4-2-53,-6 1 40,-3 1-50,-3 1 34,-6 1-43,-3 2 33,2 4-34,-2 2 34,1 2-43,-2 2 0,-1 3-88,-2 2-87,-3 6-71,0 0-104,2 3-157,3 2-155,8-3-813,1 0-1115</inkml:trace>
  <inkml:trace contextRef="#ctx0" brushRef="#br1" timeOffset="81582.588">4354 11659 648,'7'-12'516,"-3"3"-83,-2-2-32,1 1-40,-2-2-58,-1 12-31,-1-21-38,1 21 16,-4-20-41,0 10-27,-1 2-28,-1-1-11,-3 2-20,0 3-3,-3 1-1,-1 3-18,2 5 6,-6 0-25,-1 5 8,2 5-20,-5 2 10,3 4-13,-1 1-6,3 3-6,0 0-5,5 0-22,-1 0 16,5-4-13,0-1 16,5-2-7,0-1 18,4 0-20,1-5 19,4 1-31,1-3 18,4-2-34,1-2 28,5-4-26,1-2 1,3-1-10,5-5-7,3-1 7,2-3 2,4-5-1,0-2-2,-1-1 0,0-2 7,-3 0-12,-3-1 20,0-1-23,-10 1 23,0 1-21,-5-1 20,-3 1-18,-3 1 22,-3-2-19,-3 2 2,-5-5 4,-2 3 8,-5-4-18,-6 3 17,-1 1-22,-1 0 3,-4 5 0,-2 0-3,-1 4 2,4 4-2,-4 3 17,0 2-25,3 3 1,0 3-57,-1 4-37,4 3-39,2 3-90,1 2-75,2 6-101,4-1-100,1 6-737,5-4-860</inkml:trace>
  <inkml:trace contextRef="#ctx0" brushRef="#br1" timeOffset="82306.666">6133 11502 106,'7'-8'525,"-1"3"-105,-6 5-56,10-9-26,-10 9-4,8-9-14,-8 9-22,6-8-13,-6 8-38,0 0-9,8-7-26,-8 7-11,0 0 5,0 0-8,0 0-18,-14 11-26,3-5 4,-2 3-16,-3 2 2,-3 0-35,-3 3 20,-2-1-25,0 3-4,-4-1-52,-4 2 34,-2 1-34,1 0 18,0-1-28,-1-1 12,0 0-24,8-1 20,0-1-24,0-3 17,2 1-27,2-3 19,3 1-28,-1-2 20,3-1-25,2-1 23,0-1-23,2 1 19,1-2-24,1-3 15,11-1-18,-20 1 18,20-1-27,-15-2 22,15 2-26,-10-12 6,10 12-34,-4-17 2,4 4-22,1 1 19,4-2-24,1 1 43,1-1-29,5 2 40,-1-4-19,2 5 21,1-1-14,0 4 23,3 0-17,-1 3 21,2 2-18,1 3 16,-1 3-18,5 2 21,-1 4-34,0 0 7,2 4-27,0 2 1,1 1-21,-1 0-11,-2 1 17,2-2 11,-1 1 6,0-1 9,0-2 17,1-1 0,-2-2 7,1-2 9,-1-1 2,1-2-4,0-1 9,-2-3 4,0 0 2,-1-3 4,4-2 11,1-3 28,-3-1 16,3-2 51,-2-3-9,0-3 43,-5-1-15,-2 1 18,-4-1-46,-3-2 14,0-1-18,-5 0-10,-3 0-8,-2-2-12,-4-1-10,-4 0-19,-1-1 18,-5 3-26,-1-1 18,-3 3-28,-2 5 15,-1-1-27,2 5 18,1 2-36,1 2-19,1 2-85,-1 3-52,4 1-123,-1 0-153,3 4-158,1-1-844,1 2-1060</inkml:trace>
  <inkml:trace contextRef="#ctx0" brushRef="#br2" timeOffset="85045.09">13839 8760 432,'-5'-10'900,"5"-1"-108,0 11-103,-6-18-32,6 18-16,-3-16-57,3 16-16,-3-12-109,3 12-15,-4-11-102,4 11-15,0 0-56,0 0 33,0 0-35,-7 8-7,5 2-23,2 5-228,-4 3-11,2 2 0,0 2 0,1 2 0,-1 3 0,-1-1 0,-1-1 0,4 4 0,-4-3 0,4 2 0,-1-2 0,-1-2 0,2 0 0,-2-4 0,2-1 0,0-2 0,0 0 0,2-4-339,-2-1-66,0-12-39,2 17-96,-2-17-38,0 0-81,5 8-31,-5-8-152,0 0-317,9-12-775</inkml:trace>
  <inkml:trace contextRef="#ctx0" brushRef="#br2" timeOffset="85245.629">13839 8883 494,'0'-21'680,"-1"3"-122,1 2-25,-2 2-27,4 1-47,-2 1-56,0 12-21,3-17 18,-3 17-14,10-8-25,-10 8-10,15 0-39,-2 1 38,1 5-74,3 1 14,3 4-58,3 2 15,-1 1-53,5 1 5,-4 1-71,2 0-2,-2 2-23,0-2-21,0 2-15,-2-1-14,-1 0-34,0 0-19,-4-2-44,1-1-6,0 1-83,-2-1-29,1-2-67,-3 1-46,1-1-76,-1-2-37,-4-1-163,1-2-48,-1-1-45,-1-2-108,-8-4-516,16 2-876</inkml:trace>
  <inkml:trace contextRef="#ctx0" brushRef="#br2" timeOffset="85492.85">14412 8785 93,'-4'-34'845,"-2"-1"-140,2 0-22,-3 1-116,3 0-5,-2 3-21,1 3-27,0 5-15,0 0-65,1 5 15,2 1-34,0 3-65,0 1-54,2 13-13,-3-13 22,3 13-29,0 0-16,0 0-146,4 17-114,-1-3 0,-1 4 0,2 7 0,1 4 0,0 4 0,-1 1 0,-3 3 0,2 1 0,-2 6 0,-1-5 0,0-1 0,0 1 0,0-2 0,0-1 0,0 0 0,0-7-231,0-3-285,4-3-13,0 1-88,0-3-58,6-3 8,-1-3-42,0-3-639,5-1-950</inkml:trace>
  <inkml:trace contextRef="#ctx0" brushRef="#br2" timeOffset="85800.216">14726 8937 204,'5'-16'788,"-2"1"-156,-2 5-51,-1 10-64,-4-15-45,4 15-61,-10-7-7,10 7-25,-16 2-30,7 5-26,-3 2-29,-1 5 5,1 0-66,1 3 10,1 1-84,2 0 19,1-1-40,3 1-25,0-1-19,4 0-18,2-1-51,1-1 63,2-1-93,4-2 52,2-1-55,1-3 50,2 0-53,3-3 46,0-4-53,2 0 49,1-2-4,2-3-3,3-1 0,0-3-50,0-2 57,2-2-44,-4-3 66,-6 0-39,0-1 64,-4-6-21,-3 4 33,-3-4-32,-4 1 32,-3 0-37,-2-1 53,-2 1-53,-4 2 25,-3 1-42,-3 2 24,1 4-39,-2 0 21,-2 4-36,1 3 19,-1 0-73,2 2-22,1 0-114,1 3-109,-2 2-121,3 0-155,-1 4-179,2 0-299,3-1-452,8-5-1128</inkml:trace>
  <inkml:trace contextRef="#ctx0" brushRef="#br2" timeOffset="86733.985">16904 8814 585,'-2'-13'937,"1"2"-160,1 11-120,0-15-62,0 15-22,-1-14-33,1 14-124,0 0-32,-3-11-100,3 11 28,0 0-49,-9 10 27,4 2-63,0 3 4,-1 5-56,-1 1 5,0 4-32,0-2-27,2 2-30,0-1-15,2 0 4,2-2-31,0 0-11,3-3-3,1 0-8,3 0-6,3-4-7,4 1-5,3-4-11,4-4-51,2-2 4,1-2-21,0-4-3,5-1 1,4-4 7,0-3 5,-2-1 7,1-3-29,4-3 61,-3-3-40,-3 0 50,-5 0-35,-1-1 53,-3 1-48,-3-1 56,-3 3-51,-2 3 55,-5 2-52,-1 4 50,-6 7-56,6-7 51,-6 7-44,0 0 50,-6 7-46,6-7 50,-7 17-49,3-8 49,2 1-47,2-10 46,-2 19-52,4-9 29,0-1-22,3 0 47,5 1-4,1-2-26,2-1 15,3 0 4,2-2-1,3-3-6,2 1-3,-1-3 8,7-2-2,-5 0-4,3-1 0,-2-2 1,-2-2-43,-1 1 51,-4-3-46,-3 1 50,-5-1-43,-2-3 40,-4 3-54,-4 9 63,-4-22-48,-4 10 54,-3 2-54,-6 0 50,-3-1-47,-2 3 50,-3 0-54,-5 1 54,2 3-54,0 1 43,-1 1-71,1 0-19,3 2-115,-1 2-77,2 0-78,4 2-142,1 1-109,5-2-183,1 2-656,13-5-1043</inkml:trace>
  <inkml:trace contextRef="#ctx0" brushRef="#br2" timeOffset="87019.195">17678 8744 584,'6'-17'928,"-1"0"-138,1-3-139,-4 3-3,1-1-42,-3 0-33,1 1-60,0 3 0,-1 0-57,2 3-39,-2 11-47,0-21-52,0 21-46,1-15-54,-1 15-18,0 0-66,0 0-134,0 0 0,0 0 0,2 19 0,0-2 0,-2 1 0,1 3 0,0 3 0,3 2 0,-4 2 0,1-1 0,-1 2 0,2-1 0,-2 1 0,1-2 0,-1 1 0,1-2 0,0 0 0,-1-1 0,2-2 0,-1-2 0,0-3 0,2 1-437,1-4-186,1-1-19,0-2-71,4-1-40,-3-5-143,2 0-412,-8-6-910</inkml:trace>
  <inkml:trace contextRef="#ctx0" brushRef="#br2" timeOffset="87404.542">17921 8927 780,'5'-13'710,"-3"2"-71,2 1-38,-4 10-49,4-16-52,-4 16-50,0 0-49,3-11-25,-3 11-4,0 0 25,0 0-63,-3 10 9,3-10-68,0 18-5,0-18-39,0 21-48,0-8-29,1-1-26,2-1-24,-2 2-17,3-1-17,-1-2-16,2 1-13,0-1-7,2-2-6,0-1-7,2-2-3,2 1-16,1-3-14,2 0-16,0-3-1,-1 0-17,5-3-6,-2 0 6,1-4 10,3 0-39,-2-1 56,0-3-26,0-2 36,-3-1-33,1-2 34,-1-3 0,-3 0 10,-1 0-37,-2 0 47,-1 0-36,-2 4 58,-1 0-16,0 2 47,-2 3-28,1 0 21,-4 10-35,2-12 39,-2 12-9,0 0 37,0 0-14,0 0-56,0 0-20,-4 15 0,4-15 0,-4 18 0,3-7 0,0 1 0,1-12 0,-1 22 0,1-11 0,0-11 0,0 21 0,0-21-219,1 21-73,3-12-18,0-1-53,2 1-77,2-4-101,1 2-47,1-2-53,2-2-14,0-2-53,1-1-364,1-1-689</inkml:trace>
  <inkml:trace contextRef="#ctx0" brushRef="#br2" timeOffset="87952.818">18509 8850 503,'5'-12'689,"-1"2"-114,-4 10-32,3-17-23,-3 17-28,2-14-49,-2 14-56,0 0-30,2-10-44,-2 10-13,0 0-23,0 0 0,0 0-61,3 10 47,-3-10-58,5 12 21,-5-12-83,6 15 35,-3-6-27,-1 1-36,1 0-31,-1-1 0,1 1-17,-3-10-12,3 19-12,-1-9-3,-2-10-12,2 14 3,-2-14-15,2 13 0,-2-13-5,0 0-4,0 15 2,0-15-19,0 0 8,0 0-14,0 0 16,0 0 0,0 0-3,-4-11 0,4 11-45,2-18 53,-1 7-43,1-2 46,2-3-44,1 2 46,2-2-6,-1 3-4,4-3-1,-1 3-37,0 1 50,4 2-46,-2 1 48,2 3-40,1 1 49,-1 3-33,1 2 59,0 2-32,1 2 46,0 0-35,0 3 31,-4 0-33,1 3 36,-1-1-29,-2 1 14,-1 2-37,-1-2 24,-1 1-30,-2-1 30,-2-1-5,1 2-5,-3-11-7,2 17 1,-2-17-7,-1 15-1,1-15-5,-4 12 0,4-12-1,-5 9-3,5-9-13,-7 5-2,7-5-20,0 0 11,-12 3 3,12-3 2,-7-7 0,7 7-27,-3-10 39,3 10-32,-3-17 42,3 17-36,3-20 40,-1 8-33,3-1 35,0 1-26,4-1 30,0 2-30,2 1 31,0-1-24,2 2 51,0 1-10,2 4 74,0 1-30,1 0 26,-2 2-59,1 2-43,-2 2 0,2 2 0,-5 0 0,1 2 0,0 0 0,-2 3 0,-1-1 0,-1-1 0,-2 2-75,0-2-132,-1 2-97,2 1-60,-3-1-39,2 0-69,0-1-78,-1 3-64,1-3-5,1 1-97,-3-3-503,4 3-828</inkml:trace>
  <inkml:trace contextRef="#ctx0" brushRef="#br2" timeOffset="88338.268">19172 8942 646,'2'-11'671,"0"0"-81,-2 11-20,1-17-40,-1 17-49,1-19-37,-1 19-27,0-15-36,0 15-46,1-13-56,-1 13-37,0 0-24,6-8 7,-6 8 8,0 0-84,11 7 30,-11-7-70,11 14 37,-5-7-66,-1 3 30,0 0-68,-1 0 40,2-1-58,-3 3 39,-1-2-13,1 0-9,-1 0-8,-2-10-2,4 19-11,-4-19-12,1 17-1,-1-17 3,-1 14-3,1-14-3,-2 9-4,2-9-8,0 0 0,-7 8-5,7-8-48,0 0 54,0 0-45,-11-8 45,11 8-38,-4-16 65,3 6-66,2-2 57,-1-5-48,3 0 53,3-2-44,0-2 47,3 1-47,2-1 48,4 1-50,0 0 66,4 3-14,0 4 59,1 2 33,1 4 39,4 0 22,-5 7-9,2 0 49,3 2-159,-2 3-56,-2 2 0,-1 1 0,-2 3 0,-4 2 0,-2-1 0,-3 0 0,-4 3 0,-3 1 0,0-1 0,-5 2 0,0 0 0,-3 2 0,-4 0-407,-2 1-334,1-2-276,-4 3-882,2-3-1627</inkml:trace>
  <inkml:trace contextRef="#ctx0" brushRef="#br2" timeOffset="88908.273">21603 8702 397,'16'-9'760,"-2"2"-191,-1-1-28,-2-1-72,1 0-35,-3-2-45,-2 2-43,1-1-26,-3 0-38,-1 0-48,-4 10-27,0-20 0,-3 11-37,-2 0-8,-5 1 8,-2 1-23,-3 0 19,-1 5-11,-5 1 31,1 2-50,-6 6 24,-3 2-47,1 3 42,1 3-56,1 3 12,3 1-52,4 2 31,2 1-52,3 0 36,6-1-57,2 1 32,4-5-39,4 1 42,4-1-45,4 1 35,2-3-44,9 2 37,0-3-14,4-1 1,2-4-37,-3-1 31,2-4-33,-1 0 33,-2-3-34,0 0 42,-2-2-42,-2-1 39,-4-1-49,2-1 53,-6-3-47,-1 1 47,-2-2-45,-3 0 41,-5 8-44,-2-17 41,-5 9-26,-3-1 24,-4 1-41,-5 4 46,-3 2-44,0 2 32,-6 1-29,1 3 39,-2 2-41,0 6 42,3-2-37,2 2 24,6 0-26,1 2 35,4 1 2,3 2 1,4-3-3,3 2-23,3-3 5,3 2-15,3 0-29,6-1-53,2-1-72,4 0-72,1-2-83,4-2-41,1-1-178,0-3-49,2-1-55,-2-2-801,-2-3-1064</inkml:trace>
  <inkml:trace contextRef="#ctx0" brushRef="#br2" timeOffset="89140.084">21687 8579 1185,'-20'-39'807,"1"2"-161,1 2-29,0 3-44,3 7-13,4 2-74,0 4-69,3 2-30,0 7-85,3 0 75,5 10-26,0 0 19,0 0-7,0 0-9,0 19 16,7 1-344,3 8-26,3 9 0,0 4 0,1 3 0,-2 4 0,3 8 0,-5-5 0,-1-1 0,0 2 0,-3-2 0,1 3 0,-3-2 0,0-2 0,1-1 0,-3-2 0,-2-1-177,0-7-660,0-2-241,0-5-844,1-4-1654</inkml:trace>
  <inkml:trace contextRef="#ctx0" brushRef="#br2" timeOffset="90111.623">23054 8664 393,'0'0'825,"-1"-22"-125,1 22-29,-2-15-93,2 15-76,-2-9-45,2 9-37,0 0-33,0 0 17,-7 10-50,6 1 2,1 1-93,1 2 22,1 3-99,0 1 2,2 3-63,0 0 2,2 2-59,-2 1 13,1-2-18,-1 2-7,1-3-30,-1-1-22,1-2-31,-2-2-49,-1-1-65,-1-3 0,1-2-44,-2-10-50,0 17-38,0-17-89,0 0 14,-8 7 4,8-7 37,-14-7 36,6 0 60,-1-3 31,-2-5 45,1-2 17,1-4 45,-3-4 23,5-1 41,-1-3 30,3-3 52,2 3 13,3 0 15,5-2 2,2-1 12,3 3-60,5 5 58,5 2-15,4-2 53,6 7 21,-3 3 50,4 4 43,1 4-29,-3 5 42,1 1-64,-1 2 18,-2 5-18,1 1-19,-5 1-8,-3 1-48,-2 2 8,-5 1-52,-4 1 11,-4 0-47,-4-2 18,-7 4-42,-3 2 10,-5-2-47,-6 2 2,-5 1-48,-5 0 19,-2-2-65,-2-2 45,4-3-44,2 0 57,-2-4-40,7 1 52,1-4-34,5 1 55,1-1-51,1-1 56,3-2-48,12-2 53,-15 5-46,15-5 61,0 0-56,0 0 55,13 12-48,-2-5 48,6 0-43,2 0 45,4 2-39,7 2 47,-1 0-36,8 4 55,3-1-33,2 0 39,0 1-5,3 1-16,-3-1-31,0-1-42,0 0-61,-3-2-93,-7-2-64,0-1-39,-2-3-97,1 2-7,-6-2-12,0-3 25,-4-1 16,-3 0 60,3-2 29,-5-1 72,2-2 28,-2 0 18,-1-3 67,-2-2 54,-1 0 20,-1-2 49,-2-1 15,-1-2 32,-4-1 0,0 0 40,-4 2 2,0-1 35,-1 4-9,-3-1 24,-1 0 24,-1 4-24,6 6 1,-13-6-12,13 6-6,-14 0-16,4 3-24,10-3-17,-13 9-13,8-2-14,-2 3-15,5 0-3,-1-1-10,5 1-1,-1 2-26,1-3 26,5 2-9,3 0-3,-1-3-7,2 2 9,2-5-3,4 2 8,-1-2-3,3-3-3,2-1 2,2-1 0,2-3 16,1 0-6,-2-2 13,-1-2-6,-1-2 2,-2 1-1,-3-6-4,0-1-6,-6 1-1,-1-3-4,-3 1-3,-4-1-7,-3 3-1,-3-3 2,-4 3-6,-4-2 0,-2 1-5,-3 3-3,-2 1-9,-1 5 7,-3 0-10,3 2-33,-2 4-54,0 0-73,1 4-68,1 0-85,2 0-71,2 4-88,4-1-88,1 2-785,3-1-951</inkml:trace>
  <inkml:trace contextRef="#ctx0" brushRef="#br2" timeOffset="90590.853">24539 8911 631,'6'-8'853,"-6"8"-109,5-14-85,-5 14-74,0-13-93,0 13-94,-4-7-93,4 7-56,0 0-44,-12-6-40,12 6-34,-9 4-28,9-4-19,-8 9-14,8-9-10,-4 13-16,4-13-4,1 14-10,-1-14-1,8 17-12,-2-9-1,3 1 1,4-2-5,0 0-2,2 1-5,2-3 0,1-3 1,0 2 0,2-3 0,3-1-3,-1-2-2,2-2 0,2 0-11,-2-2 10,0-2 0,2-4 1,-2-1 0,-1 0-13,-5 0 12,-1 0 3,0-1-1,-4 1 0,-3 4 6,-2-1-2,1 1-2,-4 2-4,-5 7 9,10-7-20,-10 7 23,0 0-2,12-3-3,-12 3 23,5 5 3,-5-5 12,11 10-9,-2-4-1,-1 0 9,5 1 13,0 1-8,3-3 6,5 2-3,2-1-12,1-3 4,2-1 6,0-1 55,0-1-43,2-2 59,-2 1-40,-2-4 66,-1 1-41,-4-3 30,0-1-35,-6 1 27,-1-5-45,-5-1 37,-3 0-58,-4-2 15,-3-3-41,-3-1 18,-8-7-48,-6-1 0,-6 0-98,-4 1-7,-4 2-104,-5 2-105,-3 5-122,-3 5-176,-2 2-190,-2 5-936,-2 5-1416</inkml:trace>
  <inkml:trace contextRef="#ctx0" brushRef="#br2" timeOffset="91161.293">13391 10661 260,'-2'-12'960,"2"0"-171,0 12-120,-2-18-56,2 18-42,0-15-66,0 15-70,0 0-55,0-12 36,0 12-94,0 0 0,6 17-61,-4-4-15,3 4-67,-5 5-37,5 3-56,-5 2 13,0 0-48,0 2 16,0 5-57,-2 0 31,-1 1-77,3 0 6,-2-2-99,0-4-46,1-1-77,1-3-44,0-4-73,0-3-85,-2 1-83,2-6-55,0-13-215,0 17-371,0-17-790</inkml:trace>
  <inkml:trace contextRef="#ctx0" brushRef="#br2" timeOffset="91515.48">13358 10894 407,'0'-26'572,"0"0"-49,2-2-101,2-4 3,6 1-49,3-3-20,3 1-20,4 2-3,7 4-2,0 0-4,6 5-3,1 4-22,2 2-3,3 6-29,-6 2-45,-4 5-38,-1 3-17,-2 2 20,-4 3-82,-1 2 27,-8 1-71,1 3 34,-8 2-65,-4 1 42,-4 3-60,-6 2 42,-6 3-56,-4 2 37,-7 4-59,-4-2 30,-4-1-61,-1-1 43,-5-1-36,3 1 14,1-4 2,1-3 7,7-3 3,2-2 3,5-2-2,2-3 3,2 0-1,5-3 0,2 0 1,9-4 3,-9 5 2,9-5 2,0 0 3,13 8 1,-2-4 1,4 1 3,6 2-1,4 1 4,4 1-5,3 2 25,7 2 17,3 0 12,0 1 1,4 1-11,0-1-1,-2 1-10,0-1-12,0 0-5,-4 1-3,-2-3-19,0 1-33,-10 0-40,2-2-27,-3 1-113,0 1-66,-2-3-115,-2-2-150,-3 1-127,2 1-778,-4-5-1074</inkml:trace>
  <inkml:trace contextRef="#ctx0" brushRef="#br2" timeOffset="92295.523">14293 11115 700,'0'0'827,"0"0"-165,6-12-107,1 6-33,4-3-92,1 1-46,4-3-84,-1 2-55,5-4-63,-2 3-13,0-2-56,2-2 19,-2 3-43,0-3 10,0 0-16,-2 2-11,-1-2-14,0 0-5,-5 2 1,-1 1-4,-4-1 6,0 0-12,-5 12 0,1-17-8,-4 9-20,-5 1-1,8 7 9,-14-10 2,4 9-3,-4-2 1,1 6 1,-1-2 0,0 4 4,-4 0 5,3 2 10,-3 4-3,4-2-10,-2 4-3,3 0-5,2 1-3,2 1-4,3 0-3,-1 0-3,5 1-5,2-3-17,2 3-51,2 0-47,5-2-77,3 1-34,3 0-21,10 1-21,2-3-10,9 0-70,2-3-22,5 1-35,3-5 14,2-2 37,1-1 41,7-5 77,-2 0 46,2-4 67,1-4 53,6-2 23,0-4 12,-2-4 7,-5 1 26,-3-3 32,-10 2 23,-6-3 20,-2 1 19,-6 0 29,-7 3 30,-6-1-17,-4 6 29,-6-1 3,-5 4 27,-3 1 16,-6 0 13,-3 1 12,-3 1-35,-8 2-12,-2 3-19,-6 3-3,-4 3 3,-3 3-10,-8 3-18,-2 3-5,1 4-13,1 1 0,1 2-26,2 2-13,4 0-30,1 1-8,5-1-5,1 1-9,8-4-15,3 0-2,7-3-1,-1 0-10,9-2-4,1-2-7,4-11-3,3 17-15,-3-17-20,15 12-15,-4-9-41,8-2 9,1-1-38,4-3 12,9-3-28,2-3-25,6-5-38,0-1-28,0-2 9,-2-4 0,1-1 7,-3-3 31,-1-1 33,-4-1 27,-3-2 13,-2 0 34,-3-4 2,-4 3 41,-5-4-4,1-2 54,-8 7 9,-2-2 38,-2-1 7,-3 6 43,-2-3 28,-2 3 29,-2-1 0,0 3 2,-2 2-1,0 0-2,0 2 8,0 1-16,1 4 3,-2 1-13,2 3-16,2 2-11,4 9 2,-7-6 12,7 6 11,0 0-8,-2 9-14,3 1 19,2 4-62,-1 3 40,2 6-64,-1 2 38,3 3-64,0 3 38,1 1-57,-2 2 48,1-1-67,2 1-16,-2-1-37,1 6-27,0-1-3,-1-4-42,1-2-59,-2 0-65,3-3-36,-2-1-31,1-6-45,2 1-20,-2-4-46,1-2-81,1-5-54,0 1-432,0-5-598</inkml:trace>
  <inkml:trace contextRef="#ctx0" brushRef="#br2" timeOffset="92649.719">15569 11017 216,'6'-16'669,"-4"1"-122,1 1-82,-2 2-10,-1-2-28,1 0-16,-2 4-20,0-1-36,1 11-38,-3-17-53,3 17-23,-5-9-24,5 9-18,0 0-23,0 0-24,-10 8-19,10-8-33,-4 13-7,0-4-19,4-9-9,0 21-8,1-10-10,2 2-9,0-4-10,0 3-10,1-1-1,1-2-1,2 0-4,2-1 4,-2-1-6,4-2-3,-1 0-4,1-2-11,2-2-11,1 0-8,-1-3-9,2-1 3,-1-2 9,3-2-1,-4-1 3,3-3-1,-2-1 4,2-5-1,-3 2-7,-2-2 13,0 0 2,0-2 8,-2 2-2,0 4 13,-2 0 3,0 0 3,-2 5-6,1 1 4,-6 7 9,9-7 6,-9 7 0,0 0-3,10 4 6,-10-4-6,6 10-3,-3 0-6,1 0 3,-1 0-8,-1 2-2,1 4-7,1 0-20,0-1-31,1 1-64,3 2-70,-1-2-79,1-4-83,5 3-47,3-1-58,2-2-98,0-3-647,3-1-806</inkml:trace>
  <inkml:trace contextRef="#ctx0" brushRef="#br2" timeOffset="93097.723">16729 10700 649,'-2'-13'724,"-2"5"-138,-1 1-20,-5 1-53,1 2-46,-4 2-55,-2 2-48,-2 2-53,-2 3-19,-2 2-32,0 4-18,-3 4-41,0 2-17,1 3-26,-3 3-20,5 3-15,4-2-19,1 1-22,2 0-16,3 0-9,3-1-14,2-2-15,3 0 1,3-3-7,2-2-7,1 0 2,7 0-12,2-2-19,3-2-20,3-3-25,4-2-24,1-3-6,4-1-5,1-4-26,2 0-6,5-4-3,1-3 6,2-3 16,2-3 15,-3-1 16,-3-3 13,-2-3 17,-4-1 5,-6 3-15,-1-4 35,-4 0 3,-2-3 7,-3 1-9,-4-2-17,-3 2 41,-1 0-13,-3 1 47,-1 2-1,-1 1 13,0 2-1,-2 2 25,-1-1 15,3 6-4,-2 0-7,3 11 2,-6-11 24,6 11-14,0 0 36,0 0-27,-10 11 34,10-11-55,-3 22 51,3-5-60,-1 2 30,2 0-57,-1 6 40,0 1-64,2 1 41,-2 0-53,0 0 36,1-1-66,0 0 0,0 0-71,1-2-46,-2 0-52,1-4-46,3-2-66,-2-1-80,-2-1-80,0-2-53,1-2-151,-1-12-559,0 17-835</inkml:trace>
  <inkml:trace contextRef="#ctx0" brushRef="#br2" timeOffset="93415.874">16723 11043 732,'-9'-5'817,"9"5"-186,-11-8-108,11 8-80,0 0-73,3-13-56,-3 13-59,16-11-50,-2 6-38,8-3-28,7-1-27,5 0 2,7-2 1,4 0 14,5-2-6,9-3-20,-6 3-20,8-1-16,-1-1-12,-9 4-10,1-4-14,-4 3-6,-2 1-4,-4 0-13,-9 4 10,-6 2-5,-2 0 42,-6 4 32,-4 1 19,-4 1 32,1 4-10,-12-5 29,13 9-60,-13-9 28,5 18-39,-4-6 5,1 0-58,-2 0-7,0 3-2,-2-2-2,2 1-5,0-1-8,0 2-1,2-3 3,0 1-6,0 1-15,1-4-11,1 1-13,1-1-29,1-2-38,3-2-49,0-1-56,1 1-65,2-2-96,0-2-63,1-2-76,3-1-99,-2-3-700,1-3-908</inkml:trace>
  <inkml:trace contextRef="#ctx0" brushRef="#br2" timeOffset="93714.667">17539 10618 596,'-26'-4'810,"6"1"-203,3 1-82,2 2-55,3 1-47,12-1-37,-15 1-52,15-1-30,0 0-33,-5 11-17,5-11-17,9 6-32,1-2 1,0 0-28,3-3 24,1 0-54,3-1 24,1 0-61,-1-1 41,1-3-64,1 1 34,-1-1-73,-1-2 46,0 0-58,-3-1 46,-3-1-53,-1-2 30,-5 1-54,-2-1 51,-3 10-67,-3-21 52,-2 7-59,-2 1 52,-6 2-60,-1-1 13,-3 2 1,-1 2 1,-2 3-2,0 1-6,0 2-9,0 4-15,-4 2-34,1 2-58,2 5-60,1 0-76,2 1-89,4 3-113,2 2-87,5-2-148,4-1-673,2 3-979</inkml:trace>
  <inkml:trace contextRef="#ctx0" brushRef="#br2" timeOffset="94053.254">18018 10794 622,'0'0'836,"13"-1"-152,-13 1-83,0 0-76,0 0-74,-3 10-84,3-10-73,-10 14-62,2-6-55,1 3-27,0 3-26,-1-1-22,1 1-26,0-1-9,4 2-28,0-2 10,3-1-27,1 1 17,3-3-22,1 2 19,5-2-32,2-2 30,2-2-31,5-1 25,2 0-25,-1-3 37,4-2-27,3-2 41,1-1 48,-1-1 10,-1-3-3,-2-2 2,-2 1 5,-3-3-12,-4 1-2,-1-4 37,-6 3-70,-3-2 50,-4-2-56,-3 3 37,-3-2-55,-4 1 57,-4 0-57,-2 2 39,-4-1-22,-1 4-10,-1 1-7,-1 1-10,-2 2-6,3 3-4,-1 1-12,3 3-7,0 0-63,-1 3 6,2 1-84,4 0-25,2 3-73,2 0-100,5-1-102,5-9-140,0 16-142,6-9-800,3-1-1147</inkml:trace>
  <inkml:trace contextRef="#ctx0" brushRef="#br2" timeOffset="94385.356">18428 10871 782,'0'0'930,"19"-3"-201,-19 3-98,14 3-32,-14-3-90,14 4-98,-14-4-81,12 12-49,-12-12-35,8 15-42,-5-3-28,0-3-19,1 1-19,-2 1-20,0 0-22,-1 0-21,-1-11-10,2 19-5,-2-19-9,0 16 14,0-16 7,-1 12 33,1-12-58,0 0 39,-4 9-63,4-9 49,0 0-62,0 0 50,0 0-51,-6-12 46,6 12-44,0-18 41,2 2-21,0 0 40,3-7-28,0 0 31,4-6-12,4-6 14,2 0 1,4 1 8,4 2 5,3 1-24,5 5 32,1 3-8,6 4-17,0 6-73,-3 6 0,2 3 0,0 6 0,-2 3 0,5 7 0,-3 4 0,-2 6 0,-5 3 0,-2 4 0,-2 1 0,-4 3 0,-7 1 0,-2 0 0,-8-3 0,-3-4 0,-5 4-225,-4-2-530,-7 6-277,-5-6-915,-1-1-1684</inkml:trace>
  <inkml:trace contextRef="#ctx0" brushRef="#br2" timeOffset="94802.317">21097 10517 412,'-5'-9'919,"5"9"-144,-6-13-129,6 13-76,-5-10-58,5 10-38,0 0-20,0 0 6,0 0-106,2 13 15,1-1-44,-1 4-58,1 4-2,0 5-41,0 6-39,-1 2-37,0 1-27,1 0-55,0 0-6,-2-1-80,1 0-9,0-5-100,1-3-43,-1 1-101,-1-6-89,0 0-127,-1-4-108,1-2-110,-1-2-824,0-12-1165</inkml:trace>
  <inkml:trace contextRef="#ctx0" brushRef="#br2" timeOffset="95156.056">21094 10676 541,'0'-24'639,"2"-2"-122,3 1-69,3-3-28,3 3-39,4-1-12,2 4 7,5 2-21,1 4-2,4 1-18,2 5-20,3 3-3,2 2-21,-4 3-16,2 3-27,5 1 7,-4 2-97,-1 3 13,-6 1-77,-6 0 3,0 1-38,-8 3 31,-3-2-37,-5 1-1,-5-1-73,-8 5 34,-4 0-21,-9 1-13,-3 2-46,-6 0 35,-1-2-35,3-2 47,1-1-31,1-1 34,3-1-30,2-1 41,4-1-37,6 0 44,2 0-34,4-1 39,6-8-30,-4 17 37,10-7-32,5 2 38,4 4-34,12 5 5,6 0 4,4 1 9,9 8 7,4-3 3,0 3 12,2 1 12,4 1 30,3 0 54,4 2-30,-1-1 26,1 1-63,0 0 27,-2-2-64,-1-2-6,-4 0-101,-2-3-41,-4-4-109,-9-4-123,-3-2-115,-5-1-185,-5-6-189,-6-3-602,-4 0-1070</inkml:trace>
  <inkml:trace contextRef="#ctx0" brushRef="#br2" timeOffset="95873.174">22274 11090 819,'0'0'839,"0"0"-159,11-12-27,-2 7-75,5-3-51,1 2-98,4-5-88,1 2-46,1 0-36,5-4-45,-1-1-42,1 0-37,-2 0-23,-2-1-26,-1-2-14,-2 0-7,-4 2 3,-3-2-35,-1 1 24,-5 1-30,-2 1 22,-2-3-39,-3 3 27,-1 1-32,-5 4 31,1-2-31,-6 2 38,1 2-37,-2 2 46,-2 2-22,0 3 48,0 0-52,-1 3 36,-1 3-30,0 4 48,1 0-55,2 3 41,0 0-56,2 3 34,2 0-47,4-3 39,2 3-46,1 1 36,3-2-89,4 0-25,1 1-31,5 1-37,3 1-8,6-1-36,3 0-37,5-3 1,6 2-19,5-3-6,2-1 24,4 0 37,3-3 33,4-4 19,1-1 19,3-2 20,-1-5 29,-1 0 15,-1-6 19,-3-2 15,-2-2 20,-3-4 7,-4-2 32,-3-2 19,-3-3 33,-7 0 22,-1 0 13,-10 2 7,-4 4 29,-7 2 10,-1 2-1,-7 0 18,0 3-2,-6 0 15,-3 4-8,-3 2 16,-2 0-49,-3 4 35,-2 1-60,-2 3 36,1 4-66,0-2 26,0 4-61,1-1 21,3 2-52,1 0 31,2 2-54,4-3 36,1 2-42,4-2 42,-1 3-42,4-4 27,4-8-56,-1 16 36,1-16-58,8 14-5,-8-14 3,14 8 3,-4-3-5,1-4 9,1 0 10,0-2 8,2 0 5,0-4 4,1 3 3,-1-4 1,1-2 5,-1 0 6,-1 1-3,-1 0-1,-2 0 14,0 2 53,-2-1-60,-8 6 57,14-5-32,-14 5 69,0 0-43,14 7 58,-9 1-12,-1 2 40,1 3-27,0 4 30,1 3-17,0 4 26,0 5-51,0 1 13,2 0-50,0 3-59,-1-2-1,1 1 0,1 1 0,-1-1 0,-1-3 0,1 0 0,1 0-105,-1-7-122,-2-1-102,-1-1-85,4-2-61,-3-4-146,1 0-111,-1-3-224,2-3-421,-1-3-977</inkml:trace>
  <inkml:trace contextRef="#ctx0" brushRef="#br2" timeOffset="96289.883">23829 10926 941,'4'-12'957,"0"2"-205,-4 10-115,4-16-41,-4 16-20,0 0-126,0 0-6,0 0-97,0 0 13,0 0-102,0 0-6,-8 14-73,6-2 22,-1 0-72,2 1 8,-2 2-61,2 0 15,1 0-48,0 0 20,1 0-47,3-1 12,0 1-63,1-3 18,2 0-73,3-1 20,0-2-58,3-2-20,0 1-20,1-5-10,2-1 1,1-2-5,-1-2 32,4 0 9,-1-4 39,1-3 9,1-1 35,-2-1-14,1-5 42,1 0-7,-6-1 42,2 3 35,-6 2 35,3-2 9,-5 2 5,0 1 23,-2 4 8,1-1-19,-8 8 13,11-7 26,-11 7 57,0 0-49,14 4 30,-14-4-52,9 12 22,-6-4-43,1 1 2,0 1-40,0 0 13,1 3-43,1-2 22,1 1-24,-2 1 6,3-4-59,0 3-5,2-3-70,0-1 16,1-1-85,1-1-34,-1-2-42,3-1-49,-1 0-35,2-3-65,0-2-21,3 1-63,-2-4 7,3-1-35,0-2-68,-1-2-54,3-3-328,-1-3-533</inkml:trace>
  <inkml:trace contextRef="#ctx0" brushRef="#br2" timeOffset="96474.824">24613 10947 1153,'7'-10'487,"1"3"-40,-8 7-28,10-8 1,-10 8 4,9-5-31,-9 5-46,0 0-18,11 3-34,-11-3-26,7 6-32,-7-6-24,5 11-10,-5-11-19,8 12-31,-3-6-28,-5-6-18,10 16-24,-10-16-23,13 12-17,-13-12-2,13 11-11,-13-11-8,14 9-20,-14-9-29,13 6-31,-13-6-24,16 2-73,-16-2-1,13-1-55,-13 1-76,14-7-64,-8 1-74,1-2-88,-1-2-234,1-4-338,-1-3-703</inkml:trace>
  <inkml:trace contextRef="#ctx0" brushRef="#br2" timeOffset="96728.765">24669 10660 174,'-24'1'942,"3"3"-165,4 0-94,-1 1-86,1 0-43,3 1-85,0 1-72,2 0-48,5-2-45,0 1 3,7-6-80,-4 11-7,4-11-65,8 9-5,-8-9-60,19 7 24,-5-5-51,3-1 36,2 1-36,1-2 76,-2-2-70,3 1 52,-3-3 0,-1 1-29,-1-3-8,-5 1-5,0-5-11,-2 0-10,-4 2-1,-3-2-12,-2 10-43,-4-22 36,-2 10-23,-4 1 3,-2 1-38,-3 0 37,-2 2-38,-2 0 22,1 3-72,0 1 3,-2 1-93,2 3-66,-2 0-86,3 2-107,-1 0-176,5 3-136,-1 0-892,4 0-1280</inkml:trace>
  <inkml:trace contextRef="#ctx0" brushRef="#br2" timeOffset="97060.872">24856 10798 17,'16'1'1014,"-2"0"-233,-1 1-89,1-1-107,0 1-82,1 3-87,0 0-72,1 1-61,-3 1-49,1 0-52,-3 2-38,2 1 10,-3 1-51,-2-1 1,1 0-29,-2 2-4,-2-3-23,-2 0 14,1 2-26,-4-11 21,4 14-29,-4-14 22,4 13-25,-4-13 48,3 11 30,-3-11 17,0 0-5,4 8-10,-4-8-5,0 0 1,0 0-1,0 0-17,0 0-6,0 0-10,5-12 30,-5 12-58,2-17 31,-1 4-55,3-2 36,0-1-52,1-3 44,3-2-85,2 1-27,0-4-76,2 2-63,3-1-63,-2 7-50,2-1-112,0 1-54,1 4-32,0 1 7,-2 2-76,-1 3-93,1 1-286,-2 3-555</inkml:trace>
  <inkml:trace contextRef="#ctx0" brushRef="#br2" timeOffset="97361.727">25381 10776 571,'5'9'621,"1"-1"-116,2-2-40,1 0-60,-3 0-49,4-1-42,-1-2-30,3 0-43,3 0-21,-2-2-48,3-1-4,1-1-30,2 0 25,1-2-21,-2 0 14,2-1-17,0-3 15,-2 0-6,5-3-23,-6 1-16,2 0-25,-1-3-12,-3-1 3,0 1-2,-3-2-7,-3 1-28,1 3 23,-3-2-2,-1 2-16,-6 10-10,4-15-2,-4 15-5,-7-12-6,7 12-9,-12-6 0,12 6 0,-21-3 9,9 6-17,-3-1 15,2 3-17,-3 2 12,-3 3-17,2 2 15,-2 1-10,4 0 8,1 3-13,1-2-30,2 2-22,2 1-26,2-3-11,5 2-12,0-3-48,4 0-3,3 2-46,3-1-58,4 1-47,5-1-65,8-2-79,2 0-96,11 0-567,3-2-731</inkml:trace>
  <inkml:trace contextRef="#ctx0" brushRef="#br2" timeOffset="97793.321">26363 10868 153,'41'-15'772,"-3"-2"-133,-4 2-48,-2-4-18,-6 3-40,-5-1-37,-4 3-65,-5-1-58,-5 3-28,-5 2-31,0-2-21,-4 4-8,-4-1-19,-6 1 27,1 1-92,-8 2 15,2 2-74,-4 1 18,0 2-27,-4 1-21,0 1-16,-2 3-25,2 4-3,0-3-44,3 5 25,0-1-38,1 3 31,6-2-35,1 1 21,1 0-35,6 0 26,0 0-30,5-2 34,2 3-24,2-4 14,5 1-39,2 1 18,4-2-54,3-2 24,-1-3-78,8 1-3,0-3-12,0-2-9,6-1-12,-1-3 5,7-2-30,-4-4-12,7-7-51,-2-1 10,-3-4-35,-1-5-17,-3-3 5,-2-6 36,-4 0 36,0-6 47,-6 1 30,1-4 44,-7-2 48,3-1 53,-7 1 57,2-1 64,-5 1-13,0 1 30,-2 9 19,-2 2 30,0 2 13,0 6 4,0 3 37,0 4-44,-2 3-20,0 3 4,2 3 45,0 11-23,-6-10 61,6 10-70,-7 5 22,1 4-38,-2 6 23,1 4-119,-1 6-99,-1 5 0,-1 0 0,2 4 0,1 4 0,1 1 0,0-4 0,2 0 0,0-2 0,4 0-259,0 3-230,4-5-71,0 1-145,4-6-205,3-2-756,2-2-1335</inkml:trace>
  <inkml:trace contextRef="#ctx0" brushRef="#br2" timeOffset="98047.261">27474 10568 944,'16'-3'1110,"0"2"-122,-6-2-20,0 1-3,-10 2-87,18-3-39,-18 3-118,11-2-1,-11 2-662,0 0-58,0 0 0,0 0 0,0 0 0,0 0 0,0 0 0,11-1 0,-11 1 0,0 0 0,0 0 0,0 0 0,0 0 0,0 0 0,0 0 0,0 0 0,0 0 0,0 0 0,0 0 0,0 0 0,0 0 0,0 0 0,0 0 0,0 0 0,0 0 0,0 0 0,0 0 0,-13 0 0,13 0 0,-14 5 0,14-5-638,-15 6-527,15-6-845,-16 7-1767</inkml:trace>
  <inkml:trace contextRef="#ctx0" brushRef="#br0" timeOffset="101804.027">17311 15925 467,'10'-6'495,"-10"6"-31,8-7-67,-8 7 11,9-10-29,-9 10-7,9-11-30,-9 11-29,9-11-3,-9 11 7,8-11-32,-8 11-11,5-11-40,-5 11-21,4-13-4,-4 13 20,2-12-7,-2 12-46,-2-10-34,2 10-24,-9-10-3,9 10-10,-12-6 6,12 6-33,-19-2 14,7 4-30,-2 2 15,0 4 6,-3 0 0,1 5-21,-2 1-4,-2 4-13,3 1-1,-1 4 20,4 3 1,-1 0-9,1 6-6,1-3-9,5 2-6,1-2-7,3 3-1,1-1-3,2-2-5,2-2-3,4 4 1,2-2-3,2 0-7,2-2 1,2-2-3,4-2 3,-1 0 6,5-4-8,0 0-3,1-5-2,3 0-1,-3-4 13,3-3-17,-2-3 3,1 0-4,0-4 3,2-2-9,2-1 7,1-4-30,2-2 31,-2-2-1,1-3 6,2-4 8,-3 0-11,-1-4 0,-1-2 1,-5-3-5,-2 0 0,-6 0 1,-2 0-6,-6-1 3,-2-3 5,-4 4 5,-5-6-3,-4-6 4,-6 5 6,-3-1-11,-5 1-1,-3 1 1,-2 5-2,-3 1 5,-2 4-4,-1 3 1,-6 4-2,-1 2 3,-1 4-4,4 6 2,-1 1-2,4 5 0,0 2-10,2 1-35,2 6-52,3-1-58,3 3-66,7 0-48,4 1-47,5 2-44,5 1-87,4 0-112,7 2-122,4 0-775,7 0-1078</inkml:trace>
  <inkml:trace contextRef="#ctx0" brushRef="#br0" timeOffset="102089.237">18129 16191 300,'-14'0'946,"0"-3"-145,14 3-93,-18-6-41,18 6-69,-15-3-77,15 3-95,0 0-42,-3-10-39,3 10-37,19-11-24,-2 3-44,6 3-14,9-4-33,2 2-22,10-1-32,-2 0-22,4 1-25,1 1-15,-1-1-19,-1 1-10,-8 2-66,-1-1-24,-3 2-107,-4 1-67,-3-2-47,0 2-46,-5 0-39,-2 0-108,-4 2-89,-2-1-68,-13 1-138,17-1-492,-17 1-852</inkml:trace>
  <inkml:trace contextRef="#ctx0" brushRef="#br0" timeOffset="102336.654">18277 15920 167,'-11'-5'961,"-1"1"-206,12 4-65,-14-8-71,14 8-19,-9-5-28,9 5-46,0 0-28,0 0-13,-1 13-52,6-4-39,0 4-19,2 3-39,0 4-34,3 5-38,-1 5-57,-1 2-200,2 6-7,-5-3 0,1 5 0,-4-3 0,1 0 0,-3-1 0,-2 1 0,0-2 0,-1 1 0,1 0 0,-1-2-143,1-2-261,0-5-73,1 0-91,-1-1-142,4-3-129,-2-3-760,1-3-1251</inkml:trace>
  <inkml:trace contextRef="#ctx0" brushRef="#br0" timeOffset="102822.456">19213 16009 484,'0'-12'908,"0"12"-193,0-21-35,0 21-45,-2-15-37,2 15-86,-1-14-79,1 14-67,-3-13-65,3 13-48,0 0-47,-8-8-5,8 8-16,-11 7 3,6 2-31,-2 3-2,-4 4-8,4 5 2,-1 0-40,0 8-17,1-3-10,2 0-13,2-1-12,3 2-8,1-3-15,2 3-4,3 2-1,4-2-9,2-3 1,3 2-7,3-4-1,3-3-3,2-3-1,1-2-1,2-2 8,-1-5-12,1-1 3,2-4-1,-1 0-2,-1-4-3,2-1 0,-3-4 0,3-1 5,-1-4 0,-3 0 4,-1-2 14,-4-3 2,-1-1 4,-4-4-1,-2 4 9,-5-4 1,-2 0-15,-3-2-24,-4 0 0,-3 0 0,-2-5 0,-7 0 0,-3-1 0,-5 1 0,-5 0 0,-2 2 0,-4 1 0,-3 5 0,-2 2 0,-4 3 0,1 5 0,0 1 0,3 4 0,0 2 0,8 4 0,-1 2-44,4 3-206,5 0-128,2 4-76,3 1-87,8 3-165,3 1-183,6-2-672,3 5-1206</inkml:trace>
  <inkml:trace contextRef="#ctx0" brushRef="#br0" timeOffset="103161.05">19997 16118 331,'0'0'676,"-11"2"-102,11-2 0,0 0 5,0 0-63,0 0 0,0 0-55,0 0-54,16 4-59,-1-4-25,5-1-51,5-1-38,6 1-44,5-1-36,4-1-26,7-1-30,-1 0-38,1 1-61,-7 1-78,-1-2-67,-3 0-64,0-2-90,-7 5-94,-2-3-101,-3 2-136,-4-2-696,-4 0-930</inkml:trace>
  <inkml:trace contextRef="#ctx0" brushRef="#br0" timeOffset="103394.657">20387 15969 331,'-14'-6'934,"4"1"-152,0 1-64,1-1-19,9 5-44,-16-7-85,16 7-70,-11-5-47,11 5-25,0 0-10,-11-3-9,11 3-26,0 0-2,-1 16-25,5-5-182,1 2-174,0 3 0,3 3 0,0 3 0,-1 5 0,0 2 0,2 2 0,-4 1 0,0 0 0,1 0 0,-1-1 0,2-1 0,-4 2 0,1-8 0,1 3 0,-1-5-226,2 2-338,-1-3-99,0 1-140,0-2-167,2-1-603,0-6-1218</inkml:trace>
  <inkml:trace contextRef="#ctx0" brushRef="#br0" timeOffset="103847.174">20916 15965 659,'6'-11'755,"1"2"-118,3 0-27,0-1-17,4 2-50,0 1-46,4 1-75,-1 0-36,3 4-12,1 2-22,1 1-27,0 3-55,3 2-40,-5 1-44,-1 3-25,-1 2-35,-4 1-9,0 3-26,-5 1-7,-4 0 5,-1 0-35,-4 3-9,-2 1 4,-3 2-22,-3-2-3,-3 5-6,-2-2-1,-1-2-4,0-1-1,1-4-4,1 1-3,2-1 4,2-5 15,0 2 27,0-1 21,3-4 7,-1 1 8,3-2-3,3-8-78,-2 16-6,2-16 0,5 9 0,-5-9 0,12 6 0,-12-6 0,23 1 0,-8-2 0,3-2 0,3 0 0,3-3 0,5-1-108,3-2-189,0-2-71,7-2-77,0-3-55,0 1-80,-1-3-43,3 0-94,-4-2-118,1-3-333,2 3-781</inkml:trace>
  <inkml:trace contextRef="#ctx0" brushRef="#br0" timeOffset="104163.612">21909 15958 85,'11'-14'747,"-2"2"-139,0-1-101,-4 0-28,-1 2-44,-2-1-9,-4 1-44,2 11-18,-6-19-4,1 11-36,-4-1-25,0 4-12,0-2-8,-3 4-18,2 1-10,10 2-41,-21 1-7,10 2-18,1 0-22,0 4 0,1 1-28,1 3-4,-1 0-11,4 3-14,1 2-15,3 0 3,0 2-13,3 2-2,2 2-15,4 1-14,2 2-7,3 2-8,3-4-5,1 2-7,5 1-5,-2-4-2,-1 0-3,1-3 0,-1 1 12,-1-3-19,-3-3-6,-1 1 0,-3-6 0,0 4 0,-4-4 0,1-1 0,-2-1 0,-2 2 0,-4-9 0,4 13 0,-4-13 0,-8 12 0,8-12 0,-16 11 0,4-8 0,-3 1 0,0-1 0,-5-2 0,0 1 0,-2-4 0,-3-1 0,-1-2 0,-3-4-283,1 1-256,1-6-155,3-3-166,0 0-975,3-5-1544</inkml:trace>
  <inkml:trace contextRef="#ctx0" brushRef="#br0" timeOffset="104326.416">21950 15784 691,'23'-14'957,"0"2"-101,0-2-64,2-1-75,1 2-115,1 0-128,0-2-85,1 2-76,1-1-64,0 1-48,1-1-34,4 0-54,-3 2-95,3-2-111,2 2-108,3-1-125,-7 3-123,3 4-127,-3-2-210,1 1-515,-1 2-905</inkml:trace>
  <inkml:trace contextRef="#ctx0" brushRef="#br0" timeOffset="104611.634">23808 15850 708,'0'0'812,"0"0"-107,-4 9-32,4-9-25,0 0-45,0 0-94,0 0-82,0 0-51,11 6-59,-11-6-49,20-3-45,-6 3-50,2-3-33,5 0 5,3 0-68,0 0-26,3 1-57,0-1-69,1-1-69,0 1-86,-1 1-67,0-1-123,-4 3-90,-4 0-95,0 1-215,-5 1-359,-1 0-789</inkml:trace>
  <inkml:trace contextRef="#ctx0" brushRef="#br0" timeOffset="104780.99">23703 16305 1278,'-18'15'823,"7"-4"-126,0-1 19,4-2-52,3 1-86,4-9-85,0 12-91,0-12-56,16 8-76,0-4-58,5-3-30,9 1-50,8-5-40,13 1-84,3-3-101,14-4-93,-11 2-131,15-5-145,-2 2-168,2-5-190,-2-2-574,2-2-996</inkml:trace>
  <inkml:trace contextRef="#ctx0" brushRef="#br0" timeOffset="105182.076">24795 15845 446,'-10'-7'666,"4"2"-103,6 5-35,-8-13-68,8 13-60,0-15-21,0 15-15,8-15-44,-2 7-4,3 2-57,3-1-11,0-1-34,3 3-5,2 1-28,0 0 10,1 3-9,2 1-11,-2 2 10,1 2-20,-2 1-16,2 3-47,-6 2-8,-2 1-12,-2 1-15,-6 2-9,-2 2-9,-2 0-9,-4 4-9,-5 2 6,-5 3-8,-6 5 52,-1 0 34,-3 1 31,-2 0 13,0-2-11,3-2 4,1-1-20,1 1-17,4-7-69,5-3-42,-1 0 0,5-2 0,0-1 0,5-3 0,1 1 0,3-12 0,0 17 0,0-17 0,12 15 0,1-10 0,4-1 0,1-1 0,5-1 0,6-4 0,8 0-108,8-3-138,0-5-62,4 0-48,-2-2-21,2-2-80,0-1-45,-3-1-57,0 0 0,-3-2-41,1-2-155,-6 1-293,0-2-667</inkml:trace>
  <inkml:trace contextRef="#ctx0" brushRef="#br0" timeOffset="105514.25">25668 15766 112,'-3'-11'772,"0"0"-158,3 11-71,-6-17-35,0 8-51,1 2-8,-1 0-65,6 7 2,-14-9-37,14 9-25,-13-4-31,13 4-15,-14 1-11,14-1-24,-12 8 0,6-1-36,0 1-3,2 2-11,0 2-17,0 3-16,2 1-15,2 2-13,0 0-10,2 2-15,2 3-16,3 1-12,4 3-9,0 1 10,3 0-5,2 1-11,4 1-6,-2 0-52,2-3-6,-2-3 0,-1-2 0,2 1 0,-1 0 0,0-4 0,0 2 0,-4-5 0,0-2 0,-2-1 0,-1-2 0,-3-1 0,-2-2 0,-6-8 0,9 12 0,-9-12 0,0 0 0,-6 9 0,6-9 0,-19 0 0,6-3 0,-3 1 0,-2-5 0,-2-1 0,-3-1-219,-4-5-211,3-1-36,0-2-76,1 2-77,0-3-33,5-3-69,2 0-722,3-1-1055</inkml:trace>
  <inkml:trace contextRef="#ctx0" brushRef="#br0" timeOffset="105667.934">25624 15838 696,'19'-18'760,"3"2"-95,7-5-34,0 2-21,6 0-51,2 1-40,0-1-65,4 2-40,1 0-11,2-1-71,-1 2-46,-2-1-71,1 2-42,-3-2-35,-3 1-28,-7 3-33,-2 1-54,-5-2-110,-2 4-101,-3 0-91,-4 1-108,-1 2-161,-2 1-177,-3-1-813,-7 7-1174</inkml:trace>
  <inkml:trace contextRef="#ctx0" brushRef="#br0" timeOffset="105868.497">26725 15611 1064,'0'0'1170,"12"5"-93,-12-5-34,0 0-112,0 0-125,13-3-159,-13 3-130,0 0-99,4-8-84,-4 8-150,0 0-184,3-11 0,-3 11 0,0 0 0,-3-14-6,3 14-387,-6-8-82,6 8-135,-13-5-178,13 5-241,-21-5-521,6 2-1189</inkml:trace>
  <inkml:trace contextRef="#ctx0" brushRef="#br0" timeOffset="120839.324">4854 11214 13,'3'-13'805,"-2"1"-222,-1 12-89,1-22-25,-1 22-60,-1-24-18,0 12-53,-1-1-10,1 0-48,-3 1-7,0-1-27,-1 2 4,1-2-51,-2 1-3,0 0 8,-1 2 11,-2-2-34,0 3-26,-1-3-20,-4 4-24,-1-5-20,-3 5-16,-1-4-2,-3 3 3,-1 2-8,-3 1-4,-2 0-15,0 3-2,-2 1-5,-8 2-8,0 4-6,-8 0-4,-1 1-5,-4 4 2,2 1 18,2 0 27,2 2-12,0 3 1,3 0-14,0 1 8,2 1-21,2 5-3,-1 0-4,4 2 4,-1 1-5,2 3-1,2 2 36,1 1-47,2 1 39,2 1-21,3 2 37,2 1-20,1 1 29,2 1-31,4 4-6,1-2 2,4 2-2,1 1-10,1 2-1,4-1-3,2 2 0,3-1-7,3 1 4,3-2 21,2 2-34,2 0 36,4-2-41,2-1 19,4 8-17,3-3-1,-1-9 0,5 5 0,-3-6-1,8 0 5,-3-5-5,3-4-1,1-2 1,3-1 1,2-7-1,0-1 3,5-3-2,-2-4 0,4-3-6,-1-4-7,-3-2-5,5-4-11,2-4 3,-2-5-2,1 1 20,0-6-22,-1 0 34,8-5-33,-5-3 43,1-3-39,-3-1 35,-3 1-1,0-4-1,-9 4-30,3-7 34,-8 5-34,1-4 40,-4 0-33,-1-1 29,-2-2-28,-2-2 27,-3-4-24,-1 1 25,-5-4-32,0-2 31,-5-1-38,-4-4 44,-2-2-8,-6-2-26,-2-9 31,-7 0-33,-3 1 27,-4 0-20,-6 4 23,-4 3-17,-5 3 27,-7 2-28,-1 6 30,-7 4-29,-1 3 24,-2 6-27,-3 1 18,0 8-25,4 0 31,5 7-38,2 3 18,1 3-70,2 2 9,8 4-88,3 1-19,1 4-107,2 0-62,3 2-91,0 5-149,1 5-129,1 3-952,4 0-1325</inkml:trace>
  <inkml:trace contextRef="#ctx0" brushRef="#br0" timeOffset="121293.85">4670 12793 205,'0'0'840,"-8"-11"-128,8 11-52,-9-11-75,9 11-64,-6-10-20,6 10-75,-5-8-42,5 8-72,-5-7-34,5 7-21,0 0-2,0 0-22,0 0 12,11 5-5,2 3-21,2 3 16,6 3-28,3 3 21,4 5-72,3 2 15,3 3 4,7 4-52,-1 3-100,2-1-23,-2 1 0,-1-1 0,-5-5 0,-1 0 0,0-1 0,-1-2 0,-3 1 0,-3-3 0,-4-4 0,-2 0-191,-3-4-123,-2-4-34,-5 0-53,3-2-33,-4 0-75,-3-3-61,-6-6-41,8 9-62,-8-9-639,0 0-915</inkml:trace>
  <inkml:trace contextRef="#ctx0" brushRef="#br0" timeOffset="121657.201">4754 13384 655,'7'8'852,"-1"0"-131,1-3-71,4 4-76,-1-1-22,2 3-87,4-2-50,2 0-64,3 1-15,0 0-54,6-2-27,1 2-26,2-3-47,2 0-17,0-3-24,-3-1-26,3-3-9,-3 0 5,7-3 10,0-4-24,-2 0 9,7-5-6,-4-3-5,-1 0 3,-1-3-10,-3 1-11,-3-2 5,-6 1-7,-1 1-11,-3-2-33,-3 2-31,-3-2 0,-3 2 0,-1 0 0,-3 2 0,-3 0 0,0 4 0,-3 11 0,1-22-159,-1 22-104,-1-17-76,1 17-103,-3-12-89,3 12-117,0 0-118,0 0-830,-10-3-1250</inkml:trace>
  <inkml:trace contextRef="#ctx0" brushRef="#br0" timeOffset="122011.435">5796 13716 342,'4'-12'577,"-3"-3"-80,1 5-35,1-1-11,-2 0-82,1 0 26,-1-1 17,-1 12-45,1-19-4,-1 19-52,-2-15 4,2 15-44,-4-12-7,4 12-58,-8-5 3,8 5-9,-15 2 4,6 5-10,-2 3-9,-1 5 32,-4 8-49,0 2 26,-1 7-42,-2 1-6,0 3-24,0 5-17,0-2-15,2-1-9,2 0-20,2-2-7,5-7-15,2 2-9,5-7-20,-1-1-23,5 1-20,3-5-49,2 1-55,2-4-72,4-4-50,1 0-98,3-7-60,3 0-133,4-3-91,3-4-143,6-3-671,-1-2-1070</inkml:trace>
  <inkml:trace contextRef="#ctx0" brushRef="#br0" timeOffset="122227.607">6245 13705 742,'0'0'794,"3"-14"-110,-3 14-60,0 0-51,0 0-7,0 0-53,0 0-58,0 0-32,1 22-32,-1-9-27,2 4-40,-2 1-52,0 2-51,1 4-45,-1 1-32,0 2-29,0-1-23,0 0-24,-1 1-13,1 0-27,-3-1-42,2 1-59,-2-4-66,1 0-31,-1-4-81,1 0-69,0-3-105,1-2-116,-1 1-64,0-5-111,0 1-673,2-11-991</inkml:trace>
  <inkml:trace contextRef="#ctx0" brushRef="#br0" timeOffset="122497.148">6217 13793 640,'3'-20'697,"1"2"-106,1 1-15,3 0-39,3 1-48,1 3 7,2 3-68,1 0-26,3 6-41,1 1-4,3 3-38,5 1 19,-1 3-77,5 3 6,-2 3-45,1 0 24,-3 2-62,-2 2 8,-2 2-48,-2 1-18,-7-1-5,0 1-8,-4 2-29,-1 0-84,-5 1 0,-2-1 0,-3 1 0,-2 2 0,-4 0 0,-2-1 0,-1 3 0,-4-3 0,0-1 0,-3-1 0,2-3 0,-3-1 0,1-2 0,-1-1-246,1-3-98,2-1-69,2-1-128,-2 0-196,4-1-231,11-6-598,-16 6-1209</inkml:trace>
  <inkml:trace contextRef="#ctx0" brushRef="#br0" timeOffset="122691.168">6810 14093 1278,'16'5'972,"-5"2"-122,1 0-62,-2 3-52,-1 2-113,0 2-96,-2 1-70,0 2-74,-2 3-80,-1 1-57,-2-1-49,0 3-40,-2-3-7,-2 3-83,-1 0-33,0-2-104,-1 1-18,-1-4-100,1 0-77,0-2-90,-2-2-56,3 1-107,0-3-81,0-3-83,-1 1-776,4-10-1075</inkml:trace>
  <inkml:trace contextRef="#ctx0" brushRef="#br0" timeOffset="122913.86">7090 13784 787,'8'-8'988,"-8"8"-193,13-6-71,-13 6-51,10 6-86,-10-6-107,5 20-86,-3-3-90,0-1-39,-2 4-61,1-1-29,-2 2-49,1 2-14,0 3-36,-2-4-7,1-1-44,0-1-29,1-3-63,-1 2-19,1-2-79,-2-5-37,2 1-61,0-13-88,0 19-45,0-19-33,0 14-50,0-14-89,0 0-620,0 0-797</inkml:trace>
  <inkml:trace contextRef="#ctx0" brushRef="#br0" timeOffset="123299.312">7153 13864 69,'6'-18'725,"1"2"-163,0 3-76,5 1-22,-2 1-71,3 1-23,1 3-31,-1 3-26,1 2-12,0 2-20,0 2-20,-1 2-55,0 3 17,-2 2-24,-1 2 18,-1 1-45,-4 2 5,-1 1-38,-3 1 8,-2 2-27,-3-1-7,-2 2-37,-3 0 15,0 1-39,-2-2 6,-1-1-23,2-1 4,-2 0-19,3-4 10,1-1-21,2-2 7,1-3-12,5-6 13,-6 13-18,6-13 22,0 0-23,10 7 17,-10-7-23,15 0 23,-1 0-22,-1 0 20,0 0-19,3-2 16,3 2-18,-2-1 17,2 1-17,-1 0 19,1 1-16,-3 1 29,-4-2-16,1 2 23,0 0 16,-3 3 21,2-2 12,-6 3-1,1 0-2,-7-6 19,6 13 6,-6-13-36,-1 16-10,-3-8-10,-3 1-9,0 0-11,-3 1-1,-2-2-5,-2 1-7,0-1-11,-3-1-22,-1-2-32,-1-1-43,-1-1-45,1-3-22,-3-1-78,2-1-39,0-5-90,-1 0-156,0-3-120,1-4-202,1-6-520,2-1-967</inkml:trace>
  <inkml:trace contextRef="#ctx0" brushRef="#br0" timeOffset="123530.977">7545 13445 1597,'24'19'920,"1"0"-160,0 2-17,1-3-62,-2 2-76,-2-1-34,0 0-97,-1 1-51,3 4-76,1 0-30,-2 0-52,0 4 0,-6-6-57,-2 1-193,-2-1-15,-1 2 0,-4-2 0,-3-1 0,-1 0 0,-3 3 0,-2-1 0,-3 1 0,-4 4 0,-1-1 0,-5-2-352,-4 7-18,-2-1-91,-4-1-143,-2-1-249,-4-3-900,-5 0-1444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8.37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0FB31FC8-9007-4BF2-85B5-E40CF89B0E04}" emma:medium="tactile" emma:mode="ink">
          <msink:context xmlns:msink="http://schemas.microsoft.com/ink/2010/main" type="inkDrawing" rotatedBoundingBox="1550,1820 4547,1560 4558,1686 1561,1946" semanticType="underline" shapeName="Other">
            <msink:sourceLink direction="with" ref="{BAE0A2F4-BADD-4996-B7AA-EE874354B9C4}"/>
          </msink:context>
        </emma:interpretation>
      </emma:emma>
    </inkml:annotationXML>
    <inkml:trace contextRef="#ctx0" brushRef="#br0">2047 1777 252,'-36'12'591,"-1"3"-128,5-6-99,0 1-7,1 0-6,2-1-23,0-1-14,2 1-30,2-2-4,5-2-26,-2 2-9,3-2-20,2-1-25,-1 2-5,3-1-18,-2-2-11,6 1-9,-3 0 10,5-1-34,-1 0-10,10-3-6,-17 6-12,17-6-2,-11 4 19,11-4 49,0 0-7,-9 8 28,9-8-63,0 0 38,9 5-63,-9-5 51,18 1-61,-4-1 51,5 0-48,8-1 47,3-2-65,10 1 39,9-4-48,6 1 25,15-2-45,4-2 29,6 1-14,3-3-65,6 1 0,3-1 0,3 0 0,3 0 0,2 2 0,0-3 0,-1 3 0,-2 0 0,2-2 0,-2 2 0,-2 1 0,-2-2 0,-2 2 0,-3 0 0,-4 2 0,-2-3 0,-2 4 0,-5-4 0,-2 4 0,-4-2 0,-12 2 0,-1 0 0,-2 0 0,-4 0 0,-1 3 0,-11-3 0,0 2 0,-10 0 0,1 2 0,-3-2 0,-4 3 0,-2-2 0,-2 0 0,-2 1 0,-4-1 0,2 1 0,-14 1 0,22-1 0,-22 1 0,18-1 0,-18 1 0,14-3 0,-14 3 0,13-4 0,-13 4 0,9-4 0,-9 4-116,5-8-400,-5 8-106,8-10-149,-8 10-211,5-17-659,1 5-1301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1.32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C563897C-14C9-44DE-B65A-DEFFAE904F75}" emma:medium="tactile" emma:mode="ink">
          <msink:context xmlns:msink="http://schemas.microsoft.com/ink/2010/main" type="inkDrawing" rotatedBoundingBox="1493,11967 1722,7430 2800,7485 2570,12021" semanticType="verticalRange" shapeName="Other">
            <msink:sourceLink direction="with" ref="{F5F9A0F7-215F-4F34-8727-7EA229FE9B6E}"/>
            <msink:sourceLink direction="with" ref="{7BF4E94E-689C-41D4-B80D-33E61971148B}"/>
          </msink:context>
        </emma:interpretation>
      </emma:emma>
    </inkml:annotationXML>
    <inkml:trace contextRef="#ctx0" brushRef="#br0">2347 7482 78,'0'0'700,"0"0"-144,0 0-66,0 0-30,0 0-44,0 0 11,0 0-57,0 0 21,0 0-34,7-7-10,-7 7-23,0 0-19,0 0-14,0 0-12,8-4-12,-8 4-15,0 0-13,0 0-26,8-5-18,-8 5-12,0 0-10,0 0-8,0 0-13,0 0-13,0 0-5,0 0-20,10-2-11,-10 2-32,0 0-71,0 0 0,0 0 0,0 0 0,-14 4 0,14-4 0,-14 4 0,14-4 0,-18 6 0,5-3 0,2 1 0,-3-1 0,0-1 0,-2 3 0,0 0 0,2-1 0,-4 0 0,0 0 0,0 0 0,0-1 0,1 0 0,-2 2 0,3-2 0,-2 0 0,0 0 0,1 0 0,-2-1 0,4 2 0,-3-1 0,3-1 0,1 1 0,1-2 0,1 2 0,2-1 0,-2-1 0,1 1 0,11-2 0,-20 3 0,8 0 0,12-3 0,-18 5 0,18-5 0,-19 4 0,19-4 0,-15 4 0,15-4 0,-13 2 0,13-2 0,-10 5 0,10-5 0,-10 3 0,10-3 0,-9 4 0,9-4 0,0 0 0,-11 4 0,11-4 0,0 0 0,-10 5 0,10-5 0,0 0 0,-7 7 0,7-7 0,0 0 0,-8 7 0,8-7 0,0 0 0,-5 10 0,5-10 0,-4 7 0,4-7 0,-5 10 0,5-10 0,-2 12 0,2-12 0,-2 11 0,2-11 0,-1 15 0,1-15 0,-2 15 0,2-15 0,0 20 0,0-20 0,0 21 0,-1-11 0,1 2 0,0 2 0,-1-2 0,1 1 0,0 0 0,0 1 0,0-1 0,0 0 0,0 4 0,-2-2 0,2 0 0,0 3 0,0-1 0,-2-1 0,2 3 0,0-3 0,0 1 0,-2 2 0,1-2 0,1 0 0,-1 0 0,0 0 0,0 0 0,1 0 0,-2-2 0,2 2 0,-1-3 0,1 4 0,-2-2 0,2 3 0,0-2 0,0 0 0,0 0 0,0 0 0,0-1 0,-2 2 0,2-1 0,0-1 0,2 4 0,-4-3 0,2 0 0,0 0 0,0 0 0,0 2 0,0-2 0,0 2 0,0-1 0,0 0 0,0 0 0,0 1 0,-1-3 0,-2 2 0,3 0 0,-1 0 0,0-1 0,1 3 0,-1-2 0,-1 0 0,1 1 0,-3-1 0,4 1 0,-2 1 0,0-2 0,0 2 0,-1-1 0,1 0 0,0 1 0,1-1 0,-2 0 0,0 1 0,0-2 0,1 0 0,0 2 0,0-1 0,0 0 0,1-1 0,-1 1 0,0 0 0,0 0 0,2 1 0,-2-1 0,1 0 0,0 1 0,1 0 0,-1-2 0,-1 3 0,2-3 0,-1 4 0,1-4 0,-1 0 0,1 2 0,-2-1 0,2 1 0,-3-2 0,3 0 0,0 1 0,-1-1 0,1 0 0,-2 0 0,2 0 0,-1-1 0,0 0 0,-2 2 0,2-2 0,1 0 0,-2 0 0,0-2 0,1 1 0,-1-1 0,1-2 0,1 2 0,0-3 0,-1 1 0,1 0 0,0-1 0,0 0 0,0 2 0,0-2 0,0 0 0,-1 1 0,1-1 0,-3 2 0,3 1 0,-2-2 0,2 0 0,-2 1 0,2-1 0,-1 2 0,-2-3 0,2 4 0,0 0 0,0 0 0,-2-2 0,3 2 0,-2-1 0,0 2 0,2-1 0,-1 0 0,-2 1 0,2-2 0,-3 2 0,2 0 0,2-1 0,-3-1 0,0 2 0,0-1 0,0 1 0,1-1 0,0 1 0,1-3 0,-2 1 0,2 1 0,-1 0 0,2-2 0,-2 2 0,2-2 0,-2 1 0,2 2 0,0-2 0,-2 2 0,2 0 0,-1-1 0,1 1 0,-1-2 0,1 0 0,-1 1 0,1-2 0,-2 0 0,2-2 0,-2 2 0,2 0 0,0 1 0,0-2 0,0 0 0,-3-1 0,3 1 0,0-1 0,-2 0 0,2 0 0,0 0 0,0 0 0,0-2 0,0-10 0,0 22 0,-1-11 0,1-11 0,0 19 0,0-19 0,1 17 0,-1-17 0,0 17 0,0-17 0,0 15 0,0-15 0,0 15 0,0-15 0,0 12 0,0-12 0,2 10 0,-2-10 0,0 0 0,0 15 0,0-15 0,0 0 0,0 0 0,-2 14 0,2-14 0,0 0 0,0 0 0,0 0 0,0 14 0,0-14 0,0 0 0,0 0 0,0 0 0,0 0 0,0 0 0,0 12 0,0-12 0,0 0 0,0 0 0,0 0 0,0 0 0,0 0 0,-1 11 0,1-11 0,0 0 0,0 0 0,0 0 0,1 13 0,-1-13 0,0 0 0,2 12 0,-2-12 0,0 0 0,3 13 0,-3-13 0,5 11 0,-5-11 0,4 11 0,-4-11 0,4 12 0,-1-2 0,-3-10 0,6 17 0,-2-8 0,-2 0 0,2 0 0,-2 2 0,2-1 0,-1 2 0,-1 0 0,2 0 0,-2 4 0,0-4 0,3 2 0,-1 0 0,-3 1 0,3 1 0,-1-1 0,-1 1 0,1-1 0,-2 1 0,3 1 0,-3-1 0,2 1 0,-2 0 0,2 0 0,-2 0 0,2 0 0,-1-1 0,0 1 0,0 0 0,-1 0 0,0 0 0,0 2 0,1-2 0,-2 1 0,0-2 0,4 1 0,-3 0 0,-1 0 0,1-1 0,0 1 0,1-1 0,-1-2 0,0 1 0,1 1 0,-2-4 0,0 3 0,2-3 0,0 0 0,-2 1 0,1-1 0,-1 0 0,0 0 0,2-1 0,-2-11 0,0 20 0,0-20 0,1 19 0,-1-19 0,0 16 0,0-16 0,2 16 0,-2-16 0,0 15 0,0-15 0,0 14 0,0-14 0,0 11 0,0-11 0,1 12 0,-1-12 0,0 0 0,0 16 0,0-16 0,0 0 0,1 9 0,-1-9 0,0 0 0,0 0 0,2 13 0,-2-13 0,0 0 0,0 0 0,0 0 0,0 12 0,0-12 0,0 0 0,0 0 0,0 0 0,3 9 0,-3-9 0,0 0 0,0 0 0,0 0 0,0 0 0,3 9 0,-3-9 0,0 0 0,0 0 0,0 0 0,0 0 0,13 5 0,-13-5 0,14 1 0,-14-1 0,24 0 0,-7 0 0,4-1 0,8-1 0,6-1 0,4-1 0,8-1 0,4 1 0,-1-2 0,5-1 0,1 2 0,3-2-369,11-1-379,1 3-118,3-1-220,1-2-535,3 1-1279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2:03.304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24F858C9-7E19-4C72-A01F-481D38EE949C}" emma:medium="tactile" emma:mode="ink">
          <msink:context xmlns:msink="http://schemas.microsoft.com/ink/2010/main" type="inkDrawing" rotatedBoundingBox="8376,11959 8607,7696 9444,7741 9213,12004" semanticType="verticalRange" shapeName="Other">
            <msink:sourceLink direction="with" ref="{F5F9A0F7-215F-4F34-8727-7EA229FE9B6E}"/>
            <msink:sourceLink direction="with" ref="{7BF4E94E-689C-41D4-B80D-33E61971148B}"/>
          </msink:context>
        </emma:interpretation>
      </emma:emma>
    </inkml:annotationXML>
    <inkml:trace contextRef="#ctx0" brushRef="#br0">8949 7749 539,'0'0'649,"0"0"-95,0 0-37,0 0-54,0 0-32,0 0-27,-6-5-50,6 5-12,0 0-43,0 0 14,0 0-33,0 0 4,0 0-17,0 0-12,0 0-25,12 3-12,-12-3-17,11 2 16,-11-2-68,18 0 11,-18 0-36,25 0-5,-12 0-34,4 0 15,1-2-41,2 0 21,1 1-45,-1-1 39,2 1-34,-1 0 28,-1 0-38,1-1 28,0 2-36,-2 0 25,-1 0-43,-3 0 30,-1 0-32,-2-2 24,-12 2-22,22 0 37,-22 0-28,17 2-13,-17-2 0,15 0 0,-15 0 0,12 2 0,-12-2 0,0 0 0,14 2 0,-14-2 0,0 0 0,11 6 0,-11-6 0,0 0 0,8 9 0,-8-9 0,0 0 0,7 10 0,-7-10 0,2 11 0,-2-11 0,3 11 0,-3-11 0,3 14 0,-3-14 0,1 15 0,-1-15 0,0 15 0,0-15 0,0 18 0,0-18 0,0 21 0,-1-10 0,-1 1 0,1 1 0,0-1 0,1 5 0,-2-2 0,1 3 0,-1-1 0,0 0 0,1 1 0,0 0 0,-1 1 0,1 1 0,0-1 0,-3 1 0,3 1 0,0 0 0,1 2 0,-2 2 0,1-1 0,0 2 0,1-1 0,-1 0 0,1 0 0,-2 1 0,2-1 0,0 2 0,-1-1 0,0 1 0,-1-1 0,2 0 0,0 2 0,0-2 0,-1-1 0,1 2 0,0 1 0,0-1 0,0-1 0,0-1 0,0 2 0,0 0 0,0-2 0,0 1 0,0-1 0,-1 2 0,1-2 0,-2 1 0,2 0 0,-1 0 0,0-1 0,0 2 0,-1-2 0,0 0 0,0 0 0,1 1 0,-2-1 0,1-1 0,0 1 0,0 0 0,0 0 0,1-1 0,-2 0 0,2 0 0,-1 0 0,0 1 0,1 0 0,-2-2 0,0 1 0,2 2 0,0-3 0,-2 3 0,1-1 0,-1-1 0,1 2 0,0-2 0,0-1 0,1 3 0,-2-2 0,0 0 0,1 0 0,1 0 0,-2 1 0,2 0 0,-2-2 0,1 4 0,-2-3 0,1 0 0,1 2 0,-1-3 0,1 3 0,-1-2 0,0 0 0,0 1 0,0-1 0,0 0 0,0-1 0,0 0 0,1 1 0,-1-2 0,2 1 0,-2 0 0,1 0 0,-1-2 0,1 3 0,0-3 0,-2 1 0,2 0 0,-2 0 0,2 0 0,0 0 0,0-3 0,-1 2 0,2 1 0,0 1 0,-2-4 0,2 2 0,-1 1 0,0 0 0,1-1 0,-1-1 0,0 2 0,0 2 0,1-2 0,-2 2 0,1-1 0,1 0 0,-2 1 0,2-2 0,0 3 0,-2-2 0,2 1 0,-2 0 0,2-2 0,-2 2 0,2 0 0,-1-1 0,-1 1 0,2-1 0,-1 0 0,0 0 0,1-3 0,0 0 0,-1 1 0,2 0 0,-1 0 0,1-2 0,-3 1 0,3 1 0,0 0 0,0-1 0,0-1 0,-1 1 0,1 0 0,0-2 0,-1 1 0,1-1 0,0-1 0,-1 2 0,1-1 0,0-1 0,0-1 0,0 1 0,0-3 0,0 1 0,0-2 0,0 1 0,0-2 0,0 2 0,0-3 0,0 2 0,0-1 0,0-12 0,-2 21 0,2-21 0,2 18 0,-2-18 0,-2 17 0,2-17 0,0 15 0,0-15 0,-1 15 0,1-15 0,0 14 0,0-14 0,0 12 0,0-12 0,0 13 0,0-13 0,0 0 0,0 17 0,0-17 0,0 0 0,0 15 0,0-15 0,0 0 0,-1 14 0,1-14 0,0 0 0,0 14 0,0-14 0,0 0 0,0 13 0,0-13 0,-2 11 0,2-11 0,0 0 0,0 16 0,0-16 0,0 0 0,-1 18 0,1-18 0,0 0 0,-1 14 0,1-14 0,0 0 0,-2 14 0,2-14 0,0 0 0,-1 13 0,1-13 0,0 0 0,0 0 0,-1 12 0,1-12 0,0 0 0,0 0 0,0 0 0,-1 11 0,1-11 0,0 0 0,0 0 0,0 0 0,0 0 0,0 0 0,0 0 0,-2 11 0,2-11 0,0 0 0,0 0 0,0 0 0,0 0 0,0 0 0,0 0 0,0 0 0,0 0 0,0 0 0,0 0 0,0 0 0,0 0 0,0 0 0,0 0 0,0 0 0,0 0 0,-6 8 0,6-8 0,0 0 0,-19 0 0,5 0 0,-5-1 0,-8 0 0,-8-3 0,-12-2 0,-5 1 0,-13-6 0,-6-3 0,-16 1 0,-6-1-98,-24-10-2456,-6 2-2384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09:20:05.652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9EAF02EC-B1B2-418D-9076-3684486FB949}" emma:medium="tactile" emma:mode="ink">
          <msink:context xmlns:msink="http://schemas.microsoft.com/ink/2010/main" type="writingRegion" rotatedBoundingBox="892,645 32406,213 32522,8698 1009,9130"/>
        </emma:interpretation>
      </emma:emma>
    </inkml:annotationXML>
    <inkml:traceGroup>
      <inkml:annotationXML>
        <emma:emma xmlns:emma="http://www.w3.org/2003/04/emma" version="1.0">
          <emma:interpretation id="{468267D4-8405-437D-9CA3-76CC423B2577}" emma:medium="tactile" emma:mode="ink">
            <msink:context xmlns:msink="http://schemas.microsoft.com/ink/2010/main" type="paragraph" rotatedBoundingBox="1337,554 28533,267 28546,1485 1350,17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4F54F9-EACD-4D03-A6BC-57589935288F}" emma:medium="tactile" emma:mode="ink">
              <msink:context xmlns:msink="http://schemas.microsoft.com/ink/2010/main" type="line" rotatedBoundingBox="1337,554 28533,267 28546,1485 1350,1773"/>
            </emma:interpretation>
          </emma:emma>
        </inkml:annotationXML>
        <inkml:traceGroup>
          <inkml:annotationXML>
            <emma:emma xmlns:emma="http://www.w3.org/2003/04/emma" version="1.0">
              <emma:interpretation id="{BAE0A2F4-BADD-4996-B7AA-EE874354B9C4}" emma:medium="tactile" emma:mode="ink">
                <msink:context xmlns:msink="http://schemas.microsoft.com/ink/2010/main" type="inkWord" rotatedBoundingBox="1338,643 3389,621 3401,1751 1350,1773">
                  <msink:destinationLink direction="with" ref="{0FB31FC8-9007-4BF2-85B5-E40CF89B0E04}"/>
                </msink:context>
              </emma:interpretation>
              <emma:one-of disjunction-type="recognition" id="oneOf0">
                <emma:interpretation id="interp0" emma:lang="en-IN" emma:confidence="0">
                  <emma:literal>Step</emma:literal>
                </emma:interpretation>
                <emma:interpretation id="interp1" emma:lang="en-IN" emma:confidence="0">
                  <emma:literal>step</emma:literal>
                </emma:interpretation>
                <emma:interpretation id="interp2" emma:lang="en-IN" emma:confidence="0">
                  <emma:literal>Stop</emma:literal>
                </emma:interpretation>
                <emma:interpretation id="interp3" emma:lang="en-IN" emma:confidence="0">
                  <emma:literal>Štep</emma:literal>
                </emma:interpretation>
                <emma:interpretation id="interp4" emma:lang="en-IN" emma:confidence="0">
                  <emma:literal>Stép</emma:literal>
                </emma:interpretation>
              </emma:one-of>
            </emma:emma>
          </inkml:annotationXML>
          <inkml:trace contextRef="#ctx0" brushRef="#br0">1659 719 123,'0'0'704,"0"0"-91,2-13-67,-2 13-37,2-10-40,-2 10-16,0 0-51,3-13-25,-3 13-25,0-12-40,0 12-11,0 0 4,0-14 4,0 14 0,0 0-80,-2-11 12,2 11-98,0 0 43,-12-6-84,12 6 47,-14 3-75,2 0 42,-2 3-47,1-1 35,-2 3-74,0 3 44,-3 1-53,1 2 31,-4 2-37,3 1 35,0 3-58,0-4 51,3 1-49,0-2 42,3 1-51,-1-1 43,1 2-54,3-5 52,1 2-48,0-1 50,4-1-49,-1-3 46,3 1-54,2-10 63,-2 14-52,2-14 47,6 12-51,-6-12 54,13 6-60,-1-2 59,-12-4-46,22 2 36,-8-2-51,2 0 60,3 0-59,2-1 55,-1 0-54,3 0 56,0 0-52,3-1 54,-4 1-52,1 1 53,1 0-53,-1 1 47,-3 1-46,1 0 49,-3 0-57,1 3 64,-2 0-60,-2-2 50,-1 4-47,-3 0 60,-2 2-37,-1-3 62,-4 3-48,-4-9 49,1 20-42,-5-11 56,-2 3-48,-3 0-18,-3 1-12,-2 1 0,-1-1 0,-4 1 0,-2 0 0,-4 0 0,2-3 0,1 0 0,0-1 0,-1 0 0,3-3 0,-3 0 0,3-2 0,1-1 0,0 0 0,3-2 0,-1-2 0,3 0 0,-3-3 0,2-1 0,1-3 0,1-1 0,2 1-109,-2-3-248,4-1-81,0-1-80,5 3-101,0-2-114,2 1-216,2-2-471,0 0-1027</inkml:trace>
          <inkml:trace contextRef="#ctx0" brushRef="#br0" timeOffset="369.73">2126 716 246,'6'-7'1114,"-6"7"-207,10-11-93,-10 11-12,7-9-31,-7 9-174,6-6-23,-6 6-119,0 0-33,7-9-101,-7 9-17,0 0-62,0 0-79,0 0 15,0 0-46,0 0 17,6 11-149,-6-11 0,0 19 0,0-5 0,0 2 0,0 2 0,1 1 0,-1 1 0,0 1 0,0 1 0,3 3 0,-3 1 0,0 2 0,0-1 0,0 2 0,0-3 0,2 0 0,0-3 0,-1 1 0,1-4 0,1-2 0,0-2 0,2 0 0,1-3 0,2-1 0,-1-5 0,1 0 0,1-1 0,2-4 0,0 1 0,-11-3 0,23-3 0,-12 1 0,1-1 0,-1-4 0,2 1-212,0-2-239,-3-3-37,3 2-40,-3-1-48,-2 0-53,3-3 0,-3 2-164,-2-1-432,1 0-834</inkml:trace>
          <inkml:trace contextRef="#ctx0" brushRef="#br0" timeOffset="585.915">2125 962 631,'0'0'919,"-17"4"-110,17-4-102,-10 3-76,10-3-61,0 0-98,0 0-66,0 0-47,0 0-46,0 0-5,0 0-96,0 0-5,8-5-83,4 0 35,2 2-82,3-1 24,0 0-69,0-1-51,2 0-133,2-1-80,-1 0-84,1 1-85,1-2-119,-2-1-104,-2 7-156,-4-4-481,2-1-870</inkml:trace>
          <inkml:trace contextRef="#ctx0" brushRef="#br0" timeOffset="1273.849">2509 976 87,'0'0'965,"0"0"-197,-1 11-66,1-11-93,0 0-61,0 0-73,10 7-76,-10-7-73,13-2-53,-13 2-48,22-4-38,-11 1-30,4-2-17,2 1-39,-2-3-20,1 3-12,-1-3-14,0 1-11,-1 1-5,-1 0-7,-1 0-7,-2 0-4,-2 0-8,0 1 3,-8 4-3,12-9-5,-12 9 2,5-8 2,-5 8 0,0 0-14,0 0 3,-2-9-1,2 9 5,0 0 1,-18-1 11,18 1 20,-21 4 40,10-1-17,-3 2 54,1 0-31,-1 1 56,1 1-51,-1-1 60,4 2-69,-2 0 42,2 1-40,2 0 45,1 2-56,-1-2 68,4 1-71,1 0 36,3-10-60,-2 21 43,2-21-65,3 23 36,2-10-47,2 0-6,1-1-4,2 2 0,3-1 0,1-2 0,3 0-77,-2 0-32,4-1-99,2-3-18,-2 0-82,-1-2-43,1-2-12,1-1-28,1-1-24,-2-2 14,2-1-2,-1-1 9,-3-1-12,0-2 68,-1-1-9,2-2 67,-2-4 22,0 1 58,-3 0 32,-2-5 77,-1 2 29,-1-1 105,-1 2 34,-2-1 69,-1 1 59,-1 0 55,-1 3 27,-1-2 40,0 2 6,0 2 2,-2 9-9,4-17-3,-4 17 2,1-15-48,-1 15 3,3-10-65,-3 10 9,0 0-61,0 0 69,3-9-64,-3 9 52,0 0-37,7 9 64,-7-9-56,6 19 45,-3-8-63,1 5-173,2 2 0,-2 7 0,1 0 0,-2 4 0,0 2 0,0 3 0,0 0 0,-2 2 0,0-2 0,-1 2 0,1 1 0,-1-3 0,-1 2 0,1-2 0,0 0 0,0-5 0,-1 0 0,1-2 0,0-1 0,0 1 0,0-2 0,1-4 0,-1-2 0,1 0 0,-1-2 0,0-3 0,3-1 0,-3-1 0,0-12 0,0 20-129,0-20-572,1 11-115,-1-11-150,0 0-796,0 0-1454</inkml:trace>
          <inkml:trace contextRef="#ctx0" brushRef="#br0" timeOffset="1635.234">3043 1031 843,'-1'-14'644,"1"2"-68,1 1-56,2-2-32,3 1-45,-1-1-49,3 0-33,2-1-19,3 1-57,2 0-8,2 2-31,0 1 15,2 0-37,1 1 5,1 3-36,-2 3 30,2 0-73,-1 3 23,-1 0-55,0 4 39,-2 1-67,0 1 45,-4 0-57,1 4 78,-2 0-60,-3 0 35,0 2-16,-4 0 35,-3 2-57,-3-2-93,0 3 0,-7 1 0,2-1 0,-4 2 0,-2-1 0,-3-1 0,-2 2 0,2-3 0,-6 3 0,6-5 0,-3 1 0,1-3 0,2-1 0,2-1 0,-2-1 0,2-2 0,2 1 0,1-4 0,1 2 0,9-4-313,-18 2-117,18-2-96,-9-5-110,9 5-187,-4-8-904,4 8-1408</inkml:trace>
        </inkml:traceGroup>
        <inkml:traceGroup>
          <inkml:annotationXML>
            <emma:emma xmlns:emma="http://www.w3.org/2003/04/emma" version="1.0">
              <emma:interpretation id="{EB0EBAA8-194B-491C-B62A-7585A01D2F20}" emma:medium="tactile" emma:mode="ink">
                <msink:context xmlns:msink="http://schemas.microsoft.com/ink/2010/main" type="inkWord" rotatedBoundingBox="5151,837 5189,836 5192,1151 5154,1151"/>
              </emma:interpretation>
              <emma:one-of disjunction-type="recognition" id="oneOf1">
                <emma:interpretation id="interp5" emma:lang="en-IN" emma:confidence="0">
                  <emma:literal>i</emma:literal>
                </emma:interpretation>
                <emma:interpretation id="interp6" emma:lang="en-IN" emma:confidence="0">
                  <emma:literal>;</emma:literal>
                </emma:interpretation>
                <emma:interpretation id="interp7" emma:lang="en-IN" emma:confidence="0">
                  <emma:literal>I</emma:literal>
                </emma:interpretation>
                <emma:interpretation id="interp8" emma:lang="en-IN" emma:confidence="0">
                  <emma:literal>,</emma:literal>
                </emma:interpretation>
                <emma:interpretation id="interp9" emma:lang="en-IN" emma:confidence="0">
                  <emma:literal>p</emma:literal>
                </emma:interpretation>
              </emma:one-of>
            </emma:emma>
          </inkml:annotationXML>
          <inkml:trace contextRef="#ctx0" brushRef="#br0" timeOffset="3261.979">5154 1078 376,'3'14'939,"-3"-14"-113,4 10-57,-4-10-62,4 9 17,-4-9-119,5 8 29,-5-8-90,0 0 14,4 8-42,-4-8-31,0 0-33,6 8-396,-6-8-56,0 0 0,0 0 0,0 0 0,7 9 0,-7-9 0,0 0 0,0 0 0,0 0 0,0 0 0,0 0 0,0 0 0,6 7 0,-6-7 0,0 0 0,0 0 0,0 0 0,0 0 0,0 0 0,0 0 0,0 0 0,0 0 0,0 0-880,0 0-419,0 0-596,-2-12-1621</inkml:trace>
          <inkml:trace contextRef="#ctx0" brushRef="#br0" timeOffset="3045.769">5174 848 615,'0'0'917,"0"0"-87,0 0-60,0 0-53,0 0-21,0 0-140,0 0 1,0 0-108,0 0-7,0 0-37,0 0-35,0 0-44,0 0-40,0 0-43,0 0-231,0 0-12,0 0 0,0 0 0,0 0 0,-3-11 0,3 11 0,0 0 0,0 0 0,0 0 0,0 0 0,0 0 0,0 0-179,0 0-353,0 0-89,0 0-108,0 0-129,0 0-809,-1 17-1337</inkml:trace>
        </inkml:traceGroup>
        <inkml:traceGroup>
          <inkml:annotationXML>
            <emma:emma xmlns:emma="http://www.w3.org/2003/04/emma" version="1.0">
              <emma:interpretation id="{EB36C26D-09C9-4453-81FD-859ED4F962EA}" emma:medium="tactile" emma:mode="ink">
                <msink:context xmlns:msink="http://schemas.microsoft.com/ink/2010/main" type="inkWord" rotatedBoundingBox="7382,692 10526,659 10532,1250 7388,1283"/>
              </emma:interpretation>
              <emma:one-of disjunction-type="recognition" id="oneOf2">
                <emma:interpretation id="interp10" emma:lang="en-IN" emma:confidence="0">
                  <emma:literal>select</emma:literal>
                </emma:interpretation>
                <emma:interpretation id="interp11" emma:lang="en-IN" emma:confidence="0">
                  <emma:literal>Select</emma:literal>
                </emma:interpretation>
                <emma:interpretation id="interp12" emma:lang="en-IN" emma:confidence="0">
                  <emma:literal>selects</emma:literal>
                </emma:interpretation>
                <emma:interpretation id="interp13" emma:lang="en-IN" emma:confidence="0">
                  <emma:literal>Seleet</emma:literal>
                </emma:interpretation>
                <emma:interpretation id="interp14" emma:lang="en-IN" emma:confidence="0">
                  <emma:literal>Selects</emma:literal>
                </emma:interpretation>
              </emma:one-of>
            </emma:emma>
          </inkml:annotationXML>
          <inkml:trace contextRef="#ctx0" brushRef="#br0" timeOffset="9311.395">7725 798 488,'12'-10'576,"-12"10"-52,11-12-40,-4 4-28,0 1-37,0 2-12,-1-3-11,-6 8-29,13-11-9,-7 4-37,-6 7 19,8-11-22,-8 11 17,8-9-71,-8 9 22,0 0-114,6-11 59,-6 11-83,0 0 19,0 0-84,-8-10 47,8 10-21,-13 1-14,13-1-8,-22 8-12,7-2-15,-1 3-1,-3 0-30,1 2 2,-3 0 3,0 4-10,0-1 0,3 1-5,0-3-3,2 1 0,2 2 4,-2-2-52,2 1 41,0 1 5,3-2-51,1-2 57,2 1-8,0-2-47,3 0 53,0-1-51,1 0 52,4-9-51,-2 14 60,2-14-13,2 12-3,-2-12 2,10 11-15,-2-6 6,2-2 4,3 3-72,3-3 80,0 0-45,2 1 45,5 0-43,0 2 49,1-4-54,2 3 57,-3-3-52,2 5 47,0-1-38,-1-1 23,-1 1-36,-4 2 54,-1-1-62,-1 1 73,-3 1-63,-3-1 60,0 1-52,-3 0 52,-3 1-45,-5-10 52,3 18-41,-6-8 61,-2-1-4,-3 1 2,-4 0 5,-2 1-27,-5-1-35,-3 0 0,-1-3 0,0 1 0,-3-1 0,0-1 0,0-3 0,2 2 0,-1-2 0,4-1 0,-1 0 0,3-4 0,-3 0 0,3 2 0,0-4 0,0 0 0,2 0 0,2-1 0,-1 0 0,3-2 0,2-1-194,1 3-186,1-2-60,2 1-54,7 6-111,-8-12-103,8 12-73,-4-11-676,4 11-1074</inkml:trace>
          <inkml:trace contextRef="#ctx0" brushRef="#br0" timeOffset="9696.894">8093 1133 809,'0'0'759,"22"0"-54,-22 0-105,19-2-81,-9 0-62,3-1-42,1-2-88,1 1-32,0-3-67,2 0-18,1-1-47,3 1-4,-1-4-47,0 2-13,-1 0-8,0-2-24,-1 2-33,-1-3 27,-1 3-34,-2 0 8,-1 1-17,-4-2 28,1 2-20,-4-1 19,-2 1-20,-4 8-1,1-14-27,-1 14 22,-9-8-25,9 8 27,-19-4-30,19 4 31,-26 0-7,10 4 47,-2 1-6,0 2 53,-1 2-26,0 2 76,2 0-78,0 3 81,2 0-70,0 1 66,2-1-49,3 2 22,1 0-4,4-2 3,1 1-17,2-3-10,3 2-28,2-4-49,0 3-26,5-1 0,1-2 0,2-2 0,2 0 0,3-2 0,-1 0 0,3-4-223,2-2-131,0-1-42,5-2-67,-2-1-42,2 0 14,1-3-37,3-3-53,-3 0-77,1-2-603,-3-2-869</inkml:trace>
          <inkml:trace contextRef="#ctx0" brushRef="#br0" timeOffset="9966.455">8746 790 171,'0'-17'861,"2"3"-106,-2 1-48,0 13-57,0-23-46,0 23-28,-2-18-29,2 18-84,-1-16-16,1 16-130,0-11 7,0 11-108,0 0 58,0 0-43,0 0 35,0 0-13,0 0 7,9 12 7,-6 3-265,1 2-2,0 1 0,2 3 0,-1 2 0,0 2 0,0 0 0,2 4 0,0 0 0,-2 0 0,0 1 0,2 0 0,-1 1 0,-1-3 0,-1-3 0,1 0 0,-1-4 0,1 1 0,1-2 0,-2-5 0,0 1 0,0-3 0,-2-1 0,2 0 0,0-5-149,-4-7-472,13 12-108,-13-12-69,14 8-140,-14-8-632,19-1-1215</inkml:trace>
          <inkml:trace contextRef="#ctx0" brushRef="#br0" timeOffset="10314.145">9113 1177 189,'0'0'920,"0"0"-135,0 0-83,0 0-78,13-4-60,-13 4-99,0 0-75,9-8-64,-9 8-26,13-11-70,-5 5-6,4-3-60,0 1 2,5-4-49,0 3 0,1-2-42,1 0 21,-1-1-47,1 1 21,-1-1-27,-3 1 13,-1 3-29,-2-2 43,-1 2-39,-1 0 39,-2 1-36,-8 7 37,9-10-62,-9 10 28,0 0-35,0 0 35,-5-8-51,5 8 33,-14 1-28,14-1 72,-19 4-39,8 2 56,-1-1 10,-1 2 6,0 2 4,2 0 3,-1 1-9,1 1-4,1 0-9,2 4-7,0-4-13,2 1-6,2 1-4,0-1-11,3-2-8,1-10-31,2 22-1,1-11 0,2 0 0,3 0-89,3-3-131,1 2-96,3-3-67,3-2-67,4 0-96,2-3-103,-1 0-46,4-2-133,1-2-441,8-3-876</inkml:trace>
          <inkml:trace contextRef="#ctx0" brushRef="#br0" timeOffset="10868.774">9946 1038 687,'12'-14'676,"-3"3"-79,-1-1-32,-1 3-20,-2 0-31,-5 9-45,5-16-57,-5 16-37,1-14-60,-1 14 8,-3-8-35,3 8 13,-9-7-80,9 7-1,-14-1-66,14 1 26,-17 3-17,7 2-64,0 2 36,-2 2-61,-1 1 34,2 4-53,-1 0 46,0 2-65,1 0 45,1 4 14,0 0-8,2-1-11,-1 2-17,2-1-11,3-3-17,0-1 11,4 0-17,0-2-7,1-2-36,4 1-43,3-2-31,0-2-35,2-1-61,2-3-38,0-1-30,2-3-15,3-1-18,3-2-25,2-3-33,4-2-5,0-3 21,4-2 15,0-4 21,-2 0 17,3-3 21,-1 0 34,-4-3 44,0-1 4,-4-1 49,-3 1 25,-1-1 55,-4 1 48,-3-4 56,-1 0 34,-3 4 48,-3-1 16,0 0 19,-3 4 18,-1 1 28,-1-2-4,-1 3 23,0 0-18,-2 3 19,1-1-8,1 4 26,-1 1-33,1 1 25,0-1-72,-3 3-3,5 8-69,-5-12 62,5 12-18,0 0 12,0 0 5,-11 2-17,11-2-1,-7 17 13,5-5-10,0 3-8,0 2-62,2 2-83,0 3 0,2 0 0,1 4 0,-1-1 0,2 0 0,0 0 0,1 4 0,2-1 0,0-3 0,-2-3 0,2 2 0,1-4 0,-2 1 0,4-3 0,-2-1 0,1 0 0,1-5 0,-1-1 0,1-2 0,2-1 0,-2-3 0,0 0 0,-10-5 0,26 0-262,-12-2-113,0-3-48,1-2-39,-1-1-45,1-1-53,-3-1-55,0-2-56,-4 4-700,1-6-973</inkml:trace>
          <inkml:trace contextRef="#ctx0" brushRef="#br0" timeOffset="11031.559">10213 992 878,'-23'6'897,"4"-3"-123,0 2-118,4-1-55,-1-1-91,5-1-64,11-2-93,-16 5-41,16-5-82,0 0-21,0 0-59,0 0 6,13-2-81,1 0-85,5-2-109,6-2-107,5-1-109,1 2-156,0-4-134,-1 0-787,2 2-1016</inkml:trace>
        </inkml:traceGroup>
        <inkml:traceGroup>
          <inkml:annotationXML>
            <emma:emma xmlns:emma="http://www.w3.org/2003/04/emma" version="1.0">
              <emma:interpretation id="{6C3C5D79-D3F8-4E9E-B8A9-1F8EE3E613DF}" emma:medium="tactile" emma:mode="ink">
                <msink:context xmlns:msink="http://schemas.microsoft.com/ink/2010/main" type="inkWord" rotatedBoundingBox="11613,733 15220,695 15225,1237 11619,1275"/>
              </emma:interpretation>
              <emma:one-of disjunction-type="recognition" id="oneOf3">
                <emma:interpretation id="interp15" emma:lang="en-IN" emma:confidence="0">
                  <emma:literal>Western</emma:literal>
                </emma:interpretation>
                <emma:interpretation id="interp16" emma:lang="en-IN" emma:confidence="0">
                  <emma:literal>Venters</emma:literal>
                </emma:interpretation>
                <emma:interpretation id="interp17" emma:lang="en-IN" emma:confidence="0">
                  <emma:literal>venter</emma:literal>
                </emma:interpretation>
                <emma:interpretation id="interp18" emma:lang="en-IN" emma:confidence="0">
                  <emma:literal>Yester</emma:literal>
                </emma:interpretation>
                <emma:interpretation id="interp19" emma:lang="en-IN" emma:confidence="0">
                  <emma:literal>wester</emma:literal>
                </emma:interpretation>
              </emma:one-of>
            </emma:emma>
          </inkml:annotationXML>
          <inkml:trace contextRef="#ctx0" brushRef="#br0" timeOffset="11586.418">11634 773 1134,'0'0'933,"-7"-12"-119,7 12-21,-7-8-67,7 8-96,-6-7-84,6 7-110,0 0 2,0 0-18,0 0-15,7 9-43,2-1 11,3 5-192,1 1-181,2 6 0,3-2 0,2 5 0,3 2 0,3 2 0,-3-2 0,2 2 0,0-1 0,0 1 0,-2-4 0,3 2 0,-4-5 0,-1 1 0,-2-3 0,2 0 0,-4-3 0,-1-3 0,1 0 0,-5-4-312,1 1-247,0-4-52,-3-2-76,-10-3-45,19 1-93,-19-1-594,15-6-1026</inkml:trace>
          <inkml:trace contextRef="#ctx0" brushRef="#br0" timeOffset="11833.835">12196 875 428,'4'-21'743,"-3"2"-92,2 3-21,0-1 0,-1 3-30,0 2 15,0 1-87,-2 1 5,0 10-126,3-17 5,-3 17-61,1-11-36,-1 11 13,0 0-27,0 0 6,0 0 4,-8 8-210,6 3-101,-4 2 0,1 1 0,-5 4 0,4 3 0,-3-2 0,1 3 0,-2 2 0,1-1 0,0 0 0,-1 1 0,2-2 0,0-2 0,1 3 0,-1-3 0,-1 1 0,3-1 0,-1-1 0,3-2 0,-3-2 0,2 2 0,1-3 0,4-1-230,-3-1-415,3-12-111,0 24-64,3-14-154,-3-10-538,6 16-1141</inkml:trace>
          <inkml:trace contextRef="#ctx0" brushRef="#br0" timeOffset="12188.112">12382 1154 874,'11'-6'738,"1"2"-49,1-3-97,1 1-60,1-4-53,4 3-48,-4-4-94,4 1-32,0-1-48,0 0-15,-1-1-35,-1-1 0,0 4-34,-3-3 11,-1 2-63,-3 1 16,-1 1-40,0-3 18,-2 4-46,-3-1 33,-4 8-58,3-11 24,-3 11-55,-4-9 47,4 9-38,-10-4 45,10 4-52,-14 1 63,14-1 2,-17 6 20,7 0 8,0 2 0,1 2 7,-1 2 9,1 0 1,1 2-13,0 0-48,2 0-64,1 2 0,3 0 0,0 0 0,2-3 0,0 0 0,3 1 0,3-1 0,0 0 0,2-2 0,3 2 0,0-4 0,5 3 0,2-5-169,2 0-170,-2-2-41,2-2-56,0-1-21,-1-2-41,0-2-33,-1 2-15,1-5 11,-2-2-88,-3 2-46,-1-2-273,-4-1-523</inkml:trace>
          <inkml:trace contextRef="#ctx0" brushRef="#br0" timeOffset="12689.259">12849 1133 1296,'0'0'382,"0"-22"15,0 22 20,-2-19-15,2 19-3,2-21-10,0 11-39,1 1-44,2-1-47,2 2-7,3-2-35,4 3-20,-2 2-24,4 1 1,1 1 13,3 1-35,-2 4 9,2 2-43,1 2 21,-2 2-42,2 1 23,-5 1-58,-2 4 19,-1-1-49,0 0 53,-8 2-58,1-1 30,-3 1-40,-3 0 35,-1-2-37,1-1 47,-6 2-74,0-2 42,1 1-28,-4-4 29,4 0-43,5-9 38,-11 10-38,11-10 38,-11 6-57,11-6 7,0 0-72,-7-6-14,7 6-69,2-14-27,5 1-31,0-1-17,4-2-38,5-5-29,1 1-5,2 0-19,4-1 31,0-4-48,5 0 69,-4 1 32,1 0 12,0-1 87,-7 5 33,0-1 43,-2 1 68,-3 2 61,-4 1 22,1-2 31,-2 5 55,-3-2 26,1 1 20,-3 1 15,1 1 21,-1 2 10,-1 0-5,-2 11 11,0-16-21,0 16 17,-5-13-32,5 13 12,-4-8-32,4 8 30,0 0-32,0 0 15,-12 2 18,12-2-26,-4 14-14,4-14-9,-2 24-59,2-9 62,2 4-63,0 1 45,-2 0-9,3 4-23,-1 0-52,0 3-76,2-1 0,-2 3 0,1-3 0,2 0 0,1-3 0,-3 2 0,3-2 0,1-1 0,-1-5 0,0 0 0,2-3 0,-3-3 0,5 0 0,-2-3 0,-1-2 0,3-2 0,-10-4 0,19 3-60,-8-6-345,3-1-29,-1-2-68,1-1-101,-1-1-113,-2-2-113,1-1-644,-2 1-1095</inkml:trace>
          <inkml:trace contextRef="#ctx0" brushRef="#br0" timeOffset="12874.165">13240 1059 1125,'-15'2'937,"1"1"-131,14-3-68,-19 4-29,19-4-137,0 0-29,0 0-142,0 0-13,0 0-139,8-9 16,6 4-112,4 1 35,4-2-100,0-1 46,8 0-106,3-2-1,-1 1-144,2-2-85,2 3-96,-2-2-77,1 1-110,-3 1-121,1 0-119,-3-1-718,1 1-1056</inkml:trace>
          <inkml:trace contextRef="#ctx0" brushRef="#br0" timeOffset="13221.906">13891 1023 718,'10'8'757,"-10"-8"-59,11 4-68,-11-4-55,16 2-60,-16-2-51,20-3-70,-8 1-36,-1 1-29,5-5-58,-1 3-12,-1-2-66,1 1 9,-1-1-74,-2-2 16,-2 1-72,0-2 25,-1 1-56,-1-1 33,0 2-59,-8 6 30,8-15-48,-8 15 15,2-13-33,-2 13 19,-6-10-35,6 10 49,-14-5-75,14 5 20,-21 0-22,7 0 22,-2 5-7,0 2 31,1 0-18,0 1 32,1 3-9,0-2 63,3 5 3,1-2 55,1 1-45,5 1 79,0 1-71,3-2 66,2 1-72,0 2 66,2 0-61,3-1 29,1-1-11,3-2-25,0 1-11,-1-2-4,5-3-8,-1-1-27,5-1-54,-4-1-83,2-4-126,1-1-53,2-1-114,4-4-110,-2-1-158,2-1-195,-1 0-592,4-5-1095</inkml:trace>
          <inkml:trace contextRef="#ctx0" brushRef="#br0" timeOffset="13738.929">14429 1017 349,'0'0'979,"0"0"-191,-9-2-87,9 2-62,0 0-91,0 0-58,5-14-50,1 9-84,4 0-14,-1 0-68,9 0-6,-5 2-75,7-1 7,-4 1-74,5 3 37,-1 0-88,-1 3 44,0 0-90,-2 0 56,-1 3-73,-2 2 53,-1-1-56,-3 2 44,-2 1-64,-1 0 48,-3-2-55,-1 0 41,-3-8-60,0 19 30,0-19-63,-2 16 37,2-16-45,-2 14 34,2-14-22,-3 12 25,3-12-44,0 0 8,-2 12-9,2-12-17,0 0 6,0 0 0,0 0 14,0 0 8,0 0 6,7-7 6,-7 7 9,8-13-3,-3 4 1,2-4-4,0 0-7,1-5-14,1 2-7,1-4 10,0 2 0,2-2 24,-1 3 1,0-1-1,-2 2 6,1 0 14,-2 3 4,-1-1 9,0 4-16,-2 2-13,0-1-10,-1 1-12,-4 8 10,6-12 12,-6 12 10,7-10 11,-7 10-1,2-8 9,-2 8-17,0 0 28,9-10 6,-9 10 17,0 0 10,0 0-5,5-9 18,-5 9 25,0 0-30,0 0 9,5-9-27,-5 9 11,0 0-7,0 0-10,3-12-60,-3 12-66,0 0-81,-2-12-83,2 12-99,0 0-144,-2-15-544,2 15-686</inkml:trace>
          <inkml:trace contextRef="#ctx0" brushRef="#br0">14503 1097 471,'0'0'654,"-11"-3"-91,11 3-43,0 0-79,-9-6-39,9 6-38,0 0-42,0-12 2,0 12-15,6-12-40,-6 12 0,12-11-24,-5 4 5,4 3-43,1-1 6,1-1-50,1 2 15,-1 2-51,0 0 13,3 2-57,-3 1 15,-1 2-48,1 1 22,2 2-39,-5 1 20,1 0-28,-1 2 12,-4 2-22,1 1 16,-3 2-29,-2-2 31,0-2-38,-2 5 30,-2-3-4,0 2-5,-2-1-1,0-1-4,1-3-2,-1 3 3,1-4 5,-1 1-7,4-9 9,-8 12-4,8-12 1,-6 8 4,6-8-9,0 0-2,0 0-5,0 0 1,-4-11 0,4 11-39,6-19 40,-1 7-31,3-1 33,-2-3-34,2-2 34,3-1-34,-1 0 36,3-4-36,-1 1 37,1-3-34,-2 6 34,1 2-31,0-1 30,-3 2-29,-1 2 47,0 1-48,0-1 33,-2 5-35,2-3 44,-3 3-48,0 0 55,0 2-46,-5 7 35,8-14-36,-8 14 32,7-10-29,-7 10 27,5-10-32,-5 10 31,0 0-33,7-7 41,-7 7-46,0 0 41,0 0-32,0 0 36,0 0-34,0 0 45,-1 15-31,1-15 36,-6 20-32,4-9 57,-2 3-61,2 1 52,-2 0-54,0 0 51,3 1-59,0 0 49,1-2-3,-2 0-5,4-2-2,-1 3-5,0-3 6,5 1-7,-1-1 3,0 1 4,3-4 2,1 1 13,1-2-1,1-4 2,-1 1 9,4-2 13,-2-1 14,4 0 1,-3-2 18,6-2 22,-2 0-80,1-1-41,-1-1 0,0 1 0,1-1 0,-3 0 0,0 0 0,0-1 0,-3 3 0,-1-1 0,-1 0 0,0-1 0,-10 4 0,13-2 0,-13 2 0,14-5 0,-14 5 0,9-3 0,-9 3 0,0 0 0,11-3 0,-11 3 0,0 0 0,0 0 0,0 0 0,10-4 0,-10 4 0,0 0-106,0 0-478,0 0-84,0 0-128,-15 3-188,15-3-616,-10 2-1252</inkml:trace>
        </inkml:traceGroup>
        <inkml:traceGroup>
          <inkml:annotationXML>
            <emma:emma xmlns:emma="http://www.w3.org/2003/04/emma" version="1.0">
              <emma:interpretation id="{D5DA610D-80E3-4088-B3AB-F1A1733F85D0}" emma:medium="tactile" emma:mode="ink">
                <msink:context xmlns:msink="http://schemas.microsoft.com/ink/2010/main" type="inkWord" rotatedBoundingBox="18148,1056 18220,1055 18223,1399 18152,1400"/>
              </emma:interpretation>
              <emma:one-of disjunction-type="recognition" id="oneOf4">
                <emma:interpretation id="interp20" emma:lang="en-IN" emma:confidence="0">
                  <emma:literal>)</emma:literal>
                </emma:interpretation>
                <emma:interpretation id="interp21" emma:lang="en-IN" emma:confidence="0">
                  <emma:literal>'</emma:literal>
                </emma:interpretation>
                <emma:interpretation id="interp22" emma:lang="en-IN" emma:confidence="0">
                  <emma:literal>,</emma:literal>
                </emma:interpretation>
                <emma:interpretation id="interp23" emma:lang="en-IN" emma:confidence="0">
                  <emma:literal>`</emma:literal>
                </emma:interpretation>
                <emma:interpretation id="interp24" emma:lang="en-IN" emma:confidence="0">
                  <emma:literal>(</emma:literal>
                </emma:interpretation>
              </emma:one-of>
            </emma:emma>
          </inkml:annotationXML>
          <inkml:trace contextRef="#ctx0" brushRef="#br0" timeOffset="17803.912">18188 1056 514,'0'0'823,"0"0"-113,0 0-38,0 0-29,0 0-78,0 0-57,0 0-15,11 7-68,-11-7 13,4 13-92,-4-13 8,4 19-101,-3-7 26,2 0-44,-1 3-29,1 2-19,-2-2-29,2 1-12,-2-2-21,0 3-17,-1-2-105,0 0-3,0-1 0,-1 1 0,-1 1 0,-2 0 0,-1-2 0,-1 1 0,-2-2 0,1 0-209,-1-1-230,1-3-148,-3 1-208,-2 0-242</inkml:trace>
        </inkml:traceGroup>
        <inkml:traceGroup>
          <inkml:annotationXML>
            <emma:emma xmlns:emma="http://www.w3.org/2003/04/emma" version="1.0">
              <emma:interpretation id="{E35ADD40-9766-4662-B15B-DFF31F1D2CE5}" emma:medium="tactile" emma:mode="ink">
                <msink:context xmlns:msink="http://schemas.microsoft.com/ink/2010/main" type="inkWord" rotatedBoundingBox="19191,527 21409,503 21415,1030 19197,1054"/>
              </emma:interpretation>
              <emma:one-of disjunction-type="recognition" id="oneOf5">
                <emma:interpretation id="interp25" emma:lang="en-IN" emma:confidence="0">
                  <emma:literal>Node</emma:literal>
                </emma:interpretation>
                <emma:interpretation id="interp26" emma:lang="en-IN" emma:confidence="0">
                  <emma:literal>mode</emma:literal>
                </emma:interpretation>
                <emma:interpretation id="interp27" emma:lang="en-IN" emma:confidence="0">
                  <emma:literal>Nude</emma:literal>
                </emma:interpretation>
                <emma:interpretation id="interp28" emma:lang="en-IN" emma:confidence="0">
                  <emma:literal>Nod</emma:literal>
                </emma:interpretation>
                <emma:interpretation id="interp29" emma:lang="en-IN" emma:confidence="0">
                  <emma:literal>node</emma:literal>
                </emma:interpretation>
              </emma:one-of>
            </emma:emma>
          </inkml:annotationXML>
          <inkml:trace contextRef="#ctx0" brushRef="#br0" timeOffset="18653.011">19211 845 172,'0'0'895,"2"-11"-119,-2 11-70,0-13-77,0 13-9,0-11-51,0 11-46,0 0-79,-2-13-4,2 13-80,0 0-61,0 0-54,0 0-21,0 0-10,0 0-14,0 0-18,2 22-19,-2-10-14,1 0-88,0 4 35,1 0-11,0 1-16,-1-1-15,2-1-38,-2 2-16,1-2 0,-1-1 0,0 1 0,0-3 0,-1 1-24,0-13-148,3 18-119,-3-18-42,1 17-61,-1-17-59,3 10-93,-3-10-70,0 0-53,0 0-144,0 0-411,0 0-831</inkml:trace>
          <inkml:trace contextRef="#ctx0" brushRef="#br0" timeOffset="18869.269">19195 839 682,'0'-11'753,"0"11"-72,2-18-94,-2 18-51,7-13-39,-7 13-25,13-7-24,-13 7-4,21-2-58,-8 4 6,4 2-43,2 4-50,1 0-33,2 2-35,3 3-38,-1 0-32,0 1-26,0 1-23,0-1-23,-2 0-16,0 1-20,-2-4-14,-3 2-9,2-3-46,-2 2-46,-3-6-76,-1 3-107,0-3-47,-2 0-46,0-1-22,-2 0-85,-9-5-86,18 2-78,-18-2 4,13-1-147,-13 1-347,10-4-716</inkml:trace>
          <inkml:trace contextRef="#ctx0" brushRef="#br0" timeOffset="19107.632">19687 684 109,'-4'-22'813,"1"3"-81,2 0-59,-1 1-53,0 2-52,0 0-47,-1 5-57,2-1-75,0 2-52,1 10-40,-3-14-31,3 14 12,0 0 56,0 0-82,0 0 48,4 11-73,-2-1 45,2 7-34,-1 1-16,1 5-15,1-1-135,0 5-72,0 2 0,-1-3 0,-2 1 0,2-2 0,0 1 0,0-1 0,0-3 0,-2 0 0,1-2 0,-1-3 0,1 2-261,-1-4-146,2 0-37,2-1 51,1-1-41,1-2-127,-1-1-73,4-2-105,0-2-633,-1-2-973</inkml:trace>
          <inkml:trace contextRef="#ctx0" brushRef="#br0" timeOffset="19424.09">20041 873 152,'0'-13'773,"0"13"-133,0 0-66,-8-9-43,8 9-68,0 0-39,-15 4-9,7 1-40,2 2-21,-2 3-44,-1 0-18,1 1-63,2 1 10,0 1-70,0 1 2,0-2-46,5 0-9,0-2-39,1-10 3,1 23-42,3-15 23,1 2-36,1-4 14,1 0-18,2 1 9,2-4-29,2 1 22,1-3-25,0-1 14,5-1-18,-1-3 19,1 1-20,3-5 15,-2 1-16,2-3 35,-2 2-38,-2-5 25,0-1-14,-2 1 26,-2 0-13,-4 1 52,-1 2-12,-2-3 41,-1 4-14,-4 0 0,-2 9-24,-1-15-9,1 15-9,-7-11-7,7 11-8,-11-7 0,11 7-15,-17-3-6,17 3-22,-21 3-92,9 1-79,-3 0-94,3 1-89,-2 1-141,0 2-104,4 0-93,-2 0-748,5-2-1077</inkml:trace>
          <inkml:trace contextRef="#ctx0" brushRef="#br0" timeOffset="19925.521">20680 853 200,'5'-8'890,"0"-2"-166,-5 10-62,2-13-82,-2 13-56,-2-10-51,2 10-63,-12-6-84,12 6-14,-15-1-51,2 5-9,0 0-57,0 2-8,0 3-46,-4 2 26,2 1-72,1 3 2,0 0-26,2 1-1,-1-2-41,4 2 19,2-3-27,-1 0 24,3 0-40,2-2 25,2-1-27,1-10 25,3 16-30,2-7 17,2-4-53,1 0-8,-8-5-42,22 3 2,-9-3-31,1-1 3,4-2-25,-1-2 8,3-2 1,0-3 17,-1 0 9,0-1-23,2-5 17,-4-3 19,0-1 9,-3-1-2,0-4 24,-2-1 24,-3-3 6,-3 1 5,-2-3 21,-1 5-7,-3-3 9,-2 2 52,1-1-2,-2 3 28,0 2 13,-3 1 25,2 5-9,-2-1-2,3 5-11,-1 1 9,-1 6-8,5 6 27,-11-6 13,11 6 10,-9 5 46,9-5-48,-7 17 55,4-4-58,1 4 43,-1 1 9,0 6-17,0 2-30,2 0-11,1 1-24,0-1-14,0 2-19,0-3-8,3 2-61,0-1-6,-1-3 0,1 1 0,1-3 0,-2 1 0,3-2 0,-1-3-151,0-2-100,2-1-103,0 0-37,0-2-82,2-4-115,-2 1-115,2-1-174,-8-8-523,16 9-1002</inkml:trace>
          <inkml:trace contextRef="#ctx0" brushRef="#br0" timeOffset="20273.234">21071 962 656,'0'0'715,"12"-6"-71,-4 1-59,0 1-72,3-3-43,3-1-42,0 2-40,4-4-48,0 0-55,-1 1-12,2-2-47,-4 2-18,3-2-35,-4 0 0,-1 1-22,-2-1-11,0-1-40,-1 2 12,-2 0-16,-2-2-43,-2 3 15,0 1-45,-4 8 37,0-14-63,0 14 55,-7-6-48,7 6-2,0 0 9,-19 2-11,9 2-10,1 2 30,-1 2-26,-2 2 49,2 2-23,0 0 46,-2 3-34,5-2 42,-1 3-20,-1-2 1,4-1-3,1 1-16,0 0 1,3-1-12,0-3-6,2 3-6,-1-13-43,5 19-92,0-11-46,3 0-76,-1-1-4,5 0-40,3 0-66,3-4-101,5 1-87,4 0-29,2-3-118,9 2-495,3-4-796</inkml:trace>
        </inkml:traceGroup>
        <inkml:traceGroup>
          <inkml:annotationXML>
            <emma:emma xmlns:emma="http://www.w3.org/2003/04/emma" version="1.0">
              <emma:interpretation id="{4393F2C7-6A52-4ABA-B8F9-D44A53FDEAD7}" emma:medium="tactile" emma:mode="ink">
                <msink:context xmlns:msink="http://schemas.microsoft.com/ink/2010/main" type="inkWord" rotatedBoundingBox="24944,354 25402,349 25411,1124 24953,1129"/>
              </emma:interpretation>
              <emma:one-of disjunction-type="recognition" id="oneOf6">
                <emma:interpretation id="interp30" emma:lang="en-IN" emma:confidence="0">
                  <emma:literal>(</emma:literal>
                </emma:interpretation>
                <emma:interpretation id="interp31" emma:lang="en-IN" emma:confidence="0">
                  <emma:literal>L</emma:literal>
                </emma:interpretation>
                <emma:interpretation id="interp32" emma:lang="en-IN" emma:confidence="0">
                  <emma:literal>c</emma:literal>
                </emma:interpretation>
                <emma:interpretation id="interp33" emma:lang="en-IN" emma:confidence="0">
                  <emma:literal>C</emma:literal>
                </emma:interpretation>
                <emma:interpretation id="interp34" emma:lang="en-IN" emma:confidence="0">
                  <emma:literal>[</emma:literal>
                </emma:interpretation>
              </emma:one-of>
            </emma:emma>
          </inkml:annotationXML>
          <inkml:trace contextRef="#ctx0" brushRef="#br0" timeOffset="23065.017">25194 427 361,'4'-7'758,"-4"7"-90,6-17-10,-6 17-63,3-12-39,-3 12-47,1-10-56,-1 10-47,0 0-42,-1-15-38,1 15-28,-5-9 4,5 9-105,-11-5 28,11 5-86,-17 5 49,7 0-64,-1 3 47,-3 3-66,1 3 52,-4 4-50,1 4 52,0 2-7,-3 7-10,2-2-71,0 6-71,2 1 0,1 1 0,1 0 0,4 1 0,-2-1 0,4-3 0,5 0 0,-1-2 0,4 1 0,3-2 0,4-1 0,3 1 0,6-1 0,5-3 0,5-3 0,2-1 0,3-6 0,4 0 0,-3-8 0,3-1-195,-2-5-335,3 1-108,-4-4-112,3-2-112,-4-3-788,1 0-1315</inkml:trace>
        </inkml:traceGroup>
        <inkml:traceGroup>
          <inkml:annotationXML>
            <emma:emma xmlns:emma="http://www.w3.org/2003/04/emma" version="1.0">
              <emma:interpretation id="{7317FC8C-A5AE-4E81-A543-BCC6C197CDB0}" emma:medium="tactile" emma:mode="ink">
                <msink:context xmlns:msink="http://schemas.microsoft.com/ink/2010/main" type="inkWord" rotatedBoundingBox="28084,272 28533,267 28543,1175 28094,1180"/>
              </emma:interpretation>
              <emma:one-of disjunction-type="recognition" id="oneOf7">
                <emma:interpretation id="interp35" emma:lang="en-IN" emma:confidence="0">
                  <emma:literal>)</emma:literal>
                </emma:interpretation>
                <emma:interpretation id="interp36" emma:lang="en-IN" emma:confidence="0">
                  <emma:literal>,</emma:literal>
                </emma:interpretation>
                <emma:interpretation id="interp37" emma:lang="en-IN" emma:confidence="0">
                  <emma:literal>]</emma:literal>
                </emma:interpretation>
                <emma:interpretation id="interp38" emma:lang="en-IN" emma:confidence="0">
                  <emma:literal>(</emma:literal>
                </emma:interpretation>
                <emma:interpretation id="interp39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25587.762">28088 356 905,'-1'-12'825,"1"12"-49,-2-18-114,2 18-40,0-16-62,0 16-82,0-13-21,0 13-62,2-12-59,-2 12-43,5-8 22,-5 8-63,13-5-1,-13 5 61,23 1-68,-8 3 44,6 3-68,-1 3-220,7 2 0,-2 5 0,1-2 0,2 5 0,1 0 0,0 4 0,-4 1 0,2 4 0,-5 0 0,2 2 0,-2 1 0,-5 0 0,-1 1 0,-2-1 0,-3-3 0,-4 1 0,-3-1 0,-2-3 0,-4 3 0,-2 0 0,-5 2 0,-6-1 0,-7 3 0,0 0 0,-7-5 0,-2 2 0,-11 6 0,1-5 0,4-7 0,-15 10-914,1-7-1379,1-1-2090</inkml:trace>
        </inkml:traceGroup>
      </inkml:traceGroup>
    </inkml:traceGroup>
    <inkml:traceGroup>
      <inkml:annotationXML>
        <emma:emma xmlns:emma="http://www.w3.org/2003/04/emma" version="1.0">
          <emma:interpretation id="{5B81922E-2D22-4CB0-8C86-3E5024CA18C1}" emma:medium="tactile" emma:mode="ink">
            <msink:context xmlns:msink="http://schemas.microsoft.com/ink/2010/main" type="paragraph" rotatedBoundingBox="1286,2214 10496,1754 10552,2877 1342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095802-260E-4392-AF14-8E762501A7A2}" emma:medium="tactile" emma:mode="ink">
              <msink:context xmlns:msink="http://schemas.microsoft.com/ink/2010/main" type="inkBullet" rotatedBoundingBox="1286,2214 1708,2193 1763,3292 1341,3314"/>
            </emma:interpretation>
            <emma:one-of disjunction-type="recognition" id="oneOf8">
              <emma:interpretation id="interp40" emma:lang="en-IN" emma:confidence="0">
                <emma:literal>i)</emma:literal>
              </emma:interpretation>
              <emma:interpretation id="interp41" emma:lang="en-IN" emma:confidence="0">
                <emma:literal>D)</emma:literal>
              </emma:interpretation>
              <emma:interpretation id="interp42" emma:lang="en-IN" emma:confidence="0">
                <emma:literal>I)</emma:literal>
              </emma:interpretation>
              <emma:interpretation id="interp43" emma:lang="en-IN" emma:confidence="0">
                <emma:literal>1)</emma:literal>
              </emma:interpretation>
              <emma:interpretation id="interp44" emma:lang="en-IN" emma:confidence="0">
                <emma:literal>l)</emma:literal>
              </emma:interpretation>
            </emma:one-of>
          </emma:emma>
        </inkml:annotationXML>
        <inkml:trace contextRef="#ctx0" brushRef="#br1" timeOffset="30787.724">1349 2544 734,'0'0'778,"0"0"-62,0 0-62,0 0-67,0 0-51,0 0-54,-14 3-58,14-3 12,-4 9-54,4-9-12,-6 13-93,3-2 19,-2-1-64,3 5 1,0-3-84,2 5 16,-1-2-62,1 2 25,0 0-70,1 1 25,-1 0-13,0 1-15,4-2-11,-4-1-7,4 1-23,-2-1-40,0-2-63,0 0-63,-2-2-59,4-1-93,-1-2-73,0 0-85,-3-9-112,7 12-101,-7-12-157,6 7-548,-6-7-980</inkml:trace>
        <inkml:trace contextRef="#ctx0" brushRef="#br1" timeOffset="31141.943">1409 2309 458,'-6'-11'898,"-1"2"-77,1 1-121,1 0-102,-3 0-15,8 8 5,-10-13-101,10 13 14,-9-13-142,9 13 10,-4-9-118,4 9 20,0-12-67,0 12 41,11-6-23,-11 6-13,18-2 23,-5 5-37,4 1-195,0 5 0,8 4 0,-1 4 0,3 7 0,1 3 0,-2 3 0,-1 1 0,-2 1 0,-1 1 0,-3 1 0,-2 0 0,1 4 0,-2 1 0,-4 0 0,1 4 0,-7-1 0,-1 0 0,-4 2 0,-2-5 0,-2 5 0,-3 1 0,-3-1 0,-5 1 0,3-3 0,-3-2 0,-3-2 0,-2 0 0,2-6 0,-2-1-66,-1-2-1019,-7-4-1133,10-1-2003</inkml:trace>
      </inkml:traceGroup>
      <inkml:traceGroup>
        <inkml:annotationXML>
          <emma:emma xmlns:emma="http://www.w3.org/2003/04/emma" version="1.0">
            <emma:interpretation id="{247ED24D-D08E-49F3-A9E1-6B0D208A69FA}" emma:medium="tactile" emma:mode="ink">
              <msink:context xmlns:msink="http://schemas.microsoft.com/ink/2010/main" type="line" rotatedBoundingBox="2262,2226 10499,1815 10552,2877 2315,3289"/>
            </emma:interpretation>
          </emma:emma>
        </inkml:annotationXML>
        <inkml:traceGroup>
          <inkml:annotationXML>
            <emma:emma xmlns:emma="http://www.w3.org/2003/04/emma" version="1.0">
              <emma:interpretation id="{A7C5C041-DC62-444D-9741-7C9A31564DDF}" emma:medium="tactile" emma:mode="ink">
                <msink:context xmlns:msink="http://schemas.microsoft.com/ink/2010/main" type="inkWord" rotatedBoundingBox="2272,2425 4269,2325 4294,2829 2297,2929"/>
              </emma:interpretation>
              <emma:one-of disjunction-type="recognition" id="oneOf9">
                <emma:interpretation id="interp45" emma:lang="en-IN" emma:confidence="0">
                  <emma:literal>Save</emma:literal>
                </emma:interpretation>
                <emma:interpretation id="interp46" emma:lang="en-IN" emma:confidence="0">
                  <emma:literal>save</emma:literal>
                </emma:interpretation>
                <emma:interpretation id="interp47" emma:lang="en-IN" emma:confidence="0">
                  <emma:literal>same</emma:literal>
                </emma:interpretation>
                <emma:interpretation id="interp48" emma:lang="en-IN" emma:confidence="0">
                  <emma:literal>Same</emma:literal>
                </emma:interpretation>
                <emma:interpretation id="interp49" emma:lang="en-IN" emma:confidence="0">
                  <emma:literal>Sane</emma:literal>
                </emma:interpretation>
              </emma:one-of>
            </emma:emma>
          </inkml:annotationXML>
          <inkml:trace contextRef="#ctx0" brushRef="#br1" timeOffset="36041.332">2606 2632 628,'9'-6'628,"-1"-1"-62,-1 2-39,0-3-71,-1 1-56,1-2-35,0 1-14,-2-1-4,1 0-58,-3 0 2,1-2-45,-1 0-2,-1 0-11,1 2-10,-2-3-68,-2 0 23,1 1 6,-1 0-34,-3 0-15,0 2-32,-1 0-9,-2 1-13,-1 1-6,-1 1-12,-2 2-15,0 0 0,-2 4-7,0 0-9,-1 2-19,-1 4 9,-2 0 2,2 3-13,-3 3 4,3 1-9,2 0-12,1 3-40,1-1 61,3-1-11,1 1 1,1 1 1,2-1 2,1 2 7,3-3-11,1 1 7,4-1-16,0 1 11,2-2 6,2 0-10,3 0 2,3-1-6,0-2 4,0 2-3,3-3 6,-1-1-8,2 1 3,0-1-10,-4-1 1,2-1 7,-3 2-4,1-3 7,-2 2 3,-1-1-1,-1-1-12,-2 2 5,-1-3 4,-2 2 7,-6-6 11,10 12-6,-10-12 5,2 11-15,-2-11 25,-8 15 1,0-8-1,-1 0 17,-2 2-17,-4-1 16,-1-1-10,-3 1-16,-1-1 3,0-2-6,-1 1-6,-1 0 10,3-2-13,-2-3 6,0 1-10,1-1 3,0-1-6,0 0 0,0-1-6,1-1-30,0 1-47,4-1-64,0-1-56,3 2-82,0-2-72,12 3-91,-19-2-128,19 2-53,-11-5-104,11 5-574,0 0-911</inkml:trace>
          <inkml:trace contextRef="#ctx0" brushRef="#br1" timeOffset="36558.277">3217 2725 841,'10'-4'739,"0"0"-58,-10 4-74,13-8-61,-13 8-68,7-9-70,-7 9-18,2-11-75,-2 11-18,-2-12-38,2 12-11,-8-10-15,2 5-24,-2-1-34,-2 1-5,1 2-33,-3 1-3,0 1-26,-1 1-20,-3 1-21,1 1-8,0 3-11,-1 0-16,1 2-3,1 1-6,1 2-12,2 1 13,0 0-12,1 1-8,3-1 5,0 3-11,3-4 4,2 2-2,2-12 12,0 20 1,1-8-17,3-4 2,0 1-10,1-2 15,1-2-19,3 0-18,-9-5-21,18 7-33,-18-7-19,22-2-7,-12 0-13,3-1-11,0-4 10,-2 1 1,2-1-22,-2-2 19,1 1 29,-3-3 6,0-1 29,-1 1-2,-1-1 34,-2-3-12,-1 2 46,0 0 8,-1 1 46,-1 2-11,1-1 44,-3 11-1,2-17 18,-2 17-29,5-11-12,-5 11 23,0 0 26,8-8 8,-8 8 4,0 0 8,11 9-9,-11-9 0,12 13 0,-12-13-33,11 16-19,-5-8-9,-1 1-22,3 3 8,-1-1-29,1-1 13,-2 0-47,3 0-23,-3 0-78,1-4-55,-1 0-54,1 1-64,0-1-59,-7-6-73,14 6-75,-14-6-81,14 2-20,-14-2-161,12-1-350,-12 1-725</inkml:trace>
          <inkml:trace contextRef="#ctx0" brushRef="#br1" timeOffset="36859.124">3432 2701 108,'0'0'694,"0"-18"-130,1 7-55,-1 11-35,3-18-71,-3 18-37,4-15-40,-4 15-32,8-9-31,-8 9-7,11-4-40,-11 4-14,15 1-30,-4 2-4,-2 1-25,2 1-3,1 2-20,0 2 3,2 2 51,0 0 16,0 4-29,0-2-15,0 0-17,-1 0-7,-1 0-7,0-1-16,-2-1 0,-1 0-7,2-2-7,-2 0-11,-2-4 25,2 2-2,-3-2 25,-6-5 18,11 9 11,-11-9 13,10 3-22,-10-3-21,0 0-34,15-3-46,-15 3-41,9-9 0,-1 4 0,-3-3 0,0 2 0,0-4 0,0 3 0,2-3 0,0-1 0,0 0 0,1 1 0,1-2-106,1-2-139,2 1-69,1 0-74,0 0-71,-1-1-56,0 4-85,-1 1-28,1 0-120,-3 2-580,-1 2-931</inkml:trace>
          <inkml:trace contextRef="#ctx0" brushRef="#br1" timeOffset="37191.213">3983 2668 57,'6'9'736,"-6"-9"-137,10 3-55,-10-3-51,12 2-89,-12-2-27,14-5-72,-5 3-30,1-2-26,1-2-17,1 0-33,-1-2-25,2 2-21,0-3 4,0 0-12,-3-1-24,0 2-20,0-2 3,-1 0-6,-4 1-5,1 0-21,-3-1-10,-3 10 0,5-15-5,-5 15-13,-2-12-13,2 12-6,-8-7-8,8 7-3,-13-1-6,13 1-2,-19 8-1,9-3-1,-3 6 9,4-2 11,-1 3 26,1-1 23,2 2 34,1 1 9,1 0 8,3 0 33,0 0-6,2 0-7,3 1-14,-2-1 5,3 1-14,3-1-15,-1-2-14,4 1-24,-1-2 5,1-3-20,2 3-1,-2-5-7,4 3-10,-2-6-4,-1 1-8,2 0-23,-13-4-52,24 2-62,-24-2-84,23-2-120,-10-1-131,0 0-159,1-1-185,-3-4-919,1 1-1389</inkml:trace>
        </inkml:traceGroup>
        <inkml:traceGroup>
          <inkml:annotationXML>
            <emma:emma xmlns:emma="http://www.w3.org/2003/04/emma" version="1.0">
              <emma:interpretation id="{B03C4ED3-3E3D-4F5B-BC1A-ADB96C60E9FC}" emma:medium="tactile" emma:mode="ink">
                <msink:context xmlns:msink="http://schemas.microsoft.com/ink/2010/main" type="inkWord" rotatedBoundingBox="5352,2160 6746,2091 6789,2953 5395,3022"/>
              </emma:interpretation>
              <emma:one-of disjunction-type="recognition" id="oneOf10">
                <emma:interpretation id="interp50" emma:lang="en-IN" emma:confidence="0">
                  <emma:literal>me</emma:literal>
                </emma:interpretation>
                <emma:interpretation id="interp51" emma:lang="en-IN" emma:confidence="0">
                  <emma:literal>mc</emma:literal>
                </emma:interpretation>
                <emma:interpretation id="interp52" emma:lang="en-IN" emma:confidence="0">
                  <emma:literal>mine</emma:literal>
                </emma:interpretation>
                <emma:interpretation id="interp53" emma:lang="en-IN" emma:confidence="0">
                  <emma:literal>Mine</emma:literal>
                </emma:interpretation>
                <emma:interpretation id="interp54" emma:lang="en-IN" emma:confidence="0">
                  <emma:literal>mince</emma:literal>
                </emma:interpretation>
              </emma:one-of>
            </emma:emma>
          </inkml:annotationXML>
          <inkml:trace contextRef="#ctx0" brushRef="#br1" timeOffset="37746.064">5365 2418 806,'0'0'882,"1"-16"-86,-1 16-61,2-10-77,-2 10-60,0 0-87,1-12-53,-1 12-64,0 0 15,0 0-9,0 0-41,8 12 28,-6 0-58,2 2 6,2 3-201,-1 3-134,-1 2 0,3-1 0,-2 3 0,0 0 0,1 1 0,-1-3 0,1 2 0,-3 0 0,3-2 0,-3 2 0,1-2 0,0-4 0,-2 0 0,1-1 0,0-1 0,-2-3 0,2-1 0,-1-2-54,-2-10-512,3 17-130,-3-17-125,1 9-101,-1-9-703,0 0-1281</inkml:trace>
          <inkml:trace contextRef="#ctx0" brushRef="#br1" timeOffset="37993.487">5430 2415 768,'0'0'747,"-1"-14"-94,1 14-42,4-9-77,-4 9-24,9-3-43,-9 3-48,18 5-30,-5 2-16,2 1-63,1 4-24,5 5-21,0 0-60,-1 2-14,0 1-53,-1-1-22,-1 1-8,-1 1-18,-3-2-55,0-2-37,-4 0-56,1 0-56,-3-3-56,-1-1-66,-1 1-61,-1-2-84,0-2-86,-1-1-62,-4-9-65,4 14-87,-4-14-476,0 13-771</inkml:trace>
          <inkml:trace contextRef="#ctx0" brushRef="#br1" timeOffset="38247.444">5717 2677 202,'6'-14'584,"-1"-3"-82,3-2-87,-1-2-2,6-4-20,0 0-46,0 1 19,3 0-17,1 0 13,0 1-6,-1 2-3,0 2-42,-1 3-13,-2 0-18,-2 4-11,1 2-9,-2 1-14,-2 2 2,2 2-22,-10 5-4,16-2 8,-16 2 19,19 7-22,-10 2 28,2 3-27,0 4-228,1 2 0,2 4 0,-1 2 0,-1 1 0,2-1 0,0 2 0,0-2 0,-1 1 0,0-1 0,0 0 0,-1-2 0,-1-1 0,-2-1 0,1-2 0,-2 0 0,-2-3 0,0-1 0,1 0 0,-3-3 0,-1-1 0,1-1 0,0 0 0,-4-9-230,5 12-450,-5-12-169,0 0-195,5 8-660,-5-8-1379</inkml:trace>
          <inkml:trace contextRef="#ctx0" brushRef="#br1" timeOffset="38726.322">6676 2166 670,'9'-11'885,"1"3"-106,-2-1-81,-2 2-62,1 2-14,-1-2-96,-6 7 3,12-10-62,-12 10-55,7-9-68,-7 9-54,6-8-47,-6 8-54,0 0-33,0 0-38,0 0-18,0 0-24,-16 0-12,3 4-13,1 1-6,-6 3-14,-2-2-2,-1 2-13,-2 1 2,0 1-14,1-2-6,0 1-2,2-2-5,5 0-3,-3-1 0,4-1-2,0 2 3,3-2 6,1-2-5,0 1-5,10-4 4,-14 7 11,14-7-14,-9 8 10,9-8-4,-5 9 8,5-9-11,0 0 10,1 19 2,-1-19 5,9 19-6,-4-7 5,0 3 10,2 0 3,-1 5-8,2-1 5,-1 6 7,0 4 60,-1 1-13,-1 4-7,-2-2-31,-3 2-31,0 1 0,0 1 0,-2-1 0,0 0 0,0-2 0,0-2 0,1-2 0,1-4 0,-1 1 0,2-2 0,0-4 0,1-3 0,2 0 0,-1-1 0,1-4 0,1 1 0,1-2 0,2-5 0,1 1 0,0-3 0,1-3 0,3 1 0,-2-4 0,3 1 0,1-3 0,1-3 0,2-1-176,4-3-296,2-4-83,1 0-136,5-4-100,-7 4-949,4-9-1425</inkml:trace>
        </inkml:traceGroup>
        <inkml:traceGroup>
          <inkml:annotationXML>
            <emma:emma xmlns:emma="http://www.w3.org/2003/04/emma" version="1.0">
              <emma:interpretation id="{15028A02-8D72-4A8C-895F-22541D2DA2C4}" emma:medium="tactile" emma:mode="ink">
                <msink:context xmlns:msink="http://schemas.microsoft.com/ink/2010/main" type="inkWord" rotatedBoundingBox="8485,1916 9020,1889 9073,2951 8538,2978"/>
              </emma:interpretation>
              <emma:one-of disjunction-type="recognition" id="oneOf11">
                <emma:interpretation id="interp55" emma:lang="en-IN" emma:confidence="0">
                  <emma:literal>]</emma:literal>
                </emma:interpretation>
                <emma:interpretation id="interp56" emma:lang="en-IN" emma:confidence="0">
                  <emma:literal>3</emma:literal>
                </emma:interpretation>
                <emma:interpretation id="interp57" emma:lang="en-IN" emma:confidence="0">
                  <emma:literal>2</emma:literal>
                </emma:interpretation>
                <emma:interpretation id="interp58" emma:lang="en-IN" emma:confidence="0">
                  <emma:literal>)</emma:literal>
                </emma:interpretation>
                <emma:interpretation id="interp59" emma:lang="en-IN" emma:confidence="0">
                  <emma:literal>[</emma:literal>
                </emma:interpretation>
              </emma:one-of>
            </emma:emma>
          </inkml:annotationXML>
          <inkml:trace contextRef="#ctx0" brushRef="#br1" timeOffset="41117.104">8494 2094 673,'0'-11'745,"0"11"-45,0-18-56,0 18-59,2-14-31,-2 14-68,2-17-48,-2 17-47,6-17-43,-1 11-78,0-3 22,5-1-24,0 1-22,4-1-44,3 0-42,2 1-25,2-1-16,1 3-17,3 0-8,0-1 3,1 2-10,1 3 14,-2-2-13,1 1-7,-2 1-16,-1 1 3,-1 1-7,-3 1 2,1 1-35,-2 1-28,1 0 0,-2 0 0,-2 5 0,1-2 0,-4 3 0,0 2 0,-2 2 0,-2 4 0,-3 2 0,0 3 0,-4 4 0,1-1 0,-4 9 0,-1 2 0,-1 7 0,-3 1 0,1 3 0,-3-2 0,1 0 0,1 0 0,-1 0 0,-1-3 0,0 1 0,1-2 0,1-1 0,-1-4 0,3-3 0,0 1 0,0-2 0,1-1 0,0-5 0,0-1 0,3-2 0,-1-3 0,0-2 0,1-2 0,1-1 0,-1-1 0,-1-2 0,1-1 0,1-10 0,-3 18 0,3-18 0,-3 11 0,3-11 0,-8 10 0,8-10 0,-14 4 0,14-4 0,-19 1 0,5-4 0,-3 1 0,-1-3 0,-5-2 0,-1 0-302,-7 0-749,2-2-1104,0-2-1927</inkml:trace>
        </inkml:traceGroup>
        <inkml:traceGroup>
          <inkml:annotationXML>
            <emma:emma xmlns:emma="http://www.w3.org/2003/04/emma" version="1.0">
              <emma:interpretation id="{C27CAD93-3694-4C81-A79A-1985D1B6AD13}" emma:medium="tactile" emma:mode="ink">
                <msink:context xmlns:msink="http://schemas.microsoft.com/ink/2010/main" type="inkWord" rotatedBoundingBox="10013,2147 10514,2122 10530,2433 10028,2458"/>
              </emma:interpretation>
              <emma:one-of disjunction-type="recognition" id="oneOf12">
                <emma:interpretation id="interp60" emma:lang="en-IN" emma:confidence="0">
                  <emma:literal>=</emma:literal>
                </emma:interpretation>
                <emma:interpretation id="interp61" emma:lang="en-IN" emma:confidence="0">
                  <emma:literal>#</emma:literal>
                </emma:interpretation>
                <emma:interpretation id="interp62" emma:lang="en-IN" emma:confidence="0">
                  <emma:literal>¥</emma:literal>
                </emma:interpretation>
                <emma:interpretation id="interp63" emma:lang="en-IN" emma:confidence="0">
                  <emma:literal>E</emma:literal>
                </emma:interpretation>
                <emma:interpretation id="interp64" emma:lang="en-IN" emma:confidence="0">
                  <emma:literal>t</emma:literal>
                </emma:interpretation>
              </emma:one-of>
            </emma:emma>
          </inkml:annotationXML>
          <inkml:trace contextRef="#ctx0" brushRef="#br1" timeOffset="41756.7">10052 2176 355,'0'0'770,"-13"8"-113,13-8 2,-10 9-47,10-9-54,-9 5-23,9-5-29,0 0-3,-4 8 6,4-8-62,0 0-43,13 4-27,-13-4-44,22-1-37,-7 0-36,2-2-47,3-1-34,3 1-161,0-1-18,2-2 0,1 0 0,0 2 0,-1-4 0,1 2 0,-3 1 0,1-1 0,-1 1-201,-1 0-111,-5 0-69,1 2-68,-3-1-66,0 1-102,-4 1-39,-11 2-39,17 0-692,-17 0-990</inkml:trace>
          <inkml:trace contextRef="#ctx0" brushRef="#br1" timeOffset="41935.124">10151 2397 966,'-8'9'854,"8"-9"-61,-6 15-63,6-15-53,-2 11-79,2-11-91,5 8-24,-5-8-51,13 8-75,-13-8-63,25 2-48,-9-2-48,3-1-31,4 0-35,3-2-27,1 1-67,1-2-64,-2 0-104,1 0-91,-1-1-96,1 0-87,0 2-134,1-4-174,-3 2-943,1 3-1318</inkml:trace>
        </inkml:traceGroup>
      </inkml:traceGroup>
    </inkml:traceGroup>
    <inkml:traceGroup>
      <inkml:annotationXML>
        <emma:emma xmlns:emma="http://www.w3.org/2003/04/emma" version="1.0">
          <emma:interpretation id="{A28DFB45-78BB-45D6-A778-E82A3F7F2C3B}" emma:medium="tactile" emma:mode="ink">
            <msink:context xmlns:msink="http://schemas.microsoft.com/ink/2010/main" type="paragraph" rotatedBoundingBox="1227,3462 28194,2862 28225,4277 1258,4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E8BF40-E2D6-496B-81F9-1A4FC14A1EC3}" emma:medium="tactile" emma:mode="ink">
              <msink:context xmlns:msink="http://schemas.microsoft.com/ink/2010/main" type="inkBullet" rotatedBoundingBox="1233,3717 1883,3702 1909,4863 1258,4878"/>
            </emma:interpretation>
            <emma:one-of disjunction-type="recognition" id="oneOf13">
              <emma:interpretation id="interp65" emma:lang="en-IN" emma:confidence="0">
                <emma:literal>2)</emma:literal>
              </emma:interpretation>
              <emma:interpretation id="interp66" emma:lang="en-IN" emma:confidence="0">
                <emma:literal>2</emma:literal>
              </emma:interpretation>
              <emma:interpretation id="interp67" emma:lang="en-IN" emma:confidence="0">
                <emma:literal>23</emma:literal>
              </emma:interpretation>
              <emma:interpretation id="interp68" emma:lang="en-IN" emma:confidence="0">
                <emma:literal>27</emma:literal>
              </emma:interpretation>
              <emma:interpretation id="interp69" emma:lang="en-IN" emma:confidence="0">
                <emma:literal>2]</emma:literal>
              </emma:interpretation>
            </emma:one-of>
          </emma:emma>
        </inkml:annotationXML>
        <inkml:trace contextRef="#ctx0" brushRef="#br1" timeOffset="62335.972">1413 4167 353,'0'0'679,"-17"-1"-87,17 1-18,-11-3-52,11 3-10,-13 0-25,13 0-8,0 0-52,-14-4-17,14 4-47,0 0 29,-10-6-42,10 6-39,0 0-34,-8-11-34,8 11-11,0 0-29,0-14-19,0 14-7,8-11 11,-8 11-24,12-12-92,-5 6-72,1 0 0,0 1 0,3-1 0,-2 1 0,2 2 0,1 0 0,-2 0 0,2 2 0,-12 1 0,22 0 0,-10 1 0,-12-1 0,20 6 0,-11-2 0,0 3 0,-5 1 0,2 2 0,-4 0 0,-2 2 0,-3 3 0,-2-1 0,-1 5 0,-3 0 0,-5 3 0,-1-1 0,-1 1 0,-2 0 0,1-2 0,2-1 0,-3 0 0,2-4 0,1 1 0,0-2 0,2-1 0,2-2 0,-2-1 0,4 1 0,0-4 0,0 1 0,2-1 0,1-1 0,-1 0 0,7-6 0,-9 9 0,9-9 0,-7 8 0,7-8 0,0 0 0,0 0 0,0 0 0,4 11 0,-4-11 0,16 0 0,-5-1 0,3 0 0,2-3 0,2 1 0,1-2 0,0 2 0,4-2 0,0 1 0,-2-1 0,1 0 0,1 1 0,-3-3 0,1 1-63,-3 2-278,-1-3-39,-1 2-50,0-2-36,-2 0-54,-3 1-47,-1 0-20,-2 0-145,1-4-568,-4 3-904</inkml:trace>
        <inkml:trace contextRef="#ctx0" brushRef="#br1" timeOffset="62850.418">1497 3781 971,'0'0'772,"-15"-1"-43,15 1-83,-12-3-59,12 3-58,0 0-67,-13-2-62,13 2-56,0 0-32,0 0-26,0 0 9,0 0-57,0 0-31,7-12-15,2 8-12,4 1-29,0-2-12,4-1-25,1 0-27,-1 2-9,6-1-12,0 0-11,-6 2-15,3-1-7,-2 2-4,1-1-5,-1 0-13,-3 2 6,-1 0-4,-1-1-3,0 4 2,-13-2-12,24 1 3,-24-1 5,20 4 2,-20-4 12,17 7 31,-8-2-11,-3 2-18,1 3-24,-1 0 0,0 5 0,0 0 0,-1 8 0,-1-1 0,-2 2 0,1 3 0,-1 5 0,1 3 0,1 1 0,-1 8 0,1-1 0,0 1 0,0 0 0,-1 1 0,-1 0 0,3-1 0,-5-6 0,3 0 0,-1-1 0,0 0 0,-2 1 0,0-4 0,0 0 0,-2 0 0,0-5 0,1-1 0,-2-3 0,-1 1 0,0-2 0,0-2 0,-3-1 0,3-1 0,-4-3 0,2-3 0,-2 1 0,0-5 0,-3 0 0,1-1 0,-4-2 0,1-2 0,-3-1 0,1-3 0,-3-2 0,-2 0 0,-3-3 0,-3 0 0,1-1-555,-4 2-446,-3-5-1088,1 1-1856</inkml:trace>
      </inkml:traceGroup>
      <inkml:traceGroup>
        <inkml:annotationXML>
          <emma:emma xmlns:emma="http://www.w3.org/2003/04/emma" version="1.0">
            <emma:interpretation id="{0F792CC0-039D-4902-B2EB-D5CF53F81840}" emma:medium="tactile" emma:mode="ink">
              <msink:context xmlns:msink="http://schemas.microsoft.com/ink/2010/main" type="line" rotatedBoundingBox="2659,3430 28194,2862 28223,4181 2689,4749"/>
            </emma:interpretation>
          </emma:emma>
        </inkml:annotationXML>
        <inkml:traceGroup>
          <inkml:annotationXML>
            <emma:emma xmlns:emma="http://www.w3.org/2003/04/emma" version="1.0">
              <emma:interpretation id="{11F6E9B4-3ADD-4E83-9EDF-AB4314468399}" emma:medium="tactile" emma:mode="ink">
                <msink:context xmlns:msink="http://schemas.microsoft.com/ink/2010/main" type="inkWord" rotatedBoundingBox="2668,3807 4132,3775 4144,4305 2680,4337"/>
              </emma:interpretation>
              <emma:one-of disjunction-type="recognition" id="oneOf14">
                <emma:interpretation id="interp70" emma:lang="en-IN" emma:confidence="0">
                  <emma:literal>set</emma:literal>
                </emma:interpretation>
                <emma:interpretation id="interp71" emma:lang="en-IN" emma:confidence="0">
                  <emma:literal>Set</emma:literal>
                </emma:interpretation>
                <emma:interpretation id="interp72" emma:lang="en-IN" emma:confidence="0">
                  <emma:literal>sit</emma:literal>
                </emma:interpretation>
                <emma:interpretation id="interp73" emma:lang="en-IN" emma:confidence="0">
                  <emma:literal>sot</emma:literal>
                </emma:interpretation>
                <emma:interpretation id="interp74" emma:lang="en-IN" emma:confidence="0">
                  <emma:literal>St</emma:literal>
                </emma:interpretation>
              </emma:one-of>
            </emma:emma>
          </inkml:annotationXML>
          <inkml:trace contextRef="#ctx0" brushRef="#br1" timeOffset="73753.618">3009 4052 840,'6'-7'667,"3"1"-60,-4-1-64,2 0-51,-2-2-11,1-1-76,0 3-7,0-2-53,-1 0-30,-1 1-45,-1-1-5,1 0-13,-4 9-29,3-16-25,-3 16-15,0-13-11,0 13-24,-8-10-33,8 10-34,-15-10 2,2 9-5,13 1-19,-27 0-6,12 4-6,-2-1-16,1 3 11,-4 1-20,1 3-5,3-1-3,-1 2 1,3 1-1,4 0-3,-2 0-6,5 0 4,-1 1-9,3 1 4,1-2-13,3-2 15,1 2-9,2 0 19,3 1-23,0-2 9,3 3 3,0-3-10,2 1 4,0 0-3,2-1 10,2 1-16,-1-2 16,1 1-8,-3 0 5,1-2-2,-1 1-5,-1-1 1,-1 0 4,0-1 3,-2-1 6,-2 1-3,-5-8 19,2 14 17,-2-14 1,-3 13 8,3-13-4,-12 13 8,3-6-4,-1-2 2,-3 0-15,-1-1-6,0-1-2,-3-1-7,2 0-5,0-1-9,-3-4 15,0 3-17,-1-5 2,2 0-15,-1-2 7,3 2 0,-2-3-2,2 1-10,0 0-17,2 0-20,0 0-61,3 1-55,1 0-87,1 1-88,8 5-76,-6-14-74,6 14-141,1-12-77,-1 12-852,12-8-1199</inkml:trace>
          <inkml:trace contextRef="#ctx0" brushRef="#br1" timeOffset="74471.162">3226 4192 85,'0'0'1006,"0"0"-215,13 5-39,-13-5-95,0 0-44,10 3-57,-10-3-81,0 0-32,15-1-59,-15 1-52,13-6-43,-4 2-48,1-1-20,-1 1-36,3-4-30,0 2-28,0-4-25,0 3-21,0-2-8,0 1-11,-1-1-19,0-1-7,-2 2-3,1-1-5,-4 1-2,0 1 1,0-1 0,-6 8 0,6-13-3,-6 13-13,4-10-3,-4 10 2,0 0-9,-9-8 2,9 8 0,0 0-2,-21 4-3,11 1-1,-1 1 5,-1 3 1,-1 0-5,3 1 14,-1 1 12,-1 4 4,2-1 3,0 3 1,2-3 10,2 2-9,0-1 7,2 0-27,1 0-13,2-4 0,2 2 0,2-4 0,3 3 0,0-1 0,3-2 0,3-1 0,0-2 0,3-2 0,1-1 0,3-3 0,1 0-106,4-4-96,3 1-39,2-5-20,3 0-68,0-1-21,5-6-38,0 1-24,-1-2-12,-3-1 22,-2-3 27,-6 6 5,-2-5 5,-1 0 33,-3-1 53,-2-1 21,-6 2 89,3-3 48,-3 1 80,-1 0 73,-3 1 76,-1 1 66,-1 0 38,-3 2 37,2 0 54,-3 0-2,0 1 25,1 3-25,-4 0 13,2 0 4,-1 1 7,0 2 31,1 10-30,-4-20-32,4 20-23,-2-13-25,2 13-22,-5-9-11,5 9-17,0 0-6,-11-4-44,11 4-146,0 0 0,-8 12 0,8-12 0,-6 19 0,4-7 0,0 5 0,2 0 0,-1 2 0,1 1 0,1 4 0,-1 0 0,2 1 0,-1 0 0,0 0 0,1 0 0,1 1 0,0-2 0,-1 1 0,1-3 0,1 2 0,1-3 0,0-2 0,0-2 0,3-2 0,-2 0 0,2-4 0,0 0 0,2-2 0,-1-3 0,1-1 0,3-4 0,-13-1 0,24 0 0,-11-1 0,3-3 0,-2-3-42,-1 1-345,3-5-18,-2 1-27,1-2-36,-3-2-65,0 1-37,-3-4-31,-2 3-115,-4-2-560,0-1-884</inkml:trace>
          <inkml:trace contextRef="#ctx0" brushRef="#br1" timeOffset="74656.071">3786 4038 657,'-21'5'832,"6"2"-97,-2-2-84,4 0-95,2 1-55,2-1-68,9-5-59,-14 6-50,14-6-42,0 0-47,0 0-41,0 0-48,15 5-26,-3-8-25,4 1-17,7-2-17,-1-2-16,4-1-20,1 2-44,-1-1-77,5-1-64,0-1-124,-1 1-128,-1 2-128,1 0-210,5-2-543,-1 0-896</inkml:trace>
        </inkml:traceGroup>
        <inkml:traceGroup>
          <inkml:annotationXML>
            <emma:emma xmlns:emma="http://www.w3.org/2003/04/emma" version="1.0">
              <emma:interpretation id="{21F5E44E-FF03-4FDD-9243-EEF4C13F1330}" emma:medium="tactile" emma:mode="ink">
                <msink:context xmlns:msink="http://schemas.microsoft.com/ink/2010/main" type="inkWord" rotatedBoundingBox="5337,3856 6972,3820 6978,4113 5344,4150"/>
              </emma:interpretation>
              <emma:one-of disjunction-type="recognition" id="oneOf15">
                <emma:interpretation id="interp75" emma:lang="en-IN" emma:confidence="0">
                  <emma:literal>now</emma:literal>
                </emma:interpretation>
                <emma:interpretation id="interp76" emma:lang="en-IN" emma:confidence="0">
                  <emma:literal>row</emma:literal>
                </emma:interpretation>
                <emma:interpretation id="interp77" emma:lang="en-IN" emma:confidence="0">
                  <emma:literal>how</emma:literal>
                </emma:interpretation>
                <emma:interpretation id="interp78" emma:lang="en-IN" emma:confidence="0">
                  <emma:literal>How</emma:literal>
                </emma:interpretation>
                <emma:interpretation id="interp79" emma:lang="en-IN" emma:confidence="0">
                  <emma:literal>mow</emma:literal>
                </emma:interpretation>
              </emma:one-of>
            </emma:emma>
          </inkml:annotationXML>
          <inkml:trace contextRef="#ctx0" brushRef="#br1" timeOffset="77363.599">5346 3899 839,'0'0'710,"-5"-10"-89,5 10-34,0 0-65,-3-11-42,3 11-40,5-8-42,-5 8-3,16-7-51,-7 4 7,4 1-24,0 0-33,4 1-49,4 1 3,-1 1-33,-1 2-35,4 1-28,0 1-27,-4 4-20,2-1-16,-2 3-18,-4-1-9,2 2-7,-4 2-15,-4-2-3,-2 1-2,0 2-5,-5-3-10,0 3-8,-2-2 8,-4 0-2,0 1-3,-3 1-5,-1-3 2,0-1-1,-1 0-9,0-1-1,1-3 0,1 0 5,-1-2-8,8-5-11,-14 5-14,14-5-19,0 0-4,-12-8-8,12 8 1,0-18-19,3 4 6,2-2 13,4-4-34,1-1 9,4-3 4,2 2 16,2-1 7,1 2 15,2 2 10,0-1 15,1 4-15,-3 4 6,0 3-5,-3 3 7,0 2 4,-1 4 20,-2 0-20,2 6 26,-2 2-11,0 2 11,-2 5-6,0 2 18,0-1-2,-3 1-3,-1 1 2,1-1 4,-2 0 3,1-2 0,-1 0-5,1-1 9,0-1 24,1-1-32,0 0 19,2-5 0,0 3-8,-1-5 8,1-2-3,3 0-6,-13-3-10,24-1-1,-12-2-3,1-3-2,1-1 1,-2-1 1,2-2-3,1-3-1,-3-1-9,-1-2 9,-2-2 5,-1 2-14,-4-1 9,0 0-5,-3 2 7,-1 0-8,-1 1-4,-2 2-1,0 2-7,-5 1-5,0 2 13,-2 2-6,-1 2-3,-2 2-33,0 2-49,-4 2-44,0 1-80,-1 4-95,-1 2-72,2 1-135,-1 0-125,3 2-118,1-1-722,3-1-1103</inkml:trace>
          <inkml:trace contextRef="#ctx0" brushRef="#br1" timeOffset="77880.576">6426 3963 783,'7'-6'796,"-7"6"-112,11-8-87,-11 8-77,0 0-59,0 0-31,0 0-46,0 0-41,2 10-35,-2-10-28,-5 18-49,3-8-42,-1 2-28,0 1-28,1-2-16,0 3-34,2-2-14,0-1-13,2 0 1,0 0-16,1-1-4,2-2-14,0 1-7,3-4 0,-1 1 3,-7-6-33,21 5-10,-21-5-20,23-1-22,-10-1-14,1-3-3,1-1 5,-1-2 9,0-1 14,-1 0 10,-1-2 3,0-3 14,-1 3 1,-4-4 2,2 2 2,-1 1 5,-3-1 5,-1 4 4,0 1 0,-4 8 8,6-9-2,-6 9-1,0 0-3,0 0-2,0 0 11,0 0-2,2 10-2,-2-10 1,2 13 3,-2-13-3,5 17 1,-5-17 1,6 18 3,-1-9-4,1-1 7,2 1-15,1-4 19,0 2-11,3-2 0,-1-2 1,3-1 7,0-1-9,3-2 11,0 0-4,2-3 22,-1 0 21,1-3 10,1 2 3,-3-4 8,1 0 14,-5-1 26,1-1 6,-4-2-9,-2 1 12,-2-1 18,0-1-15,-3 3-20,-2-1-9,-2 1-9,-2-1-29,1 3-23,-6 0 1,0 1-13,-1 1-5,-3 2 4,2 0 2,-1 3-24,-3 1-60,14 1-58,-24 3-95,12-1-103,2 1-116,-4 4-176,3-1-138,-1 2-871,3-3-1276</inkml:trace>
        </inkml:traceGroup>
        <inkml:traceGroup>
          <inkml:annotationXML>
            <emma:emma xmlns:emma="http://www.w3.org/2003/04/emma" version="1.0">
              <emma:interpretation id="{6EEC6938-F82E-46C2-91DD-E0397E06BA0A}" emma:medium="tactile" emma:mode="ink">
                <msink:context xmlns:msink="http://schemas.microsoft.com/ink/2010/main" type="inkWord" rotatedBoundingBox="9832,3271 10210,3262 10235,4357 9856,4365"/>
              </emma:interpretation>
              <emma:one-of disjunction-type="recognition" id="oneOf16">
                <emma:interpretation id="interp80" emma:lang="en-IN" emma:confidence="0">
                  <emma:literal>&amp;</emma:literal>
                </emma:interpretation>
                <emma:interpretation id="interp81" emma:lang="en-IN" emma:confidence="0">
                  <emma:literal>%</emma:literal>
                </emma:interpretation>
                <emma:interpretation id="interp82" emma:lang="en-IN" emma:confidence="0">
                  <emma:literal>£</emma:literal>
                </emma:interpretation>
                <emma:interpretation id="interp83" emma:lang="en-IN" emma:confidence="0">
                  <emma:literal>H</emma:literal>
                </emma:interpretation>
                <emma:interpretation id="interp84" emma:lang="en-IN" emma:confidence="0">
                  <emma:literal>G</emma:literal>
                </emma:interpretation>
              </emma:one-of>
            </emma:emma>
          </inkml:annotationXML>
          <inkml:trace contextRef="#ctx0" brushRef="#br1" timeOffset="79268.667">10009 3621 514,'15'-3'750,"3"-2"-102,-1 1-18,2-1-106,1-2-24,-3 2-51,1-2-25,-3 0-51,0 1-1,-2 0-43,-1-4-19,-3 3-28,-3 0-39,-6 7-44,6-13-17,-6 13-14,-3-13-53,3 13 3,-17-10-28,2 9-4,-3-4-20,-4 5 3,-4 5-9,-2 0-15,-2 2 9,-2 3 7,1 1-5,3 1-9,1 4-12,4-2-13,6-1 1,1 0 8,4 2-15,3-1 8,5-3 3,2 2-10,4-2 7,4-1-2,3-1-4,1 1-9,5-3-2,1 0-4,1 0 7,6-2 1,1 0-5,1-2-2,1-1-2,0 0-4,-3-2-1,0 0 8,-3-2-5,-1 0 4,-5 1-9,0-1-1,-4-1 13,-10 3-19,14-6 7,-14 6 2,0 0-5,0 0-2,-11-9 2,11 9 1,-25 0-5,9 1 6,-5 3 2,-2 2 5,1 3-11,-4 1 6,-1 4-1,-4 5 18,3 1 20,4-1 2,2 1 4,3 0-8,2 1-8,6-3 1,3 1-13,3-4-11,3 1 0,4 0 0,4-2 0,2 0 0,2-2 0,6-2 0,-1-1-57,3-2-71,3-2-49,0-2-63,3-3-67,3-1-61,0-4-34,5-2-100,-1-1-56,-2-4-23,-2-1-37,-2-1-83,-4-2-411,-2-3-727</inkml:trace>
          <inkml:trace contextRef="#ctx0" brushRef="#br1" timeOffset="79516.131">10179 3432 43,'-18'-32'883,"4"9"-150,0 1-44,2 2-38,2 4-39,1 3-24,1-1-67,-1 4-58,4 1-57,5 9-20,-11-7 15,11 7-20,0 0 0,-13 7-23,9 3 11,2 4-43,-1 3-326,-1 7 0,3 2 0,-2 6 0,-1 11 0,0 3 0,1 0 0,0 6 0,0 3 0,0-1 0,-2 1 0,1 0 0,0-2 0,-2 1 0,1-3 0,1-2 0,-1-2 0,0-3 0,1-1 0,0-6 0,0-4 0,2-2 0,0-8 0,1-2 0,1-1 0,1-5 0,-1-1 0,4-4-623,1-1-584,-5-9-795,16 7-1756</inkml:trace>
        </inkml:traceGroup>
        <inkml:traceGroup>
          <inkml:annotationXML>
            <emma:emma xmlns:emma="http://www.w3.org/2003/04/emma" version="1.0">
              <emma:interpretation id="{65053E99-CD53-4FB1-863D-1F068D2B95C8}" emma:medium="tactile" emma:mode="ink">
                <msink:context xmlns:msink="http://schemas.microsoft.com/ink/2010/main" type="inkWord" rotatedBoundingBox="11170,3555 12153,3533 12166,4088 11182,4109"/>
              </emma:interpretation>
              <emma:one-of disjunction-type="recognition" id="oneOf17">
                <emma:interpretation id="interp85" emma:lang="en-IN" emma:confidence="0">
                  <emma:literal>col</emma:literal>
                </emma:interpretation>
                <emma:interpretation id="interp86" emma:lang="en-IN" emma:confidence="0">
                  <emma:literal>so</emma:literal>
                </emma:interpretation>
                <emma:interpretation id="interp87" emma:lang="en-IN" emma:confidence="0">
                  <emma:literal>cool</emma:literal>
                </emma:interpretation>
                <emma:interpretation id="interp88" emma:lang="en-IN" emma:confidence="0">
                  <emma:literal>cot</emma:literal>
                </emma:interpretation>
                <emma:interpretation id="interp89" emma:lang="en-IN" emma:confidence="0">
                  <emma:literal>cos</emma:literal>
                </emma:interpretation>
              </emma:one-of>
            </emma:emma>
          </inkml:annotationXML>
          <inkml:trace contextRef="#ctx0" brushRef="#br1" timeOffset="80264.627">11347 3830 41,'6'-10'802,"-1"0"-144,-1 0-26,0 1-75,-4 9-68,-3-16-13,-1 8-42,4 8-45,-14-11-48,14 11-36,-19-1-19,6 2-31,-2 3-6,0 4-41,-2 4-17,2 1-24,-2 3-16,4 0-23,-1 2-13,5 2-9,0-1-18,2 0-18,4-2-15,3 0-9,3-2-9,4 1 12,2-4-26,6 1-1,4-3-18,4-2-43,1-1-42,2-7-26,2 0-18,1-3-19,6-1-18,0-4-5,-3-1-15,-1-2 28,-1 0 30,-3-4 20,-4 1 36,-2-1-4,-5 1 31,-3 1-7,-4 1 21,-1 2 14,-3 0 12,-5 10 17,5-9 1,-5 9 29,0 0-4,0 0 24,0 0-20,-14 4 11,14-4-2,-8 13 3,8-13-4,-2 17-8,2-17-6,0 20-8,2-11-8,4 1-1,0-3 1,4 3-12,1-3 6,1-1-8,1-1 6,3-4-11,-3 2-3,4-3 0,2 0 3,-1-3 0,-1-2-2,4-1-3,-2-1 3,-2-1 1,0-3 2,-3-1 24,-4 0-1,-3 1 44,-1-2-3,-2 1 11,-3 0-30,-2 0 12,-1 0-15,-4-2 16,-1 1-30,-4 2-7,1 0-11,-4 1-7,1 2 6,-1 0-6,-3 4-8,2-1-53,-3 2-63,1 1-87,3 0-107,0 2-106,2 2-143,1 0-92,0 1-161,11-3-439,-13 4-859</inkml:trace>
          <inkml:trace contextRef="#ctx0" brushRef="#br1" timeOffset="80533.511">12085 3618 312,'9'-12'923,"-3"-1"-139,0 5-36,-3-2-53,3 2-25,-6 8-63,7-14-62,-7 14-52,7-11-71,-7 11-86,6-8-41,-6 8-21,0 0 30,0 0-30,9 11-12,-9-11-28,4 22-221,-3-5-13,0 3 0,1 1 0,-2 4 0,1 2 0,-1 0 0,0 1 0,0-1 0,-1 2 0,-1-1 0,1-2 0,0 0 0,1 1 0,-2-1 0,0-2 0,2-5 0,0 1 0,-2-3 0,0 0 0,4-3 0,-2-3-104,2 1-554,2-3-170,0 1-175,1-3-765,4 0-1461</inkml:trace>
        </inkml:traceGroup>
        <inkml:traceGroup>
          <inkml:annotationXML>
            <emma:emma xmlns:emma="http://www.w3.org/2003/04/emma" version="1.0">
              <emma:interpretation id="{EA007D9F-3B2C-480C-910E-BF2561BCA776}" emma:medium="tactile" emma:mode="ink">
                <msink:context xmlns:msink="http://schemas.microsoft.com/ink/2010/main" type="inkWord" rotatedBoundingBox="14618,3730 15004,3721 15009,3942 14623,3950"/>
              </emma:interpretation>
              <emma:one-of disjunction-type="recognition" id="oneOf18">
                <emma:interpretation id="interp90" emma:lang="en-IN" emma:confidence="0">
                  <emma:literal>=</emma:literal>
                </emma:interpretation>
                <emma:interpretation id="interp91" emma:lang="en-IN" emma:confidence="0">
                  <emma:literal>#</emma:literal>
                </emma:interpretation>
                <emma:interpretation id="interp92" emma:lang="en-IN" emma:confidence="0">
                  <emma:literal>t</emma:literal>
                </emma:interpretation>
                <emma:interpretation id="interp93" emma:lang="en-IN" emma:confidence="0">
                  <emma:literal>E</emma:literal>
                </emma:interpretation>
                <emma:interpretation id="interp94" emma:lang="en-IN" emma:confidence="0">
                  <emma:literal>¥</emma:literal>
                </emma:interpretation>
              </emma:one-of>
            </emma:emma>
          </inkml:annotationXML>
          <inkml:trace contextRef="#ctx0" brushRef="#br1" timeOffset="81652.165">14634 3730 533,'0'0'864,"-9"5"-75,9-5-71,0 0-35,0 0-43,-6 7-54,6-7-38,0 0-14,0 0-33,4 10-70,-4-10-38,13 4-54,-1-1-40,1-2-53,0 1-159,6-1-87,-1-1 0,4 1 0,-2-1 0,3-1 0,0 0 0,0 1 0,3-2-167,-4 1-187,1 1-79,-2-3-75,-2 3-106,0 0-70,-3 3-36,-5-3-774,1 3-1122</inkml:trace>
          <inkml:trace contextRef="#ctx0" brushRef="#br1" timeOffset="81821.467">14766 3912 897,'-9'6'790,"1"-1"-48,8-5-98,-12 7-31,12-7-55,-9 5-70,9-5-59,0 0-36,-4 9-37,4-9-52,0 0-58,16 2-52,-5 0-45,2-4-29,5 0-51,1 0-82,5-2-86,1-1-87,1 0-115,1 1-140,-1-2-129,1 1-164,1 1-741,-3-3-1097</inkml:trace>
        </inkml:traceGroup>
        <inkml:traceGroup>
          <inkml:annotationXML>
            <emma:emma xmlns:emma="http://www.w3.org/2003/04/emma" version="1.0">
              <emma:interpretation id="{69DD016D-6884-470A-9447-A797F6F9A290}" emma:medium="tactile" emma:mode="ink">
                <msink:context xmlns:msink="http://schemas.microsoft.com/ink/2010/main" type="inkWord" rotatedBoundingBox="15744,3600 16601,3581 16609,3935 15752,3954"/>
              </emma:interpretation>
              <emma:one-of disjunction-type="recognition" id="oneOf19">
                <emma:interpretation id="interp95" emma:lang="en-IN" emma:confidence="0">
                  <emma:literal>to</emma:literal>
                </emma:interpretation>
                <emma:interpretation id="interp96" emma:lang="en-IN" emma:confidence="0">
                  <emma:literal>so</emma:literal>
                </emma:interpretation>
                <emma:interpretation id="interp97" emma:lang="en-IN" emma:confidence="0">
                  <emma:literal>o</emma:literal>
                </emma:interpretation>
                <emma:interpretation id="interp98" emma:lang="en-IN" emma:confidence="0">
                  <emma:literal>N</emma:literal>
                </emma:interpretation>
                <emma:interpretation id="interp99" emma:lang="en-IN" emma:confidence="0">
                  <emma:literal>To</emma:literal>
                </emma:interpretation>
              </emma:one-of>
            </emma:emma>
          </inkml:annotationXML>
          <inkml:trace contextRef="#ctx0" brushRef="#br1" timeOffset="82438.382">16184 3656 197,'14'-7'872,"-4"-1"-146,-2 2-76,0-1-42,-1 2-58,-7 5-25,12-11-55,-12 11-33,8-8-21,-8 8-37,7-8-33,-7 8-42,0 0-37,5-7-36,-5 7-14,0 0-10,0 0 4,0 0-25,-15 7-17,6-2-7,-1 3-101,-4 1-61,0 1 0,-4 4 0,-4 0 0,0 3 0,-3-1 0,-4 4 0,-1-1 0,-1 0 0,5-3 0,0-2 0,-1 2 0,3-3 0,2 1 0,2-3 0,1-2 0,3 1 0,1-2 0,2-3 0,3 0 0,0-1 0,-2-1 0,12-3 0,-15 0 0,15 0 0,-10-3 0,10 3 0,-8-10 0,8 10 0,-1-16 0,2 7 0,2-4 0,2-1 0,0-2 0,2-2 0,1-2 0,1 3 0,1-1 0,0 0 0,1 2 0,-2 3 0,1 1 0,-1 5 0,-1-2 0,2 6 0,-10 3 0,16 0 0,-7 3 0,0 6 0,2 0 0,-2 4 0,3 2 0,0 3 0,3 2 0,0 0 0,3 1 0,-1-3 0,5 3 0,1-1 0,3 1 0,5-1 0,-4-4 0,6-1 0,-2-3 0,1-2 0,1-2 0,1-2 0,2-3 0,-5-3 0,1-2 0,1-2 0,-1-3 0,-2 0 0,-4-4 0,-3-2 0,-4 0 0,-4-1 0,-2-3 0,-5-2 0,-3-1 0,-2 2 0,-4-1 0,-5-2 0,0 2 0,-4-2 0,-2 4 0,-2-1 0,-2 0 0,-3 5 0,1 1 0,-1 0 0,-2 3 0,2 1 0,0 3 0,1 1 0,1 0 0,1 3-78,3 1-500,0 1-142,0 0-200,2 2-939,-1 1-1576</inkml:trace>
        </inkml:traceGroup>
        <inkml:traceGroup>
          <inkml:annotationXML>
            <emma:emma xmlns:emma="http://www.w3.org/2003/04/emma" version="1.0">
              <emma:interpretation id="{E56EEC53-FBE9-4DE6-A54F-6B9FEA0E0FF7}" emma:medium="tactile" emma:mode="ink">
                <msink:context xmlns:msink="http://schemas.microsoft.com/ink/2010/main" type="inkWord" rotatedBoundingBox="18331,3326 19144,3308 19168,4382 18355,4400"/>
              </emma:interpretation>
              <emma:one-of disjunction-type="recognition" id="oneOf20">
                <emma:interpretation id="interp100" emma:lang="en-IN" emma:confidence="0">
                  <emma:literal>3)</emma:literal>
                </emma:interpretation>
                <emma:interpretation id="interp101" emma:lang="en-IN" emma:confidence="0">
                  <emma:literal>31</emma:literal>
                </emma:interpretation>
                <emma:interpretation id="interp102" emma:lang="en-IN" emma:confidence="0">
                  <emma:literal>3</emma:literal>
                </emma:interpretation>
                <emma:interpretation id="interp103" emma:lang="en-IN" emma:confidence="0">
                  <emma:literal>3,</emma:literal>
                </emma:interpretation>
                <emma:interpretation id="interp104" emma:lang="en-IN" emma:confidence="0">
                  <emma:literal>31)</emma:literal>
                </emma:interpretation>
              </emma:one-of>
            </emma:emma>
          </inkml:annotationXML>
          <inkml:trace contextRef="#ctx0" brushRef="#br1" timeOffset="84127.551">18339 3652 473,'0'0'759,"0"0"-133,1-10-60,-1 10-18,0 0-87,5-14-18,-5 14-62,6-10-32,1 4-61,-2-1 0,3 1-36,4-1 0,0-1-10,2 2-30,3 1-24,0 2-30,0 1-14,2 2-28,-2 2-18,1 1-7,-4 2-14,0 2-5,-1 1-16,-3 3 13,-3-1-14,0 2-18,-5 0-4,-2-1-1,-2 2-8,-3 1 2,0-2-8,-3 3-1,-1-2-8,0 1-10,-1-2 11,-2-2-5,3 1 18,2-1-6,-3-2-14,2-1 9,1-1-29,1 0 16,6-6-2,-10 7-12,10-7 1,0 0-7,0 0 9,0 0 2,0 0 0,0 0 23,14-2-28,-5-3 7,-9 5-5,22-2 9,-10 0 4,4 2-6,-1 0-6,3 2 3,-1 0 6,0 3 5,0 1-5,0 0 8,-3 1 21,0 1-24,-5 1 14,1 0 6,-5 1 14,-1-2 7,-4-8-5,0 20 18,-3-9 2,-2-1 6,-4-1-6,-1 1-2,0 0-7,-4 0-10,0-2 3,-4 0-15,1-2-6,-1 1-5,1-3-3,0-1-10,-2 0-37,2 0-38,2-3-59,2-3-85,-2 0-99,2-3-93,1-2-136,5-1-130,2-2-159,2 0-699,2-2-1166</inkml:trace>
          <inkml:trace contextRef="#ctx0" brushRef="#br1" timeOffset="84597.529">18702 3427 80,'0'0'902,"1"-17"-169,-1 17-39,-1-14-81,1 14-59,0 0-6,0-17-72,0 17-64,0 0-47,1-16-62,-1 16-1,6-8-85,-6 8-12,17-10-25,-4 6-15,3-2-12,2 2-13,5 0-35,1 0-9,1 2-8,1-1-27,-1 1 6,0 0-22,1 1-13,-3 0-4,-1 1-10,-3 1 4,0-1 1,0 0-6,-5 1 3,-1 1 0,1-2 1,-14 0-1,22 2 9,-22-2 15,14 5 9,-14-5 21,11 7 33,-11-7-9,8 12-37,-8-12-61,0 21 0,-3-7 0,-2 1 0,2 6 0,-3 3 0,0 5 0,-1 0 0,0 3 0,1 1 0,-1 9 0,1 0 0,2 1 0,0 3 0,0-1 0,3 2 0,0 0 0,1-1 0,0-7 0,-2 0 0,4 0 0,-2-1 0,-2-1 0,2-4 0,0-3 0,-1-2 0,0-2 0,0-3 0,-1-1 0,1-3 0,0-2 0,-1-2 0,0-1 0,-1-2 0,1-2 0,-2-1 0,-2-2 0,6-7 0,-11 9 0,11-9 0,-13 2 0,13-2 0,-21-5 0,6-1 0,-1-1 0,-4-2 0,-7-3 0,-2 0-717,-7-7-652,3 2-555,-3 0-1656</inkml:trace>
        </inkml:traceGroup>
        <inkml:traceGroup>
          <inkml:annotationXML>
            <emma:emma xmlns:emma="http://www.w3.org/2003/04/emma" version="1.0">
              <emma:interpretation id="{36E7E135-A942-43E8-96F7-D08D42D36CCE}" emma:medium="tactile" emma:mode="ink">
                <msink:context xmlns:msink="http://schemas.microsoft.com/ink/2010/main" type="inkWord" rotatedBoundingBox="19863,3365 21635,3326 21649,3947 19877,3986"/>
              </emma:interpretation>
              <emma:one-of disjunction-type="recognition" id="oneOf21">
                <emma:interpretation id="interp105" emma:lang="en-IN" emma:confidence="0">
                  <emma:literal>set</emma:literal>
                </emma:interpretation>
                <emma:interpretation id="interp106" emma:lang="en-IN" emma:confidence="0">
                  <emma:literal>Set</emma:literal>
                </emma:interpretation>
                <emma:interpretation id="interp107" emma:lang="en-IN" emma:confidence="0">
                  <emma:literal>Get</emma:literal>
                </emma:interpretation>
                <emma:interpretation id="interp108" emma:lang="en-IN" emma:confidence="0">
                  <emma:literal>get</emma:literal>
                </emma:interpretation>
                <emma:interpretation id="interp109" emma:lang="en-IN" emma:confidence="0">
                  <emma:literal>Let</emma:literal>
                </emma:interpretation>
              </emma:one-of>
            </emma:emma>
          </inkml:annotationXML>
          <inkml:trace contextRef="#ctx0" brushRef="#br1" timeOffset="85214.405">20101 3776 525,'14'-5'680,"-4"-2"-103,0 2-11,2 1-75,-3-2-4,-2 0-18,2 1-38,-9 5-56,11-10-50,-11 10-7,5-10-36,-5 10-44,0 0-35,-3-13-16,3 13-11,-12-6-26,1 3-6,11 3 1,-25-4-18,10 4-18,-4 0-24,3 1-2,-3 1-25,0 2-4,0 0-16,2 1-19,0 0 11,2 2-14,2 0 6,1 3-8,5-2-22,2 2 16,3 1-3,5-2-1,2 4 4,5-2 4,3 2-32,2 0 1,5-1 9,2 2-20,3 1 1,-2-4-1,-1 0 18,-1-2-10,-3 0 11,0 1 1,-3-3 0,-3 0 3,-2 1 5,-1-4 15,-3 2 8,-6-6 16,0 0-8,-1 14 11,1-14-8,-16 8-7,5-4-15,-5 0 7,-1-3-6,-2 1 3,-3-2-21,0 0 18,-1-1-13,-2-1-30,-1-2-35,3 0-46,2 0-50,-1-2-85,3 3-79,5-4-97,1 3-118,1 1-69,5-2-182,7 5-530,-4-10-925</inkml:trace>
          <inkml:trace contextRef="#ctx0" brushRef="#br1" timeOffset="85562.132">20483 3817 226,'19'-3'855,"-1"0"-153,0-1-27,-3-1-80,2 1-58,-1-3-63,1 1-44,0-4-63,0 1-37,1-1-55,0-3-40,0 2-25,-1 0-24,-1-2-26,0 1-23,-2 3 3,-3 0 5,0-2 1,-1 5 7,-3 0-31,0-1-14,-7 7-27,8-10-27,-8 10-1,0 0-8,0 0-16,-7-8-5,7 8 1,-15 5-22,3-1 5,1 2 1,-2 4 3,-1-2-3,0 5 7,-3-1 3,4 3 0,-1 0-9,4 1 9,1-3-17,0 2 7,4-1 4,3-1-2,0-2 0,2 2-3,3-2 4,1-1-10,3-2-24,3-1-32,2-1-48,3-1-9,2-2-50,2-3 3,3 0-48,1-1-25,4-3-8,0-1-75,-1-2-54,5 1-28,-2-4-67,0 0-72,-4-3-152,1 0-463,-2-1-763</inkml:trace>
          <inkml:trace contextRef="#ctx0" brushRef="#br1" timeOffset="85862.97">21496 3379 249,'0'0'998,"-11"-13"-169,4 7-66,-2 1-81,2-2-53,-1 2-74,-1 0-71,9 5-67,-13-6-48,13 6-23,-13-1-36,13 1-15,-12 4-48,12-4-11,-9 15-25,5-4-17,0 2-31,3 2 17,-3 5-146,3-1-34,0 5 0,1 1 0,-2 3 0,2-2 0,-1 2 0,1 0 0,-1-1 0,1 1 0,-2-3 0,2 3 0,0-5 0,2-2 0,-1 0 0,0-3 0,2 0 0,2-2 0,0-1 0,0-4 0,3 0 0,3-2 0,1-4 0,-1-1 0,4-3-163,1-1-195,3-2-31,3-4-29,0-1-19,-1-1-78,1-3-17,-4 0-38,1-2-64,-4-1-690,1-2-926</inkml:trace>
          <inkml:trace contextRef="#ctx0" brushRef="#br1" timeOffset="86032.246">21225 3605 480,'-20'4'926,"3"-1"-153,1 1-152,4-2-49,12-2-88,-15 3-61,15-3-81,0 0-58,0 0-59,0 0-43,13 2-42,1-7-22,6 4-41,7-4-54,6-1-87,3 0-92,7-2-179,-6 1-131,-1 0-176,7-1-624,-8 0-874</inkml:trace>
        </inkml:traceGroup>
        <inkml:traceGroup>
          <inkml:annotationXML>
            <emma:emma xmlns:emma="http://www.w3.org/2003/04/emma" version="1.0">
              <emma:interpretation id="{A607AA86-CD5B-4F2C-AF21-E52102A0E59E}" emma:medium="tactile" emma:mode="ink">
                <msink:context xmlns:msink="http://schemas.microsoft.com/ink/2010/main" type="inkWord" rotatedBoundingBox="22205,3250 23312,3225 23332,4135 22225,4160"/>
              </emma:interpretation>
              <emma:one-of disjunction-type="recognition" id="oneOf22">
                <emma:interpretation id="interp110" emma:lang="en-IN" emma:confidence="0">
                  <emma:literal>MC</emma:literal>
                </emma:interpretation>
                <emma:interpretation id="interp111" emma:lang="en-IN" emma:confidence="0">
                  <emma:literal>me</emma:literal>
                </emma:interpretation>
                <emma:interpretation id="interp112" emma:lang="en-IN" emma:confidence="0">
                  <emma:literal>Me</emma:literal>
                </emma:interpretation>
                <emma:interpretation id="interp113" emma:lang="en-IN" emma:confidence="0">
                  <emma:literal>my</emma:literal>
                </emma:interpretation>
                <emma:interpretation id="interp114" emma:lang="en-IN" emma:confidence="0">
                  <emma:literal>ME</emma:literal>
                </emma:interpretation>
              </emma:one-of>
            </emma:emma>
          </inkml:annotationXML>
          <inkml:trace contextRef="#ctx0" brushRef="#br1" timeOffset="94704.446">22330 3655 553,'0'0'704,"-11"-6"-72,11 6-10,-8-6-27,8 6-50,-6-5-21,6 5-32,-5-8-19,5 8 3,0 0-26,-9-9-48,9 9-54,0 0-48,0 0-47,-8-5-18,8 5 28,0 0-34,0 0-134,-6 12-95,6-12 0,-4 20 0,1-8 0,1 2 0,-2 1 0,0 2 0,1 2 0,0-2 0,-1 1 0,1 2 0,1-1 0,-2 2 0,1-3 0,0 0 0,-1 1 0,3-2 0,-2 0 0,2-2 0,0-1 0,-1-3-409,2-11-148,0 18-21,0-18-74,-1 17-53,1-17-105,0 0-614,3 12-1031</inkml:trace>
          <inkml:trace contextRef="#ctx0" brushRef="#br1" timeOffset="95205.808">22251 3689 470,'0'0'687,"-1"-15"-112,1 15-64,1-11-72,-1 11-62,0 0-55,8-7 5,-8 7-63,14 3-32,-5 0-18,4 2-27,0 4-34,1-1-11,1 3-27,-2-1-29,1 3-11,0 1-5,-1-1-23,-1 1-11,-3-2-16,1 2-37,0-3-36,-4 2-30,0-2-61,1-2-17,-4 0-51,-3-9-51,3 16-40,-3-16-18,-1 13-1,1-13-9,-4 8 33,4-8 30,0 0 54,-10 7 40,10-7 48,0 0 84,-9-5 65,9 5 76,-3-11 16,3 11 42,3-17 2,-1 5-5,4-2 27,0-2-2,5-2 6,0 0-2,3-6-3,1 0 2,0 1-2,2 0 13,1 1 19,-3-1 10,2 3-18,-4 3 11,1 2 4,-3 1 6,-2 2-15,0 3-21,-1 1-21,-1 2 26,-7 6 11,12-4-24,-12 4 15,9 3 12,-9-3-26,7 13 0,-4-1-3,0 3-4,-2 3-1,0 0 1,2 6-86,-1 1-89,-2 1 0,1 1 0,1 0 0,-1 1 0,0 0 0,-1-2 0,2 0 0,-1-2 0,0 1 0,0-5 0,1 0 0,-1-2 0,2 2 0,-2-6 0,0 2 0,0-3 0,1-1 0,-2-12 0,2 18 0,-2-18 0,3 14-350,-3-14-233,0 0-181,6 11-194,-6-11-791,0 0-1437</inkml:trace>
          <inkml:trace contextRef="#ctx0" brushRef="#br1" timeOffset="86680.802">23225 3289 93,'9'-5'862,"0"1"-169,0-1-38,0 1-34,1-1-40,-1 1-26,-9 4-57,14-8-18,-14 8-34,11-6-29,-11 6-46,0 0-64,8-9-52,-8 9-50,0 0-31,-8-7-18,8 7-33,-19-3-25,7 2-8,-5 0-29,-1 2-16,-1 0-4,-1 0-3,-1 1-14,-3 3-8,1-3-7,2 3 4,3-1-7,-1 1-5,4 0 3,0 0-5,0-1 1,3 1 5,2 1-7,2 0 6,0-1-6,3 3 9,5-8-9,-4 17 3,4-17-2,2 21 2,-1-8 7,0 2 10,2 2 26,1 4 20,-1 3 19,-2 1-57,1 1-26,-1 3 0,-1 3 0,1 2 0,-1 1 0,2 1 0,-2-1 0,0 1 0,0-2 0,1 2 0,-1-2 0,0 2 0,0-2 0,1-5 0,2-2 0,-1 0 0,1-2 0,1-3 0,0 0 0,2-2 0,0-1 0,1-4 0,1-2 0,2-2 0,1-3 0,1-1 0,3-2 0,-1-2 0,1-3-347,3-3-244,1-2-115,3 0-104,0-5-159,5-4-544,3-4-1141</inkml:trace>
        </inkml:traceGroup>
        <inkml:traceGroup>
          <inkml:annotationXML>
            <emma:emma xmlns:emma="http://www.w3.org/2003/04/emma" version="1.0">
              <emma:interpretation id="{CC6840A3-BDA5-404E-BC0A-63F410556D7E}" emma:medium="tactile" emma:mode="ink">
                <msink:context xmlns:msink="http://schemas.microsoft.com/ink/2010/main" type="inkWord" rotatedBoundingBox="26278,3456 28206,3413 28214,3781 26286,3824"/>
              </emma:interpretation>
              <emma:one-of disjunction-type="recognition" id="oneOf23">
                <emma:interpretation id="interp115" emma:lang="en-IN" emma:confidence="0">
                  <emma:literal>15 s</emma:literal>
                </emma:interpretation>
                <emma:interpretation id="interp116" emma:lang="en-IN" emma:confidence="0">
                  <emma:literal>1550</emma:literal>
                </emma:interpretation>
                <emma:interpretation id="interp117" emma:lang="en-IN" emma:confidence="0">
                  <emma:literal>15-50</emma:literal>
                </emma:interpretation>
                <emma:interpretation id="interp118" emma:lang="en-IN" emma:confidence="0">
                  <emma:literal>15-500</emma:literal>
                </emma:interpretation>
                <emma:interpretation id="interp119" emma:lang="en-IN" emma:confidence="0">
                  <emma:literal>15500</emma:literal>
                </emma:interpretation>
              </emma:one-of>
            </emma:emma>
          </inkml:annotationXML>
          <inkml:trace contextRef="#ctx0" brushRef="#br1" timeOffset="91716.935">26330 3567 583,'-11'4'855,"11"-4"-125,-15 4-113,15-4-32,-12 5-52,12-5-47,0 0-53,-11 5-17,11-5 0,0 0-13,0 0-46,0 0-61,11 4-41,-11-4-37,25-1-44,-7-2-35,2 1-28,5-1-24,2 0-30,-2 1-65,0-2-51,-1 0-73,0 0-62,-3 4-66,-2-3-84,0 2-46,-5 0-113,-1 1-13,-13 0-44,15 2-34,-15-2-735,8 7-932</inkml:trace>
          <inkml:trace contextRef="#ctx0" brushRef="#br1" timeOffset="91901.84">26357 3788 257,'-7'7'877,"7"-7"-138,-11 11-50,11-11-56,0 0-69,-4 11-40,4-11-81,0 0-27,13 5-51,-13-5-34,21 1-50,-6-2-47,5-1-53,3-1-35,3-1-32,1 0-25,1 0-76,5-2-48,-2 1-86,1 0-68,-3 1-83,3 0-76,2-1-70,-6 3-76,7-1-90,-3 0-234,1 2-316,3-2-748</inkml:trace>
          <inkml:trace contextRef="#ctx0" brushRef="#br1" timeOffset="92519.606">27880 3520 204,'6'-9'948,"-2"-2"-191,3 5-77,-5-3-50,2 1-43,1-1-41,0 1-73,-5 8-35,4-13-29,-4 13-32,5-10-32,-5 10-46,3-10-39,-3 10-48,0 0-29,0 0-22,-8-7-6,8 7-5,-14 8-5,3-1-2,-3 3-54,-3 4-89,-2 0 0,-3 5 0,-5 1 0,-1 2 0,-2 0 0,0-1 0,-1 1 0,2-3 0,-2 1 0,2-2 0,2-2 0,3-1 0,-2-3 0,6-1 0,0-1 0,1 0 0,4-3 0,1-2 0,1-1 0,-1 0 0,5-2 0,9-2 0,-17-1 0,17 1 0,-14-8 0,14 8 0,-11-11 0,8 2 0,2-1 0,0-2 0,1 0 0,1 0 0,0-1 0,2 1 0,1 1 0,1 0 0,-1 2 0,2 0 0,2 2 0,-2 1 0,3 0 0,0 5 0,5-2 0,-14 3 0,25 3 0,-10-2 0,3 5 0,0 0 0,2 1 0,3 2 0,4 0 0,0 0 0,3 1-29,1-2-20,2 1-9,1-2 8,2-1 4,2-1 9,-1-2-7,2-1 19,0-2-1,-1-1 14,-5 0 1,4-5 11,-1 2-6,-5-3 6,-2-1 23,-7 1 18,1-3 25,-5 0 16,0-4-3,-6 2 20,-4-2-96,-2-1-3,-4-2 0,-4 2 0,-1-1 0,-7-2 0,-1 3 0,-2-1 0,-1 4 0,-4 0 0,-1 2 0,0 0 0,-1 5 0,-1 1 0,3 2 0,-2 2 0,3 0 0,-3 4 0,1-2 0,4 3-254,-1 1-407,3 1-172,-1 1-172,4 0-714,2-1-1399</inkml:trace>
          <inkml:trace contextRef="#ctx0" brushRef="#br1" timeOffset="88909.079">25013 3253 650,'-7'-9'747,"1"-1"-100,6 10-69,-9-17-50,9 17-97,-4-15-46,4 15-50,4-14-20,2 6-41,3-1-6,3 1-32,8 0-27,0 0-13,4 0-14,1 1-21,5 0-18,-1-1-5,-2 4-24,0-1-10,-1 1-8,1 0-1,-2 0-12,-6 3 0,1-1 14,-3-2-8,2 3-12,-6 0-4,-1 1-11,-12 0 13,21 0-7,-21 0-2,19 2-3,-11 4 9,0-1 3,-3 4 20,-1 0 0,0 5 6,-3 3-16,1-1-85,0 7 0,0 2 0,-2 1 0,4 2 0,-2 6 0,0 3 0,4 5 0,-2 1 0,1 1 0,1 0 0,1 1 0,0 1 0,0-2 0,-1 1 0,-2-1 0,1-2 0,-1-6 0,1 0 0,-2-2 0,-1 0 0,-2-7 0,0-1 0,0 0 0,-4-2 0,2-2 0,-2-1 0,-2 0 0,1-5 0,-1-2 0,0 1 0,1-2 0,-7-2 0,5-1 0,1-2 0,-3-1 0,2-1 0,7-6 0,-17 8 0,17-8-534,-19 3-425,9 1-1151,10-4-1877</inkml:trace>
        </inkml:traceGroup>
      </inkml:traceGroup>
    </inkml:traceGroup>
    <inkml:traceGroup>
      <inkml:annotationXML>
        <emma:emma xmlns:emma="http://www.w3.org/2003/04/emma" version="1.0">
          <emma:interpretation id="{902939A9-D49F-40FA-B563-7A96BE60C14A}" emma:medium="tactile" emma:mode="ink">
            <msink:context xmlns:msink="http://schemas.microsoft.com/ink/2010/main" type="paragraph" rotatedBoundingBox="952,5014 32466,4582 32522,8698 1009,9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7DF6F2-4706-4FB4-AA2F-E16B2778C950}" emma:medium="tactile" emma:mode="ink">
              <msink:context xmlns:msink="http://schemas.microsoft.com/ink/2010/main" type="inkBullet" rotatedBoundingBox="18062,4779 18818,4769 18831,5739 18075,5750"/>
            </emma:interpretation>
            <emma:one-of disjunction-type="recognition" id="oneOf24">
              <emma:interpretation id="interp120" emma:lang="en-IN" emma:confidence="0">
                <emma:literal>us</emma:literal>
              </emma:interpretation>
              <emma:interpretation id="interp121" emma:lang="en-IN" emma:confidence="0">
                <emma:literal>is)</emma:literal>
              </emma:interpretation>
              <emma:interpretation id="interp122" emma:lang="en-IN" emma:confidence="0">
                <emma:literal>n)</emma:literal>
              </emma:interpretation>
              <emma:interpretation id="interp123" emma:lang="en-IN" emma:confidence="0">
                <emma:literal>"s</emma:literal>
              </emma:interpretation>
              <emma:interpretation id="interp124" emma:lang="en-IN" emma:confidence="0">
                <emma:literal>"is</emma:literal>
              </emma:interpretation>
            </emma:one-of>
          </emma:emma>
        </inkml:annotationXML>
        <inkml:trace contextRef="#ctx0" brushRef="#br1" timeOffset="207557.257">18072 5199 241,'0'0'784,"0"0"-161,1-15-34,-1 15-52,0 0-41,1-14-36,-1 14-40,2-12-40,-2 12-28,2-10-21,-2 10 6,1-10-30,-1 10-21,0 0-38,1-13-25,-1 13-27,0 0-31,0 0-30,2-11-22,-2 11-1,0 0-8,0 0-8,0 0-17,-3 15 2,3-15-4,-3 20-12,0-11-12,2 3-7,-1 0-11,1 1 26,0-2-41,2 3 33,-1-2-34,3-1 24,1 2-37,2-1 12,0-2-18,3 1 0,2-2 0,2-2 0,0-1 0,5-1 0,0-1 0,0-4 0,1 2 0,-1-4-11,1 2-30,1-4 35,-2-1-32,4-1 35,-2-1-28,-1-2 7,-2-1-3,-1 2 5,-2-3 18,-3 2-10,2-2 4,-4 0-2,-1 0 6,-2 1-1,2 1 1,-3 2 6,-5 7 1,7-13 1,-7 13 1,0 0-3,4-9 9,-4 9-3,0 0 18,0 0 5,0 0 6,-5 12 2,5-12 6,-4 17 3,4-17-19,-4 19-27,2-8 0,1 2 0,-2-1 0,-1 1 0,2-2 0,1 2 0,-1 0 0,1-1 0,0 0 0,-2-1 0,2-1-57,0 2-106,1-12-99,-2 17-59,2-17-85,-1 12-63,1-12-87,-3 14-85,3-14-92,0 0-722,-2 12-1072</inkml:trace>
        <inkml:trace contextRef="#ctx0" brushRef="#br1" timeOffset="208042.983">18388 4988 139,'-3'-14'815,"-1"2"-170,0 4-73,0-3-40,4 11-47,-2-18-51,2 18-57,0-21-33,2 12-56,2-2-35,4 1-39,1-1-18,3 1-6,4-2 1,2 2-44,1 0 7,0 1-39,1 2 12,2-1-31,-2 3 10,1 0-44,-2 1 7,0 1-25,-1 1 12,0-1-20,0 1 13,-4 1-5,2 1 8,-3-1-7,0 1 8,1 0 2,-2 1-8,-12-1 2,21 3 15,-10 2 21,-11-5-2,18 8 2,-18-8-14,14 12 9,-9-5 15,0 3-10,-1 0 8,0 2 7,-2 4-7,-1 0-16,-1 1-4,0 4-47,0 3-26,-1 2 0,0 0 0,-2 1 0,2 2 0,0 3 0,-1 2 0,2 0 0,0 2 0,0-2 0,2 2 0,-1 0 0,0-2 0,1 0 0,-1 0 0,1-1 0,0-1 0,0-5 0,0 0 0,0-2 0,-1 0 0,-1-5 0,0 0 0,0-2 0,-1-1 0,0 0 0,0-2 0,-2-3 0,-1 0 0,0-1 0,-2 0 0,-3-1 0,-1-3 0,-1 0 0,-1-2 0,-1-2 0,-2-1 0,-3-2 0,-3-3 0,-2-2 0,-2-1 0,-2-3-745,-3 1-478,4-2-738,0-2-1700</inkml:trace>
      </inkml:traceGroup>
      <inkml:traceGroup>
        <inkml:annotationXML>
          <emma:emma xmlns:emma="http://www.w3.org/2003/04/emma" version="1.0">
            <emma:interpretation id="{989CC97B-880B-49FF-8772-85CFFAAFC4DB}" emma:medium="tactile" emma:mode="ink">
              <msink:context xmlns:msink="http://schemas.microsoft.com/ink/2010/main" type="line" rotatedBoundingBox="19538,4875 32468,4697 32479,5570 19550,5747"/>
            </emma:interpretation>
          </emma:emma>
        </inkml:annotationXML>
        <inkml:traceGroup>
          <inkml:annotationXML>
            <emma:emma xmlns:emma="http://www.w3.org/2003/04/emma" version="1.0">
              <emma:interpretation id="{E4A4ADDB-5871-4A09-B348-9EC4CC705140}" emma:medium="tactile" emma:mode="ink">
                <msink:context xmlns:msink="http://schemas.microsoft.com/ink/2010/main" type="inkWord" rotatedBoundingBox="19552,4934 23423,5026 23407,5697 19535,5604"/>
              </emma:interpretation>
              <emma:one-of disjunction-type="recognition" id="oneOf25">
                <emma:interpretation id="interp125" emma:lang="en-IN" emma:confidence="0">
                  <emma:literal>further,</emma:literal>
                </emma:interpretation>
                <emma:interpretation id="interp126" emma:lang="en-IN" emma:confidence="0">
                  <emma:literal>Further,</emma:literal>
                </emma:interpretation>
                <emma:interpretation id="interp127" emma:lang="en-IN" emma:confidence="0">
                  <emma:literal>further.</emma:literal>
                </emma:interpretation>
                <emma:interpretation id="interp128" emma:lang="en-IN" emma:confidence="0">
                  <emma:literal>further;</emma:literal>
                </emma:interpretation>
                <emma:interpretation id="interp129" emma:lang="en-IN" emma:confidence="0">
                  <emma:literal>further'</emma:literal>
                </emma:interpretation>
              </emma:one-of>
            </emma:emma>
          </inkml:annotationXML>
          <inkml:trace contextRef="#ctx0" brushRef="#br1" timeOffset="209262">19651 5279 183,'0'0'494,"0"0"-113,0 0-52,-5-8-31,5 8-15,0 0-27,-5-7-23,5 7-17,0 0-10,-7-10-11,7 10 5,0 0 1,-6-7 6,6 7 0,0 0-5,-8-8-26,8 8 4,0 0-20,-5-9 16,5 9-24,0 0 5,-4-8-25,4 8 16,0 0-24,-2-9 14,2 9-23,0 0 10,0 0-35,-3-10 11,3 10-34,0 0 13,0 0-37,-4-9 17,4 9-35,0 0 10,0 0-21,0 0 17,0 0-26,-4-12 26,4 12-34,0 0 21,0 0-21,0 0 22,0 0-26,-4-9 20,4 9-17,0 0 17,0 0-3,0 0 29,-4-10-6,4 10 42,0 0-20,0 0 58,0 0-41,-7-8 4,7 8 7,0 0-1,0 0-1,0 0-6,0 0-15,0 0-18,0 0 4,-7 5 36,7-5 11,-3 17-3,2-5 12,-1 0-34,2 5 27,0 0-51,0 2 26,-1-2-42,1 1 26,0 0-45,0 0 3,0 1-12,1-2 0,-1 0 0,0-3-36,2-2-116,-2 1-64,1-2-65,0 0-86,-1-11-33,0 17-70,0-17-73,0 14-57,0-14-79,-2 12-735,2-12-1018</inkml:trace>
          <inkml:trace contextRef="#ctx0" brushRef="#br1" timeOffset="209478.158">19545 5286 152,'-1'-17'852,"2"2"-151,0-2-80,2-2-65,1 1-50,1 0-12,2-2-41,1 1-56,1 0-43,0 2-21,5-1-27,-1 1-44,6-2-46,0 0-25,2 2-36,0 4-21,2-2-24,-2 4-16,-1 2-29,0 0 5,-1 3-30,-2 1-8,-1 1-13,0 1-22,-2 3-47,-1 0-37,0 1-82,-2 3-81,-3 1-91,0 2-156,-3 0-125,0 2-211,-5-9-520,4 19-954</inkml:trace>
          <inkml:trace contextRef="#ctx0" brushRef="#br1" timeOffset="210042.008">19661 5278 68,'-13'8'972,"3"-3"-213,10-5-69,-14 9-76,14-9-49,-9 6-47,9-6-65,0 0-51,0 0-42,0 0-40,19 0-31,-3-3-38,3-2-55,5 0-35,3 0-31,2-4-28,3 3-30,-1-3-6,0 1-8,-1-1-57,2 2-25,-2-1-57,-5 1 1,0 2-51,-2-2-1,-4 3-43,-3 0 13,1 0-21,-4 2 53,-2-1 3,-11 3 43,17 0-5,-17 0 37,12 3-14,-12-3 31,7 6-2,-7-6 26,0 0-13,1 16 31,-1-16-9,-4 14 26,4-14 6,-7 19 33,4-6 4,1-3 17,-1 4-21,1-2 15,0 1-29,1-1 14,2 1-12,1-1 7,0-2-27,1 2 17,2-2-29,4 0 17,0-1-32,1-2 17,3 0-16,-1-1 13,1-4-12,0 0-32,2-2-21,-1 0-28,2-1-1,0-2 22,1 0 5,-3-4 1,2 2-12,-1-3 8,-1 0 13,-3-1-1,1-2-3,-1-1 25,-2 0-17,-1-1 35,1 0-6,-4-2 34,0 3 1,0 0 37,-2 1 5,-1 0 29,-2 11-4,4-16 26,-4 16-33,3-12 17,-3 12-28,0 0 28,0 0 8,0 0 1,0 0 40,0 0-44,-11 5 28,11-5-56,-6 15 26,3-7-48,3-8 22,-4 22-40,3-12 15,1-10-38,0 21 20,0-21-32,1 19 22,2-8-57,-3-11 19,6 16-91,0-9-36,-6-7-39,11 12-49,-11-12-62,15 8-5,-15-8-59,18 4-19,-18-4-17,20-2 7,-8 1 44,1-1-20,4-5-72,-2 2-114,4-4-478,-1-1-627</inkml:trace>
          <inkml:trace contextRef="#ctx0" brushRef="#br1" timeOffset="210164.453">20758 5135 245,'0'0'682,"0"-18"-121,0 18-37,-4-16-62,4 16-67,-7-13-74,7 13-45,-5-13-70,5 13-26,-6-12-57,6 12-26,-4-8-126,4 8-135,0 0-174,-10-6-279,10 6-301,0 0-487</inkml:trace>
          <inkml:trace contextRef="#ctx0" brushRef="#br1" timeOffset="210750.123">20678 5268 377,'-9'-7'975,"9"7"-186,-5-7-113,5 7-88,0 0-47,1-14-91,-1 14-49,8-10-61,-8 10-7,15-8-45,-3 6-21,-12 2-23,27 0-3,-9 1-37,1 1-45,0 4 16,0 0-49,0 2 19,-2 3-79,1 1 15,-3 0-38,-3 1 21,-3-1-44,0 1 29,-3-1-34,-1 0 27,-2-1-43,-2 1 40,-1-12-44,-3 20 2,1-11 1,-3 1 5,-3-2-4,2 1 0,-2-4 4,0 2 0,0-2-5,8-5 4,-16 5 4,16-5-4,-14 2-2,14-2 34,-8-5-39,8 5 34,-3-14-45,3 14 14,3-20-63,4 6-7,3-3-72,0 0-44,4 1-61,0-1-18,5-1-33,3 1 14,8-3-85,0 2-30,-2 3 3,1 1 16,-3 2 50,1 2 24,-5 1 53,-3 1 36,-2 1 52,-2-1 35,0 2 58,-3 0 49,1 0 75,-4 0 74,-2 1 54,0-1 63,2 0 15,-9 6 15,10-12-4,-10 12 11,6-10 8,-6 10 33,8-8-20,-8 8 5,0 0-21,6-8-37,-6 8 5,0 0-14,0 0 15,0 0-8,4 9-36,-4-9-25,0 15-37,1-3-25,-1 0-121,2 1 0,-2 0 0,0 2 0,1 2 0,0 0 0,0 0 0,2 0 0,0-1 0,-1 1 0,1-1 0,-1 1-101,3-3-173,-2 1-56,1-1-82,-2-2-41,1-3-69,-1 3-59,-2-12-25,3 17-95,-3-17-635,-1 15-938</inkml:trace>
          <inkml:trace contextRef="#ctx0" brushRef="#br1" timeOffset="211282.794">21135 5392 157,'-13'-5'750,"1"0"-93,3 1-29,9 4-63,-13-8-52,13 8-53,-8-9-71,8 9-40,0 0-55,8-15-35,1 11-27,6-4-14,5 2-25,4-2-18,7 0-27,1 0-46,2-1 2,11 0-43,0-1 6,1 1-36,0-2 15,0 0-22,-3-1-5,-4 1-24,-7 0 18,-2 1-24,-3-1 20,-3-1-19,-3 1 17,-6-1-18,-1 0 21,-4 1-20,-1 0 2,-1-1 6,-4 0 5,-2 2 10,0-2 8,-1 3 32,-1 9 16,0-20 17,0 20-17,-1-14 16,1 14-30,-3-12-1,3 12-5,0 0 8,0 0 16,0 0 17,-11 9 8,8 1-14,1 1 6,-1 5 6,0 1-17,1 1-9,1 2-7,-1-2 32,1 3-35,0-2 18,1 2-28,0 0 7,0-2-46,0 0-3,1-2 1,0-2 0,2 0 1,1-4 2,-2 1-9,3-2-21,2-3 19,-1 0-54,-6-7 28,14 6-50,-14-6 28,18 2-45,-9-7 41,1 2-31,4-4 48,-2-2-31,0 0 5,0-3 20,-2 1 3,2-1-4,-2 3 20,-1-2 7,0 2 1,-3 2 0,1 1 2,-7 6-1,9-9 7,-9 9 0,0 0 24,14 0-18,-14 0 5,6 7 42,-6-7-44,7 8 24,-7-8-34,7 14 34,-3-7-37,1 1 53,0 0-62,0 1 41,2-1-52,0-2 1,1 1-87,0-2-67,2 2-41,-1-2-36,1 0-29,4-2-74,-2-2-86,1 0-70,0-1-76,0 0-164,4-2-416,-2-1-784</inkml:trace>
          <inkml:trace contextRef="#ctx0" brushRef="#br1" timeOffset="211884.458">22326 5264 774,'0'0'709,"0"0"-82,0 0-61,0 0-51,0 0-87,0 0-41,0 0-61,0 0-31,7-10-49,-7 10 10,16-8-48,-5 4 16,-1-3-50,0 1-9,3-1-46,-1 1-1,-2-4-27,1 3 8,0-2-39,-2 1 15,-2 1-25,0-1 9,-7 8-23,7-10 14,-7 10-32,0 0 14,0 0-19,-4-9 10,4 9-19,-11 4 18,11-4-25,-18 9 17,6 0-15,1-1 26,0 3 12,0-1 18,0 2 15,2 0 35,1 0-49,-1 2 33,3-2-63,1 1 40,1 1-51,1-4 37,2 0-48,2 2-2,-1-12-2,4 17-5,1-9 5,-5-8-35,12 11-43,-2-6-35,-1 0-39,1-4-59,3 0-70,0-1-32,1-1-76,0 0-53,2-2-15,0-1-3,0-2-27,-1-1-9,0 0 35,-1-3 46,-1 1 112,-2-1 138,0 0 179,-1-1 68,-4 0 51,0 2 46,-2-1 46,0 2 39,-1-1 15,2 0 49,-5 9-5,6-15-19,-6 15-13,7-12-44,-7 12-6,9-10-49,-9 10 1,16-5-40,-16 5 4,17 0-34,-17 0 11,23 5-33,-12-1 12,2 2-7,-3 1-7,3 3-16,-4 0-6,0-1 8,-2 3 30,0-2-51,-3 0 40,0 0-37,-4-10 33,2 19-39,-2-19 70,0 14-24,0-14 23,-1 15-42,1-15 22,-5 9-32,5-9 36,-5 8-40,5-8 31,0 0-39,0 0-33,0 0-33,0 0 0,-10-8 0,10 8 0,1-14 0,2 3 0,1 0 0,1-3 0,1-1 0,1 0 0,3 0 0,1-2-168,-1 1-141,1 2-84,1-3-106,0 2-186,1 3-214,2-2-758,2 1-1323</inkml:trace>
          <inkml:trace contextRef="#ctx0" brushRef="#br1" timeOffset="-211581.295">23382 5559 804,'0'0'991,"0"0"-191,2-10-73,-2 10-59,0 0-59,0 0-89,12 2-83,-12-2-74,8 6-64,-8-6-49,5 11-47,-5-11-50,1 13-31,-1-13-22,-1 19-42,-3-9-107,-1 2-122,-4 0-128,-2 3-215,-1-1-231,0 2-939,-3 1-1357</inkml:trace>
        </inkml:traceGroup>
        <inkml:traceGroup>
          <inkml:annotationXML>
            <emma:emma xmlns:emma="http://www.w3.org/2003/04/emma" version="1.0">
              <emma:interpretation id="{37E796B4-8683-49E5-83B6-99816729ABDC}" emma:medium="tactile" emma:mode="ink">
                <msink:context xmlns:msink="http://schemas.microsoft.com/ink/2010/main" type="inkWord" rotatedBoundingBox="24125,4852 27162,4791 27172,5275 24135,5337"/>
              </emma:interpretation>
              <emma:one-of disjunction-type="recognition" id="oneOf26">
                <emma:interpretation id="interp130" emma:lang="en-IN" emma:confidence="0">
                  <emma:literal>reduce</emma:literal>
                </emma:interpretation>
                <emma:interpretation id="interp131" emma:lang="en-IN" emma:confidence="0">
                  <emma:literal>seduce</emma:literal>
                </emma:interpretation>
                <emma:interpretation id="interp132" emma:lang="en-IN" emma:confidence="0">
                  <emma:literal>rednce</emma:literal>
                </emma:interpretation>
                <emma:interpretation id="interp133" emma:lang="en-IN" emma:confidence="0">
                  <emma:literal>redid</emma:literal>
                </emma:interpretation>
                <emma:interpretation id="interp134" emma:lang="en-IN" emma:confidence="0">
                  <emma:literal>redud</emma:literal>
                </emma:interpretation>
              </emma:one-of>
            </emma:emma>
          </inkml:annotationXML>
          <inkml:trace contextRef="#ctx0" brushRef="#br1" timeOffset="212548.234">24141 5102 408,'0'0'1005,"-9"-7"-204,9 7-165,0 0-59,-2-10-30,2 10-73,0 0-50,13-6-36,-13 6-3,26 1-26,-7 3-35,7 2-52,5 3-34,1 1-44,-2 2-37,1 1-5,-4-1-55,0 3-1,-4-2-45,-2 2 23,-4-3-38,-3 3 16,-3-6-39,-2 3 24,-3 0-30,-3-2 34,-3-10-43,0 17 31,0-17-46,-7 15 44,7-15-31,-13 13 26,13-13-32,-14 7 31,14-7-31,-14 1 46,14-1-36,-12-2 30,12 2-23,-9-10 25,9 10-37,-2-14 1,2 14 1,5-19-4,1 6 4,2 1-32,4 0-35,0-1-46,5-1-63,1 1-86,4-2-65,-1 0-98,2 1-119,-2 4-93,4-2-108,-2 2-721,7 0-1087</inkml:trace>
          <inkml:trace contextRef="#ctx0" brushRef="#br1" timeOffset="212871.217">25032 5178 172,'0'0'939,"8"6"-213,-8-6-53,9 3-71,-9-3-70,0 0-34,20-3-74,-20 3-40,22-5-67,-10 3-31,-1-5-56,1 3-6,1-2-44,-5 1-18,3-2-29,-1 0-8,-3 4-23,1-4-19,-8 7-16,10-10-14,-10 10-12,0 0-4,-2-11-4,2 11-5,-12-3-14,12 3-4,-19 2-9,6-1 9,0 3-4,0 3 3,-2-2 6,1 3 0,0-1 17,1 5 13,-1-3 17,4 2 38,1 0-11,1 1 44,1 0-51,3-3 12,2 2-35,2-11 8,-2 21-40,4-11 21,2-1-32,3-1 24,3 1-48,1-3-19,2 1-96,5-2-33,1-2-101,4 1-75,2-1-62,3-3-46,1 2-95,4-2-72,-2-2-82,6 1-727,4-4-1024</inkml:trace>
          <inkml:trace contextRef="#ctx0" brushRef="#br1" timeOffset="213720.266">25811 5179 474,'9'-9'671,"0"-1"-118,-5 0-25,1-1-64,-5 11-10,4-18-56,-4 18-25,0-20-28,-2 11-41,-4 1-16,1-1-13,-4 4-17,-2-2-13,-2 5-7,-3-3-39,0 4 13,-2 1-33,-3 3-34,1 0-27,0 2-20,-3 4-23,4-1-19,-2 1-3,3 3-10,-1 1-8,4-2-6,2 2-11,2 0-2,2-1-5,2 0 33,5-3-72,2-9 9,2 21-54,1-13-20,3 1-20,3-2-26,0 0-23,2-3-15,3 2-16,-1-4 3,4-1-2,-2 1 18,5-4-14,-2 0 2,2-2 12,3 0 7,-3-4 7,-2-1 6,2 0 21,-5-4 26,4-1 0,-4-5 25,-1 2 6,-1-5 22,1 0 13,-7 0 24,-1-2 26,-1 3 36,0-1 13,-5 1 36,0 0 0,-5 0 16,1-1 12,-1 3-18,-1-1 17,-1 4-4,-3 2-2,2 3 1,1-3-6,-1 5 4,0 3-2,-1 1-10,9 5 25,-11-2 1,11 2 15,-14 8-13,10 1-16,-2 3 12,3 3 0,-1 2-24,-2 2 1,5 4-21,0 1-2,1 1-21,0-1-7,2 1-8,4 1-6,-2-2-2,0-1-22,1 0-24,3-3-30,2-1-31,-1 0-23,2-2-35,0-3-35,1-1-28,-1-2-27,2-1 17,-2-3-3,3-1 17,-3-1-1,0-2 0,1-2 6,-12-1 20,23-1 21,-12 0 26,-1-4 24,2-3 14,-3-1 14,0-3 3,-1 3 32,2-6 29,-4 3 43,-1 0 17,1 1 63,-3 1 16,2 0-1,-5 10 0,6-14-19,-6 14 4,0 0 0,1-9 24,-1 9 6,0 0 23,0 0-37,0 0 16,0 15-30,0-15 13,0 15-26,0-15-8,0 14-17,0-14-20,4 20-11,-4-20-9,4 17-6,0-8-8,1-1-7,-5-8-6,10 13-6,-2-8-1,1-1-21,0 0-23,-9-4-14,18 4-10,-18-4-8,19 0-17,-19 0-28,19-4 13,-7-1-17,-4 0 7,3-3-10,1-1 36,-3 0-3,-2-3 28,0-1-22,2 0 43,-3 1-9,-1 0 7,-1 2 15,1-1 8,-2 4 20,-3 7 17,6-17 11,-6 17 17,6-12-23,-6 12 17,0 0 42,0 0 2,0 0 13,0 0 1,0 0 29,0 0-38,7 9 11,-7-9-2,0 11 16,0-11-31,2 16-11,-2-16-5,0 17-11,0-17-11,2 17-10,-2-17-2,3 17-22,-3-17 6,0 16-70,0-16-51,5 13-66,-5-13-77,4 12-85,-4-12-76,7 9-106,-7-9-70,8 6-106,-8-6-659,19 4-945</inkml:trace>
          <inkml:trace contextRef="#ctx0" brushRef="#br1" timeOffset="214005.487">26699 5123 338,'0'0'740,"7"-14"-125,-7 14-39,0-14-100,0 14-8,-2-12-56,2 12-41,-8-12-26,8 12-50,-7-10-22,7 10-33,-10-7-22,10 7-21,-14-5-12,14 5-8,-16 1-2,6 3-19,0 0 3,1 1-49,-5 3-4,5 0-12,-1 3 2,-2 0-15,3 0 2,2 2-19,-1 0-10,2-1-10,2 1-7,0-2-9,4 1-1,0-12 0,0 20-8,4-10-35,2-1-31,2-2-36,1 1-39,5-2-42,-1-1-67,2-2-10,3-1-47,-1-1-46,2-1-25,0 0-5,-4-1-6,3-1-15,1-2-42,-6 0-65,0 1-65,-1-1-325,-2 0-441</inkml:trace>
          <inkml:trace contextRef="#ctx0" brushRef="#br1" timeOffset="214324.8">26800 5196 421,'0'0'593,"0"0"-85,0 0-31,-2-12-17,2 12-70,6-6 0,-6 6-17,9-8-37,-2 1-22,2 1-36,2-1-16,1 0-12,1-1-20,3-1-12,2 0-4,-2-1-25,3-1-10,-2 0-16,0 1-4,1-2-37,-1 2-6,-4-1-1,-1 1-31,0 0-4,-3 0-25,-2 3-4,0 0-9,-7 7-11,5-12-4,-5 12-9,0 0-3,-8-8-4,8 8 2,-15 3-10,15-3 9,-23 8-13,10-1 6,-3 3-2,1 1 10,-2 4 0,4-2 22,-3 1 32,5 2 7,1 1 29,0-2-2,5 1 24,-1-3 15,6 0-6,-2-1-16,4 0-56,-2-1-62,4 1 0,1-3 0,1-1 0,4 0 0,3-1 0,1-1 0,-1-1 0,5-2 0,-2 0 0,2-2 0,-1-2 0,4-1-98,-1 1-291,0-3-132,1-1-143,3 0-192,-2-2-932,-3 2-1486</inkml:trace>
        </inkml:traceGroup>
        <inkml:traceGroup>
          <inkml:annotationXML>
            <emma:emma xmlns:emma="http://www.w3.org/2003/04/emma" version="1.0">
              <emma:interpretation id="{08A3281A-5808-4CA0-8494-5EF77C21C8D7}" emma:medium="tactile" emma:mode="ink">
                <msink:context xmlns:msink="http://schemas.microsoft.com/ink/2010/main" type="inkWord" rotatedBoundingBox="27784,4770 31219,4707 31229,5223 27794,5287"/>
              </emma:interpretation>
              <emma:one-of disjunction-type="recognition" id="oneOf27">
                <emma:interpretation id="interp135" emma:lang="en-IN" emma:confidence="0">
                  <emma:literal>martin</emma:literal>
                </emma:interpretation>
                <emma:interpretation id="interp136" emma:lang="en-IN" emma:confidence="0">
                  <emma:literal>matron</emma:literal>
                </emma:interpretation>
                <emma:interpretation id="interp137" emma:lang="en-IN" emma:confidence="0">
                  <emma:literal>matin</emma:literal>
                </emma:interpretation>
                <emma:interpretation id="interp138" emma:lang="en-IN" emma:confidence="0">
                  <emma:literal>matins</emma:literal>
                </emma:interpretation>
                <emma:interpretation id="interp139" emma:lang="en-IN" emma:confidence="0">
                  <emma:literal>mating</emma:literal>
                </emma:interpretation>
              </emma:one-of>
            </emma:emma>
          </inkml:annotationXML>
          <inkml:trace contextRef="#ctx0" brushRef="#br1" timeOffset="-214256.829">27809 5160 826,'0'0'734,"-11"-2"-106,11 2-54,0 0-53,-6-5-50,6 5-58,0 0-48,0-14-45,0 14-37,6-12-30,2 6-37,1-5-19,1 3-23,3-1-9,5 3-22,-2-3-9,6 1-14,-1 1-4,2 2-9,-2 2-22,0 2-13,0 2-14,4 2-2,-2 2-15,-2 3-9,-1 1-3,-3 3 0,-1 0-13,-2 2 16,-3 0-16,-2-1-11,-2 0-1,-4 1 0,1-4-1,-2 3-1,-2-13 1,0 21 1,0-21-3,0 16 0,0-16-4,-3 14-3,3-14 6,-4 13 1,4-13-3,-6 8-21,6-8 5,0 0-4,0 0 0,0 0 12,0 0-17,0 0 12,-3-11 9,3 11-13,5-16 5,0 6 13,1-2-7,1 2 5,2-2-16,2 0 13,0 1-1,2 1 0,-1 1 6,4 1 5,-3 1-5,3 4 6,-3 1 7,2 0-9,-1 4 7,3 2 1,0-1 6,-1 5-12,-2-1 10,1 2-13,0-1 7,-3 1-3,0 0-2,-2 0 2,0 0-2,-1 0-4,-5-2-1,3 1-8,-7-8 3,6 13 3,-6-13 1,4 10-4,-4-10 1,0 0 0,-4 11-15,4-11 10,0 0-23,0 0 6,0 0-10,0 0 7,-13-3-13,13 3 27,-4-10-13,4 10 22,-1-16-17,1 16 4,3-22 5,-1 10 1,2-3 6,0-1 10,1 1 6,5 1 16,0-1 12,3 3 21,-1-1 10,0 4 5,4 1 25,-2 1 23,3 5 10,0-1 30,4 3 19,-1 3-5,-2-1 0,3 2-40,-4 2-134,-1 0 0,-1 2 0,-2-2 0,-3 3 0,1-1 0,-1 3 0,-6-4 0,2 1 0,-4 1 0,-2-9 0,4 15 0,-4-15-405,-4 15-153,4-15-166,-3 14-149,3-14-905,-7 14-1474</inkml:trace>
          <inkml:trace contextRef="#ctx0" brushRef="#br1" timeOffset="-213554.914">29139 5167 101,'11'-11'816,"-2"1"-162,-3 0-26,0 0-85,-1 1-26,-3-1-79,-2 10-11,5-18-54,-5 18-39,-1-16-31,1 16-22,-8-14-29,8 14-21,-15-10-27,15 10-29,-22-3-23,10 3-12,-1 3-15,-4 2-25,2 2-13,-3 0-11,1 4-15,1 0-7,0 1-10,1 0-7,5-1-7,1 2-9,0-2-2,3 1 0,2-1-4,4-11-4,-3 20-3,3-20-7,5 17-8,2-10-21,1-1-27,1 0-31,3-2 1,2-2-34,-1 1 4,1-3-47,0-2-8,2-1 0,1-1 12,0-3 15,1-1 0,-2-1 26,0-3 14,-1-1 0,-1 0 41,-1-1-10,-4 0 36,-2 2-1,1 0 34,-2 2-4,0-1-9,-3 3 35,-3 8 9,4-10-16,-4 10 34,0 0-18,0 0 25,0 0-11,0 0 16,-6 14 0,6-14-13,-4 17 6,4-17-14,-1 19-9,-1-8-14,2-11-4,3 20 6,-3-20 2,5 18-10,0-8 4,2-2 4,1-1-47,2-1-21,0 0-23,4-1-37,-1-1-31,2-3-54,-1-1-59,4-3-30,-1 1-26,4-5-50,1-2 20,2-2-7,-2-4 26,0-2-37,-2-1 1,-2-2-45,0-2 105,-3 0 62,-1-3 236,-2 2 100,-1-1 78,-3 2 20,-3 0 15,-1 0 19,-2 2 9,-2 2-1,0-2-4,-2 2 14,-1 0 18,-1 1-35,1 0 12,-3 3-6,0 2-16,1 0-18,-1 2-8,-1 0-16,2 4-2,5 6-1,-11-7 11,11 7-4,-9 4 0,9-4-4,-7 14-2,5-2-13,2 2-3,0 4-6,1 1-4,3 5-32,1 0-2,1 1-25,1 3-14,0 1-27,0-2 3,-1-3-18,-1 0 4,1-2-20,0-1-5,-1 0-10,-3-5-16,2 1-35,0 0-48,-3-6-20,2 1-54,-2-1-22,2-1-68,-3-10-41,4 14-84,-4-14-62,0 0-51,1 15-85,-1-15-182,0 0-417,0 0-789</inkml:trace>
          <inkml:trace contextRef="#ctx0" brushRef="#br1" timeOffset="-213385.628">29358 5114 249,'-11'-3'878,"11"3"-198,-17-2-17,17 2-121,-10-5-47,10 5-74,0 0-57,0 0-71,4-9-41,-4 9-54,18-6-31,-4 1-44,2 1-15,2 2-33,5-4-46,0 1-84,-1 1-33,0-3-106,1 2-62,-4 3-77,0-2-79,0 1-190,-1 0-525,0 0-742</inkml:trace>
          <inkml:trace contextRef="#ctx0" brushRef="#br1" timeOffset="-212969.587">29710 5049 852,'0'0'751,"0"0"-94,0 0-60,0 0-81,13-7-33,-13 7-46,15-2-50,-4 1-35,-11 1-26,26 1-36,-9 1-21,0 2-22,1 1-41,0 3-27,1 1-29,-1 1-23,0 1-19,-1 1-16,-3-1-22,-3 1-22,-1 0-10,-1-2-7,1 1-6,-3-1-9,-2 1-19,-1-3-10,0 1-19,-4-9-41,2 13-11,-2-13-40,-2 10-9,2-10-37,0 0-16,-7 10-16,7-10 1,0 0 6,0 0 18,-12-5 18,12 5-15,-3-10 57,3 10-8,0-14 37,0 14 2,8-24 40,-3 10 17,1-1 50,2 1 2,1-2 43,4 1 4,-3 3 39,4-2 3,-1 5 41,2 2 6,-1 2 20,3 1 6,-2 3 11,3 2 17,0 3 1,0 1-17,-1 2-19,2 0 3,-2 3-16,-2 0-23,0 3-33,-5-2-18,0-1-17,-1 1-16,-2 0-5,-2 0-19,-1-4-32,-4-7-50,2 17-60,-2-17-79,-1 15-74,1-15-119,-8 12-82,8-12-123,-15 7-119,15-7-216,-18 5-400,18-5-925</inkml:trace>
          <inkml:trace contextRef="#ctx0" brushRef="#br1" timeOffset="-212831.536">30054 4925 679,'0'0'621,"2"-16"-125,-2 16-85,5-10-99,-5 10-116,9-9-136,-9 9-169,12-6-341,-12 6-253,12-2-209</inkml:trace>
          <inkml:trace contextRef="#ctx0" brushRef="#br1" timeOffset="-212352.279">30489 5045 984,'16'4'938,"-16"-4"-112,16 2-94,-16-2-81,25 4-106,-9-1-73,1 0-50,1 2-41,-2 0-63,5 2-65,-2 2-36,-2 0-54,-2-1-19,-4 2-37,2 0-22,-4 1-21,-3-1-3,1 0-21,-2 0-7,-3-1-14,-2-9-11,3 16-3,-3-16-13,-1 14-34,1-14 0,-3 12-6,3-12-14,-5 9 7,5-9-26,0 0-2,0 0 5,-5 8-7,5-8-1,0 0 2,0 0-3,9-11 1,-4 5 4,0-4 4,3-1 16,1-2 3,3-4 17,0-2-1,3-1 20,1-2-7,-1 0 17,0-1 17,1 1 15,-4 5 23,0 0 8,-2 2 14,-1 2-14,-1 4-12,-2 2-5,-6 7 0,9-8 1,-9 8 4,0 0 23,4 9 18,-4-9 44,-1 17-26,-1-6 41,0 3-1,0 1 3,1 0 2,0 2 13,1 0-11,1 0 1,2-1-17,2-1-14,1 0-40,4-1-74,2 0 0,5-1 0,-1-1 0,5-4 0,-1-2 0,3-1 0,0-1 0,-1-1 0,-3-3 0,1-3 0,-2 1 0,-1-2-112,-1-3-248,-4-1-113,-2-1-135,-2 1-161,-8 8-224,4-18-552,-4 18-1185</inkml:trace>
        </inkml:traceGroup>
        <inkml:traceGroup>
          <inkml:annotationXML>
            <emma:emma xmlns:emma="http://www.w3.org/2003/04/emma" version="1.0">
              <emma:interpretation id="{CF8DFF1D-C6AD-4324-884E-83E7CA8A0207}" emma:medium="tactile" emma:mode="ink">
                <msink:context xmlns:msink="http://schemas.microsoft.com/ink/2010/main" type="inkWord" rotatedBoundingBox="32445,5196 32474,5195 32475,5208 32446,5208"/>
              </emma:interpretation>
              <emma:one-of disjunction-type="recognition" id="oneOf28">
                <emma:interpretation id="interp140" emma:lang="en-IN" emma:confidence="0">
                  <emma:literal>c</emma:literal>
                </emma:interpretation>
                <emma:interpretation id="interp141" emma:lang="en-IN" emma:confidence="0">
                  <emma:literal>C</emma:literal>
                </emma:interpretation>
                <emma:interpretation id="interp142" emma:lang="en-IN" emma:confidence="0">
                  <emma:literal>&lt;</emma:literal>
                </emma:interpretation>
                <emma:interpretation id="interp143" emma:lang="en-IN" emma:confidence="0">
                  <emma:literal>`</emma:literal>
                </emma:interpretation>
                <emma:interpretation id="interp144" emma:lang="en-IN" emma:confidence="0">
                  <emma:literal>.</emma:literal>
                </emma:interpretation>
              </emma:one-of>
            </emma:emma>
          </inkml:annotationXML>
          <inkml:trace contextRef="#ctx0" brushRef="#br1" timeOffset="-210778.976">32458 5199 660,'0'0'726,"0"0"-97,0 0-36,-12-3-42,12 3-40,0 0-59,0 0-46,0 0-41,0 0-37,0 0-42,0 0-53,0 0-45,5 9-42,-5-9-25,0 0-30,0 0-76,0 0-83,0 0-91,10 3-106,-10-3-91,0 0-100,0 0-66,14 0-259,-14 0-378,0 0-775</inkml:trace>
        </inkml:traceGroup>
      </inkml:traceGroup>
      <inkml:traceGroup>
        <inkml:annotationXML>
          <emma:emma xmlns:emma="http://www.w3.org/2003/04/emma" version="1.0">
            <emma:interpretation id="{F5F9A0F7-215F-4F34-8727-7EA229FE9B6E}" emma:medium="tactile" emma:mode="ink">
              <msink:context xmlns:msink="http://schemas.microsoft.com/ink/2010/main" type="line" rotatedBoundingBox="975,6002 12147,6052 12133,9085 961,9035">
                <msink:destinationLink direction="with" ref="{C563897C-14C9-44DE-B65A-DEFFAE904F75}"/>
                <msink:destinationLink direction="with" ref="{24F858C9-7E19-4C72-A01F-481D38EE949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A824CF3-81A5-4DB9-BB91-22AAF35CDB70}" emma:medium="tactile" emma:mode="ink">
                <msink:context xmlns:msink="http://schemas.microsoft.com/ink/2010/main" type="inkWord" rotatedBoundingBox="1053,5706 6545,6364 6222,9059 731,8402"/>
              </emma:interpretation>
              <emma:one-of disjunction-type="recognition" id="oneOf29">
                <emma:interpretation id="interp145" emma:lang="en-IN" emma:confidence="0">
                  <emma:literal>Resulting,</emma:literal>
                </emma:interpretation>
                <emma:interpretation id="interp146" emma:lang="en-IN" emma:confidence="0">
                  <emma:literal>Resulting.</emma:literal>
                </emma:interpretation>
                <emma:interpretation id="interp147" emma:lang="en-IN" emma:confidence="0">
                  <emma:literal>Resulting</emma:literal>
                </emma:interpretation>
                <emma:interpretation id="interp148" emma:lang="en-IN" emma:confidence="0">
                  <emma:literal>Resitting,</emma:literal>
                </emma:interpretation>
                <emma:interpretation id="interp149" emma:lang="en-IN" emma:confidence="0">
                  <emma:literal>Rebutting,</emma:literal>
                </emma:interpretation>
              </emma:one-of>
            </emma:emma>
          </inkml:annotationXML>
          <inkml:trace contextRef="#ctx0" brushRef="#br1" timeOffset="104216.776">1003 6132 61,'7'-9'673,"-7"9"-112,6-7-57,-6 7-24,5-9-44,-5 9-28,5-11-7,-5 11 24,2-9-20,-2 9-13,0 0 4,4-10-11,-4 10-8,0 0-42,0 0-44,5-10-38,-5 10-1,0 0 48,0 0 0,4 17 1,-4-5-46,0 1-255,0 6 0,0 0 0,0 2 0,0 5 0,0 0 0,0 0 0,0 1 0,0 1 0,0 0 0,0 3 0,0-2 0,-1-1 0,1 0 0,-2-2 0,2 1 0,0-2 0,-1-2 0,0-3 0,1-3 0,0-3-54,0-2-470,0 0-71,0-12-101,1 17-91,-1-17-961,-3 11-1438</inkml:trace>
          <inkml:trace contextRef="#ctx0" brushRef="#br1" timeOffset="104639.618">1030 6217 32,'-2'-15'939,"2"-1"-193,2 4-81,0-5-78,2 5-32,1-5-77,2 2-34,4-2-57,0 3-24,3-2-33,3 2-56,2 1 7,5 0-42,-3 5-25,3 0-39,-1 4-15,-1 2-52,-4 2 0,2 2-37,-4 2 1,0 2-20,-3 2-21,-3 4 14,-1 1-8,-5 3-6,-4 1 5,-1 4-8,-7 4 2,-6 1-9,-1 5-3,-8-1-3,0 1-5,-2-4-20,-3 0 12,3-3-10,-2 0 9,4-5-17,0-2 13,2-2-9,3-1 7,2-2 5,-2 0 1,7-4-1,-1 1-3,3-4-25,-1 3 22,4-3-20,6-5 19,-9 14-11,9-14 16,-2 14-5,2-14 23,7 17-12,-1-5 18,4 0-15,-1-1 28,5 2-22,1 0 17,2-1-1,2 5 11,3 0 50,1-3-20,-1 2-12,1-2-14,0 0-6,-3 1-10,0-3-5,0-1-38,-1-1-50,0 0-49,2-1-70,-1-2-50,-5 0-65,2-1-82,-2-4-100,-1 1-130,-1-3-133,0 0-795,-13 0-1175</inkml:trace>
          <inkml:trace contextRef="#ctx0" brushRef="#br1" timeOffset="105303.931">1553 6610 330,'0'0'779,"12"-13"-132,-5 5-50,2-3-73,1 0-53,0-1-67,1-1-14,3 0-63,-1-3-43,0 1-52,1 1-19,-1-2-23,1 0-13,-3 2-21,2-2-5,-4 5-12,-2-4 1,1 5-11,0-2-10,-3 3-16,-1 0-13,-2-1-9,-2 10-17,2-13-4,-2 13-25,-6-12 6,6 12-17,-9-5 11,9 5-13,-14-3 15,14 3-16,-19 5 28,9-2-15,1 4 24,-2 1-18,-1 1 18,2 2 2,-1 3-10,-1 0 7,6 2-8,-5 2-3,5 1-10,1-2-7,2 0-2,1 1-8,2 0-7,0-1 0,2-1-1,1 2-4,2-3-11,0 0-39,4-1-48,0-3-46,4 0-32,1-1-26,-1-4 3,4 1-52,4-4-14,-2 0-35,3-3 12,5-3-12,1 0 19,2-4 33,2 0 8,-1-2 40,5-8 33,-2 5 19,1-5 39,-3-2 37,0-1 28,-4-2 40,-5 3 30,-2 0 46,-2-1 45,-3 0 34,-3 3 6,-2-1-3,0 1 12,-5 3-18,-2-2 30,1 3 4,-4 2-8,0-1 3,-2 0 7,1 12 1,-6-18-18,6 18-9,-10-13-26,10 13-7,-17-7-5,17 7-16,-18-3-19,18 3-16,-20 5-28,11 0 7,-2 0-31,2 2 0,1 2-1,1 1-5,1 2 8,2 1-21,1-2-2,3 2-1,1 1-7,5 0-15,0 0-20,1 2-16,1-2 9,4 1-5,-1-1 9,1 1 7,-2-3 26,0-2-12,0 2 5,1-3 2,-2 3 0,-1-4 4,-1 1 45,-3-1 2,-4-8 36,6 14 5,-6-14 13,-1 15 2,-4-8-4,1 2 9,-6-2-14,1 0-13,-3 0-9,-2 0-8,2 0-12,-5-3-6,0 1-9,-2-1-14,1-1-32,2 0-44,-3-1-57,2-1-93,2 0-91,0-1-69,2-1-131,0 1-184,13 0-146,-21-3-714,14-2-1188</inkml:trace>
          <inkml:trace contextRef="#ctx0" brushRef="#br1" timeOffset="106306.439">2455 6418 265,'7'-7'841,"-2"-3"-122,-5 10-49,9-14-75,-9 14-55,4-14-13,-4 14-40,2-11-42,-2 11-1,2-12-62,-2 12-50,0 0-71,0-9-50,0 9-46,0 0-29,0 0-17,-6 7-2,6-7 0,-3 18-16,-2-6-11,5 2-10,-2 1-12,1 1-16,1 0-7,0 2-7,1-1-14,1-1-5,3 1-5,-3-2-2,3-1 3,0-1-10,3 1 7,0-3-5,2-2-22,2-2-22,-1 0-13,4-1-12,-2-5-20,1 1-32,2-2-12,0-2 4,2-3-12,-1-2 6,2-1-7,-1-1 12,0-3 19,-3 0 9,0-2 18,-1-3 21,-1 2 7,-1-4-2,-2 2 20,-3-2 1,-1-1 18,-1 6 10,-1-3 18,-2 2 24,-1 4 3,2 0 1,-3 11 0,0-17-2,0 17 3,-4-9 40,4 9-10,0 0-3,0 0 12,-8 5 19,8-5 0,-5 16-11,3-6 1,-1 2-11,2 1-4,0 1-12,1-2-15,0 3-15,0-2 1,1 2-14,1 2 19,2-4-19,0 4-11,3-5-10,-1 2-10,3 1-45,0-3-29,1 0-66,3-2-13,0-1-35,3-1-36,0-1-36,1-3-19,1-1-23,1 0-47,2-2 26,-2-2 1,0-3 30,0 0 38,-2-1 9,5-3 19,-6-3 24,4 0 41,-4-2 6,0-4 36,-1-3 22,-1-2 37,0-1 32,-4-2 29,-1-4 32,1 3 53,-2-6 19,-2 6 19,-2-2 29,0 3 35,-1 0 24,-2 1 29,0 2 13,-1 4-7,3 0 6,-3 0 23,0 5-1,0 0 17,0 1-45,0 12-15,0-21-41,0 21-22,-3-12-25,3 12 3,0 0 8,0 0-15,0 0 1,-9 7-8,9-7-4,-2 19 7,0-4 0,2 2 2,0 4-14,0-1-5,0 6 3,0 1-73,2-1-41,-2 0 0,2-1 0,0 0 0,1-1 0,0 1 0,3-4 0,-2 1 0,1-3 0,0-4 0,3 3 0,1-3-23,-1-3-114,2 0-67,2-2-18,1-3-19,3-1-18,-1 0-19,3-5-10,1-1 0,2-1-13,4-5 0,1 0 15,2-6 15,-1 1 26,0-4 21,-2-2 41,-1 0 10,2-5 44,-8-1 27,0 1 28,-2-3 26,-4-2 48,-2-1 36,-1 0 40,-3-1 45,-2 5 18,-1-2 31,-3 2 13,0 4 18,-2 1 23,0 1 0,-1 0 4,1 2 4,-2 2 2,0 2-3,2 0-24,2 12-51,-4-14-20,4 14 2,-7-7-5,7 7-3,0 0-14,-7 11-10,7-11-1,-3 22-9,2-2 25,-1-2-12,2 7 12,0 2-23,0 2-12,2 0-12,-2-1-28,1 5-46,0 0 0,2-1 0,-1-1 0,1-4 0,0 0 0,-1-1 0,1-4 0,1 0 0,2-1-125,-2-4-47,-1-2-68,1-1-28,0-2-66,-1-3-47,2-1-58,-5-8-99,5 10-70,-5-10-75,0 0-717,10 6-1002</inkml:trace>
          <inkml:trace contextRef="#ctx0" brushRef="#br1" timeOffset="106607.114">3549 6421 745,'-7'-5'625,"7"5"-89,-9-9-67,9 9-60,0 0-81,7-15-22,1 10-75,2 0-8,6-2-65,2-1 25,5 1-15,2 0-17,6-1-5,-1 1-28,2 0-10,-1 0-19,-4 4 4,0 0 10,-1 2-15,-5 1-20,1 1-3,-2 2 28,-3 0 18,-1 6 18,0-1 31,-1 4-16,-2 2-16,-2 1 13,-3-1-11,-2 1-26,1-1 3,0 2-41,-2 0-1,2-1-22,-3-1 6,1 2 18,0-3-44,1-1-15,-1 0 6,1-2-11,0-1 14,0-4-21,2 2-9,0-2-45,-8-5-11,14 5-48,-14-5-27,16 1-36,-5-4-45,0 0-72,1-5-82,0 0-67,2 0-70,1-6-126,-2 0-595,2-6-847</inkml:trace>
          <inkml:trace contextRef="#ctx0" brushRef="#br1" timeOffset="106923.576">3996 6290 488,'-19'7'631,"4"0"-90,1 0-47,1 1-35,2-3-73,2 2-1,9-7-42,-12 10-3,12-10-25,0 0-56,0 0-34,0 0-29,8 4-36,-8-4-25,17-4-16,-3-2-5,0 0-5,2-1 20,0 1-31,1-4 14,1 0-13,-2-1 18,-1-1-5,-1 0 0,-2-3-29,-2 3-2,-2-2-9,-3-3 5,0 0-21,-3 2-9,-2 0-11,0 0 4,-1-1-13,-3 2 9,0 2-19,-1 2 1,-1 0-14,-3 5 5,1 1-9,-2 1 5,10 3-13,-22 3-8,11 1-33,-2 1-12,1 6-59,2-2-17,0 3-74,1 2-60,1-1-45,3 1-86,-1 2-71,5 0-59,-2 0-168,4-3-493,1 3-803</inkml:trace>
          <inkml:trace contextRef="#ctx0" brushRef="#br1" timeOffset="107847.909">4256 6406 358,'10'-10'786,"-10"10"-95,5-5-68,-5 5-32,0 0-72,5-12-50,-5 12-56,0 0-54,0 0-41,0 0-26,0 0-36,-1 12-26,1-12-23,-1 16-15,1-16-37,-2 21-18,2-21-33,2 22-11,-1-11-24,2 2-8,1-1-17,-1 2-1,3-1-17,1-1 6,1-1-15,1 2 7,0-3-13,3-2 42,-1 0-51,3-2-4,0-2-28,1 0 7,-1-3-17,1-2 0,3 0-7,0-3 5,-1 0 9,2-5-12,-1 1 1,-1-3 5,-1-2 8,-2-2 3,0-1 8,-2-1 4,-1 0 7,-1 0 1,-2 0 3,-1 2 32,-2 3 4,0-1 27,0 4-5,-1 0 2,-4 9-7,5-12-10,-5 12-8,0 0 16,0 0-1,0 0 12,0 0-8,-1 12-8,1-12-3,-2 17-3,2-17-7,0 22-7,0-10 2,2 0-20,-1 0-2,0-1 3,3 0-4,-1 0-34,2 2-7,3-1 10,3 0-24,2 0-13,3 0-36,3-2 17,1-1-17,3-1 42,6 1-42,3-4 17,2 2-10,2-3 29,4-3-8,-2-1 10,3-2 13,5-5 6,-3-1 11,2-4 15,-4 0-5,-3-5 7,-2 0 2,-4-2 6,-4-1 1,-6 4 3,-4 1 18,-7 1 4,-2 2 10,-2 2-1,-7 10 12,0-14 8,0 14 9,-12-10-1,3 6 9,-2 3 1,-3-1-5,-1 4 22,-4-1-21,0 0 4,1 2-41,-1 1 21,4 1-21,-2 0 10,3 0-19,0 0 8,4 0-19,0 2 16,2-3-20,8-4 12,-9 11-13,9-11 18,0 0-19,4 14 14,-4-14-32,16 6 11,-4-4-31,1 0 4,2-2 6,4 2 0,-1-2 9,0 0 7,-1 0 4,-2 0 0,0 0 6,1 0-6,-5 2 5,3-1-4,-4 3 5,1-1 16,-1 2 20,-2 4 24,-2-1-17,0 1 15,-2 6 0,3 2 62,-2 5-7,0 2-16,0 6 10,-1 3-37,0 3 47,2 5-16,-2 3-21,0 4-7,0 0-5,-1 1-13,0 2-12,1-1-3,0 3-6,-1-2-4,0 1-5,1-4 23,-2 2-36,1-1 36,-1-3-40,0 1 27,-2-8-31,-2-3 35,2 1-31,-1-3 65,-3-2-12,2-6-19,-3-2-35,-2-2 0,0-3 0,-2 1 0,-3-3 0,-2-2 0,-2-1 0,-2-4 0,-4 1 0,-2-6 0,-4-3 0,-2-1 0,-4-4 0,-1-1 0,1-5 0,0-2 0,0-5 0,1-2 0,2-6 0,3-2 0,2-8 0,5-2 0,5-3 0,2-6 0,5-2 0,4-2 0,5-3 0,5 0 0,6-10 0,8 2 0,5 2-221,5 2-334,6 3-140,4 3-146,5 4-230,3-2-454,4 3-1157</inkml:trace>
          <inkml:trace contextRef="#ctx0" brushRef="#br0">6228 9017 391,'0'0'291,"-2"10"-71,2-10-44,-2 11-37,2-11-33,-1 11-94,1-11-434,-7 10 110</inkml:trace>
        </inkml:traceGroup>
        <inkml:traceGroup>
          <inkml:annotationXML>
            <emma:emma xmlns:emma="http://www.w3.org/2003/04/emma" version="1.0">
              <emma:interpretation id="{1D92FE5A-4789-447D-8D85-FB4042AFB95F}" emma:medium="tactile" emma:mode="ink">
                <msink:context xmlns:msink="http://schemas.microsoft.com/ink/2010/main" type="inkWord" rotatedBoundingBox="6736,6055 10137,6058 10136,6657 6735,6654"/>
              </emma:interpretation>
              <emma:one-of disjunction-type="recognition" id="oneOf30">
                <emma:interpretation id="interp150" emma:lang="en-IN" emma:confidence="0">
                  <emma:literal>matron</emma:literal>
                </emma:interpretation>
                <emma:interpretation id="interp151" emma:lang="en-IN" emma:confidence="0">
                  <emma:literal>mateine</emma:literal>
                </emma:interpretation>
                <emma:interpretation id="interp152" emma:lang="en-IN" emma:confidence="0">
                  <emma:literal>matins</emma:literal>
                </emma:interpretation>
                <emma:interpretation id="interp153" emma:lang="en-IN" emma:confidence="0">
                  <emma:literal>matrons</emma:literal>
                </emma:interpretation>
                <emma:interpretation id="interp154" emma:lang="en-IN" emma:confidence="0">
                  <emma:literal>marine</emma:literal>
                </emma:interpretation>
              </emma:one-of>
            </emma:emma>
          </inkml:annotationXML>
          <inkml:trace contextRef="#ctx0" brushRef="#br1" timeOffset="108850.534">6766 6416 344,'-11'-5'879,"11"5"-142,-8-4-93,8 4-60,-7-7-79,7 7-35,-4-8-86,4 8-25,0-13-54,0 13-16,5-17-38,-1 7-16,4-1-34,2-2-14,2 3-12,2-1-13,0 5-17,5-3-16,-2 5-12,3 3-12,0 2-23,2 2-11,0 6-7,-1 2-10,1 2-12,-1 6-6,-4 0-5,-1 1-2,-3-2-9,-6 2-7,1-1 4,-4-1-7,0-1-2,-3-2 2,1-1-2,-2 0 2,-2 1-3,1-2-5,0-3-2,-1 1-4,2-11-2,-4 18-6,4-18 5,-5 12 12,5-12-9,-5 8-4,5-8 13,0 0-13,0 0-3,0 0 2,-9-8-7,9 8 3,1-14-7,1 3 6,0-1-4,3-2 3,2-2-8,-1-2 8,4 0-4,-1-1-6,2 4 12,3 1-6,-2 1 6,1 3 1,0 4 4,2-1 0,-2 5 6,0 2-1,1 2-6,-1 2 7,1 3 3,-3 1-1,2 1-4,-3 0 0,-1 2 3,-1-1 5,1 2 5,-3-1-4,1 1-5,-4-2-3,1 0 3,-1 0 3,-3-10 1,6 17-7,-6-17 5,3 14-1,-3-14-5,1 11 7,-1-11 5,0 0 0,1 11-1,-1-11 36,0 0-52,0 0 3,0 0 0,0 0 3,0 0 0,7-10 1,-7 10-4,5-17 0,0 3 9,1-1-6,-1-1-12,3-3-4,1-1-4,1 0 40,3-4-45,-1 3 5,2 3 2,-2 0 3,4 2 4,-2 3 16,1 3-10,-1 0-2,1 5 20,1 2 14,-2 1 16,-1 4 6,3 3 0,-3 0 12,0 4 4,0 0 10,-2 4-16,0 0-18,-2-1 8,-2 2-15,-1 1-2,2-1-6,-4 1-10,-2 2-3,2-4-34,-3 3-57,1-4-78,-1 1-44,0-1-95,1-1-61,-1 1-78,1 0-110,3-4-33,1 1-33,-1 0-121,4-3-477,1 1-819</inkml:trace>
          <inkml:trace contextRef="#ctx0" brushRef="#br1" timeOffset="109552.465">8008 6568 290,'11'-9'727,"1"-1"-137,-2-3-55,-2 0-42,-2 0-54,1-2-33,-3 3-25,-2-2-37,-2 2-5,0 12-49,-3-24 2,-1 14-34,-3 0 6,0 4-42,0-1 4,7 7-14,-22-4-21,10 4-28,-3 4-11,1 3-19,-3-1-14,2 4-15,-2 2-19,3 0-15,0 2-11,3 1-10,0 0-3,3 1-11,1-3-13,2 1 1,3-2 8,0 1-14,4-4 0,0 1-7,2 0 0,4-2 15,0 0-56,2-3 7,1 0-34,2-2-44,0-1-3,1-2 1,0-1-18,2-1 38,0-3-16,-1 1 30,-1-1-12,0-5 35,-1 2-11,-3-1 32,1-3-13,-1 1 27,-4-1-10,0 1 38,1-1-8,-4 3 47,1 1-12,-4 8 19,7-12-29,-7 12 8,0 0 5,0 0 33,0 0 1,0 0 4,0 0 1,0 0-3,2 15-10,-2-15-12,0 14-8,0-14-10,0 17-7,0-17-10,2 18-6,-2-18-5,4 16-1,-1-6 29,-3-10-39,8 12 5,-8-12-68,10 14-30,-10-14-37,14 7 6,-14-7-20,18 6-21,-18-6-35,22 1 50,-9-2-45,3-3-28,2 0-50,4-2-9,-1-2-1,1-2 37,3-1 12,-2-4 23,-2 0 25,0-4 32,-1 1 3,-1-5 25,-3-1 24,0-1 18,-2 1 38,-1-3 38,-3 3 32,-2 2 85,-1 0 27,-3 1 19,0-2 11,-2 4 14,-1 0 9,-1 2 11,-1-1 9,-1 2 8,1 2 11,0 2 5,-2 0-13,3 12-22,-3-20-37,3 20-21,-4-12 21,4 12-10,0 0 42,0 0-34,-9 7 27,9-7-57,-3 20 23,2-4-28,-1 2 8,1 2-52,1 3-83,-1 2 0,0 1 0,-1 1 0,1-1 0,0 1 0,1-1 0,-2-1 0,2 1 0,2-1 0,-1-1 0,-1-4 0,1 1 0,1-2 0,-1 0 0,1-2 0,0-2 0,-1-1 0,2-3 0,-2 0-65,2 1-230,-3-12-43,5 14-63,-5-14-67,5 9-80,-5-9-55,0 0-61,0 0-141,0 0-460,0 0-873</inkml:trace>
          <inkml:trace contextRef="#ctx0" brushRef="#br1" timeOffset="109753.009">8308 6403 928,'-18'-4'892,"3"1"-151,1-1-129,2 3-41,1-3-94,11 4-63,-18-3-96,18 3-20,-14-2-26,14 2-9,0 0-49,0 0-17,-9 4-35,9-4-20,10 3-41,1-1-14,2-1-28,4 1-57,1-2-77,2 1-36,1-1-100,1 1-19,0-1-71,5 0-58,1 3-88,7 1-76,1-1-176,1 0-495,0-1-805</inkml:trace>
          <inkml:trace contextRef="#ctx0" brushRef="#br1" timeOffset="110200.981">8791 6479 721,'0'0'735,"-14"-3"-86,14 3-61,-12-5-32,12 5-60,-12-7-34,12 7-95,-8-10-30,8 10-53,-5-12-16,5 12-60,1-13-6,-1 13-46,8-13 2,0 5-15,0 1-28,5 2 7,1 0-15,2 3-18,-1 2-14,3 2-12,1 1 8,1 2-13,-2 4 10,3 0-23,-5 3 3,2 0-1,-4 1-17,0 1-3,-2-1-5,-2-1-13,-2 2 8,-4-4-2,-1 2-9,0-2-20,-3-10-16,0 20-11,0-20-10,-6 16-6,6-16-11,-8 14 0,0-8-23,8-6-7,-10 9 38,10-9-23,-12 3 16,12-3-28,0 0 27,-15 0-18,15 0 36,-7-4-18,7 4 30,-4-13-11,4 13 30,2-15-5,1 6 15,1-2-14,1-3 28,4 2-10,-2-2 33,5-1-12,1 1 26,-1 0-9,4 2 33,-1 3-21,0 3 29,1 0 1,0 4 22,-2 2-15,4 2 5,-4 1 1,3 4 4,-4 1-11,1-1-6,-1 3-16,-2 2-10,1-3-7,-2 1-6,-2 0-6,0 2-13,-1-3-51,-2 1-55,-5-10-55,6 15-78,-6-15-104,2 14-117,-2-14-139,-5 9-163,5-9-758,-9 6-1129</inkml:trace>
          <inkml:trace contextRef="#ctx0" brushRef="#br1" timeOffset="110454.81">9015 6322 875,'0'0'716,"10"-13"-61,0 5-49,0-1-77,2 0-24,0 1-53,0-4-25,3 2-51,-1-3-41,2 1-16,-3-1-78,-1-2 11,-2 3-91,0-2 26,-4 1-74,-1-1 24,0 0-69,-4 2 21,-1 12-51,-1-22-14,-5 12-10,1 0 1,-3 3-4,-1 1-3,-2 2-11,-1 0-27,-1 4-34,-1 0-31,-1 4-39,-2 1-57,-2 3-63,1 1-91,0 3-115,2 3-94,-1-1-119,4 0-710,1 1-983</inkml:trace>
          <inkml:trace contextRef="#ctx0" brushRef="#br1" timeOffset="111003.048">9370 6517 514,'10'-6'848,"-10"6"-140,0 0-49,7-11-111,-7 11-57,3-12-90,-3 12-18,10-16-78,-4 8-26,1-2-53,2 1 4,3-1-44,-1 0 3,3 1-38,-1 2-8,2 1-38,-1-1-5,3 5-36,0 0 12,-1 4-28,0 0 5,0 3-24,2 5 4,-3 1-10,0 2 7,-3 1-2,-3 1-8,-2-1-1,-2-1 0,0 4-10,-4-2-4,-1-2 5,0 0-9,-1-1-10,-2 1-24,1-2-5,2-11-4,-4 19 1,4-19 0,-4 17 11,4-17 3,-2 13-6,2-13-5,0 0 2,-2 11 2,2-11-20,0 0 22,0 0-21,0 0 17,12-7-21,-5 2 12,0-3-15,0-3 20,1 0-15,4-5 27,-1-1-10,1-1 24,2-5-18,-1 1 28,0-2-19,-1-2 20,1 4-14,-6 0 25,2 1-4,-2 3 27,-1 2 12,-1 2 4,-2 3-9,-1 0-7,-2 11 3,0 0 28,0 0 11,0 0 9,0 0 3,0 0 39,-3 16 16,1-2 23,2 0-8,0 4-1,2 1 11,0 0-6,1 4 0,2-1-22,-1-1-23,2-1 5,3 1-40,0-4-34,1 2-45,3-4 0,0 0 0,2-4 0,2 0 0,-1-4 0,1-2 0,2 1 0,-1-5 0,1 1-95,0-4-185,-1 2-94,-1-2-114,1-3-183,-4 1-207,1-3-831,-3 0-1386</inkml:trace>
        </inkml:traceGroup>
        <inkml:traceGroup>
          <inkml:annotationXML>
            <emma:emma xmlns:emma="http://www.w3.org/2003/04/emma" version="1.0">
              <emma:interpretation id="{E4EA4104-6D3E-4CC4-8392-528530FDC44C}" emma:medium="tactile" emma:mode="ink">
                <msink:context xmlns:msink="http://schemas.microsoft.com/ink/2010/main" type="inkWord" rotatedBoundingBox="10746,6090 12147,6096 12143,6905 10742,6899"/>
              </emma:interpretation>
              <emma:one-of disjunction-type="recognition" id="oneOf31">
                <emma:interpretation id="interp155" emma:lang="en-IN" emma:confidence="0">
                  <emma:literal>is,</emma:literal>
                </emma:interpretation>
                <emma:interpretation id="interp156" emma:lang="en-IN" emma:confidence="0">
                  <emma:literal>is</emma:literal>
                </emma:interpretation>
                <emma:interpretation id="interp157" emma:lang="en-IN" emma:confidence="0">
                  <emma:literal>is.</emma:literal>
                </emma:interpretation>
                <emma:interpretation id="interp158" emma:lang="en-IN" emma:confidence="0">
                  <emma:literal>as,</emma:literal>
                </emma:interpretation>
                <emma:interpretation id="interp159" emma:lang="en-IN" emma:confidence="0">
                  <emma:literal>as.</emma:literal>
                </emma:interpretation>
              </emma:one-of>
            </emma:emma>
          </inkml:annotationXML>
          <inkml:trace contextRef="#ctx0" brushRef="#br1" timeOffset="111620.308">10925 6296 872,'0'0'808,"-3"-12"-89,3 12-80,-2-9-67,2 9-48,0 0-87,-4-9-57,4 9-1,0 0-11,-4 9-21,4-9-35,-7 15-16,3-4-69,0 4-47,0 0-30,0 2-31,0 0-30,-2 0-19,3 0-10,1-3-9,-1 3-15,2-1 6,0-2-72,1 0 6,1-2-72,2-2-38,-1 2-33,1-3-58,-3-9-84,7 15-48,-2-7-112,-5-8-62,11 6-39,-11-6-103,14 5-85,-14-5-281,13-2-655</inkml:trace>
          <inkml:trace contextRef="#ctx0" brushRef="#br1" timeOffset="111921.166">10784 6203 65,'-10'2'750,"10"-2"-173,-18 3-73,18-3-37,-10 3-40,10-3-23,0 0-37,0 0-12,0 0-51,0 0-11,0 0-56,0 0 0,19 0-45,-10-4 2,4 0-18,4-3-14,-3 2-1,2-1-14,0-2 33,0 2-53,-3-2 30,1 1-48,-2-2 29,-2 2-76,-3 0 50,0-1-53,-7 8 29,9-12-45,-9 12 32,2-9-54,-2 9 22,-5-9-48,5 9 28,-11-4-38,11 4 37,-17 0-83,17 0 14,-18 5-56,7 0-48,-1 2-59,1 2-56,-1 2-75,1 1-114,-2 4-78,4-1-101,1 3-782,3-2-1024</inkml:trace>
          <inkml:trace contextRef="#ctx0" brushRef="#br1" timeOffset="112323.751">11508 6435 650,'11'-7'775,"1"-3"-75,-5 3-78,1-5-88,-3 4-47,-2-4-75,-2 3-11,-2-3-80,-4 2-4,0 0-52,-2-1-27,-5 1-32,1 0-41,-2 4-14,-2 0-33,1 1-25,-4 2-15,3 0-16,-3 2-15,2-2-6,0 5-14,3 0-4,-2 2-10,2-1 0,2 3-7,2 1 0,1 0-18,3 3 14,1 0-4,2 0 0,4 2-33,2 2 17,1 1-31,4-1 13,4 3-40,-2-2 7,3 2-26,0-3 17,0 1-18,1 0 29,0-1-7,0 0 33,-1 1-11,0-2 35,-4 0-13,1-5 27,-3 4 1,-1-3 40,-1 0 9,-6-9 20,2 15 7,-2-15 12,-4 16 4,4-16-13,-11 13-16,3-6-6,-1-1-15,-1-2-10,-2 0-4,-1 0-12,1-1-19,-1-1-55,0 2-43,-1-2-44,2-1-76,1 0-57,11-1-93,-20 1-93,20-1-66,0 0-167,0 0-476,0 0-785</inkml:trace>
          <inkml:trace contextRef="#ctx0" brushRef="#br1">11809 6634 212,'23'2'741,"-2"2"-148,2 2-55,-2-2-38,-2 1-41,-3 0-38,1 0-44,-4 0-3,-2 2-14,0-2-47,-2-1-8,-9-4-16,14 11-28,-14-11-26,11 8-26,-11-8-32,7 6-33,-7-6-23,0 0-25,0 0-22,0 11-8,0-11 1,0 0-27,-9 5-10,9-5-9,0 0-5,-16 0-2,16 0-6,-11-4 0,11 4 2,-9-3 3,9 3-5,-7-7-4,7 7 9,-7-6-10,7 6-5,0 0 1,-4-12-3,4 12-9,0 0 13,4-13 3,-4 13-2,4-6-1,-4 6 0,10-6-12,-10 6 5,11-3 1,-11 3 2,0 0 3,19 1-1,-19-1 2,10 4 1,-10-4-2,9 5 2,-9-5-1,5 7 5,-5-7 9,0 0-13,5 12 4,-5-12-8,0 0 11,-6 11-5,6-11 4,-6 6 0,6-6 28,-8 5-40,8-5 41,0 0-45,-15 3 31,15-3-38,0 0 0,-13 0 2,13 0 9,0 0 6,-9-8-1,9 8-5,0 0 4,-2-11-2,2 11 8,7-10 8,-7 10 10,8-10 2,-8 10 19,15-5 21,-5 3 3,-10 2 36,23 0-32,-10 2 28,-1 0-34,1 3 27,0 3-42,-1-1 16,-1 3-40,-2 1 27,0 1-34,-4 3 16,-1 0-7,-4 1-47,-2 2-86,-5 6-31,-9-1-138,-5 7-99,-6 0-170,25-28-208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2:09.79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D9DCCD6B-D424-4BE2-916F-6762F7580A8F}" emma:medium="tactile" emma:mode="ink">
          <msink:context xmlns:msink="http://schemas.microsoft.com/ink/2010/main" type="writingRegion" rotatedBoundingBox="12178,15825 15877,15811 15880,16586 12181,16600"/>
        </emma:interpretation>
      </emma:emma>
    </inkml:annotationXML>
    <inkml:traceGroup>
      <inkml:annotationXML>
        <emma:emma xmlns:emma="http://www.w3.org/2003/04/emma" version="1.0">
          <emma:interpretation id="{D7F4ABC1-5053-48EC-A62D-590762F78568}" emma:medium="tactile" emma:mode="ink">
            <msink:context xmlns:msink="http://schemas.microsoft.com/ink/2010/main" type="paragraph" rotatedBoundingBox="12178,15825 15877,15811 15880,16586 12181,16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B7CAF1-605E-4A45-8C6B-00ADDFE71C0A}" emma:medium="tactile" emma:mode="ink">
              <msink:context xmlns:msink="http://schemas.microsoft.com/ink/2010/main" type="line" rotatedBoundingBox="12178,15825 15877,15811 15880,16586 12181,16600"/>
            </emma:interpretation>
          </emma:emma>
        </inkml:annotationXML>
        <inkml:traceGroup>
          <inkml:annotationXML>
            <emma:emma xmlns:emma="http://www.w3.org/2003/04/emma" version="1.0">
              <emma:interpretation id="{5EE19E4D-1B47-4301-84E0-838EDBDDFF9A}" emma:medium="tactile" emma:mode="ink">
                <msink:context xmlns:msink="http://schemas.microsoft.com/ink/2010/main" type="inkWord" rotatedBoundingBox="12178,15930 13956,15924 13958,16444 12180,16451"/>
              </emma:interpretation>
              <emma:one-of disjunction-type="recognition" id="oneOf0">
                <emma:interpretation id="interp0" emma:lang="en-IN" emma:confidence="0">
                  <emma:literal>cost</emma:literal>
                </emma:interpretation>
                <emma:interpretation id="interp1" emma:lang="en-IN" emma:confidence="0">
                  <emma:literal>Cost</emma:literal>
                </emma:interpretation>
                <emma:interpretation id="interp2" emma:lang="en-IN" emma:confidence="0">
                  <emma:literal>lost</emma:literal>
                </emma:interpretation>
                <emma:interpretation id="interp3" emma:lang="en-IN" emma:confidence="0">
                  <emma:literal>host</emma:literal>
                </emma:interpretation>
                <emma:interpretation id="interp4" emma:lang="en-IN" emma:confidence="0">
                  <emma:literal>wst</emma:literal>
                </emma:interpretation>
              </emma:one-of>
            </emma:emma>
          </inkml:annotationXML>
          <inkml:trace contextRef="#ctx0" brushRef="#br0">12330 15983 566,'0'0'642,"0"0"-52,0 0-29,0 0-50,3-9-19,-3 9-56,0 0-35,0 0-46,0 0-15,-1-12-21,1 12-19,0 0-22,0 0-29,0 0-21,-10-4-25,10 4-10,-11 5-21,11-5-8,-16 9-16,7-1-24,-1 2-1,-1 3-4,0 1-7,-2 3-1,3 1-16,0 0 7,-2 4-21,4-2-4,1 1-12,2 1-31,-2 0-34,5-1 0,2-1 0,0-1 0,2 0 0,2 1 0,2-1 0,3-1 0,1-1 0,2-1 0,1-3 0,3 1 0,-1-2 0,2-3 0,2-1 0,-2-2 0,2-2-105,-1-1-78,3-3-40,-2-1-26,4-5-17,0 2-1,0-3-1,-1-3 11,3-2 22,0 0 7,-3-3 22,-2-1 1,0 0 20,-1 0 18,-4-1 25,1 0 21,-5 0 26,0 0 19,-2 0 14,-2 4 14,-1 2-3,-1-1 34,2 2 51,-7 10-11,4-15 21,-4 15-15,0 0 23,3-11-12,-3 11 46,0 0-24,0 0 10,-5 11-27,5-11-1,-2 15-6,-3-5-4,5 2-8,0-12-7,-2 23 0,2-11-3,2-1-6,0 4 7,1-1-6,1-1-3,1 1 2,2 0-3,1-2-1,0-1 6,1 0-20,1-3 15,2 1 5,-1-3-1,0-1-4,1-4 1,1 2 0,1-6 1,-1 3 4,3-5-9,-3 1-3,0-2 5,1-3-2,-1 1-1,-1-3-3,-3 0 4,-1-2 1,2 0 1,-3-2 28,-3 1 24,0-2 18,-2 2 3,-2 1 25,0-2-19,-1 0-6,-2 1-11,1 0 26,-2 1-14,-3 2-4,0-1-10,-2 3-18,2-2-16,-1 5-3,-2 0-7,1 1-6,-1 1-10,0 2 4,10 2-7,-18-1 3,18 1-8,-20 3-13,20-3-59,-19 7-57,11-2-65,8-5-29,-11 12-73,11-12-50,-6 13-40,6-13-55,-1 16-11,1-16-113,5 16-471,-1-9-652</inkml:trace>
          <inkml:trace contextRef="#ctx0" brushRef="#br0" timeOffset="437.495">13458 16154 452,'0'0'694,"6"-12"-108,-6 12-45,0 0-87,-6-11-39,6 11-33,-11-7-27,11 7-13,-13-4-36,13 4-38,-20-2-37,9 3-31,-1 0-12,-1 0-32,-1 3-24,3-1-35,-3 2-16,1 0-17,0 2-12,3 1-8,-1-1-13,3 0-3,0 2-6,4 1-5,0-2 0,-1 1-6,5-9 3,-2 22-1,2-22-4,2 18-3,3-7-1,-1-3-4,2 1-9,2 1-12,-1-1-18,3 1 0,0-2-1,1 0 2,-2 0 7,2-1 5,-2 1 3,0-1 1,0 0-2,-2-1 13,-1 0-1,1-1 4,-7-5 4,7 12 10,-7-12 7,5 12 18,-5-12 14,0 0 11,-3 17 15,3-17 3,-9 10-4,0-5-4,1 0 1,-2 0-8,1-1-8,-4-2-10,1 1-9,-1-1-5,-3-2-5,3 0-3,-3 0-4,3-2-2,-1 2-8,1-3-19,2 1-55,-3-2-76,5 1-83,-1 1-89,10 2-109,-13-8-103,13 8-62,-4-9-801,4 9-991</inkml:trace>
          <inkml:trace contextRef="#ctx0" brushRef="#br0" timeOffset="781.225">13717 16031 105,'9'-12'925,"-2"1"-178,0 1-40,-3-1-80,-4 11-77,7-18-33,-7 18-50,4-15-43,-4 15-37,4-12-44,-4 12-48,3-10-66,-3 10-33,0 0-56,0 0-3,2-7-19,-2 7 1,0 0-7,5 8-2,-5-8-27,2 17-3,0-6-12,-2 3-8,1 3-9,-1 0-6,0 3-2,0 0-4,0 1-2,2 4-4,-2-1-6,0 2 2,0-2-8,2 1-5,-2-3-3,0-1 12,2-2-25,0 1 8,0-1-9,1-2 9,1 0-1,0-3 1,2-1-8,-2-1 10,2-3-27,1 0-28,-1-2-31,-6-7-61,17 7-53,-17-7-40,18 2-42,-7-4-29,-2 0-46,3-3-46,0-2-31,0-2-39,-3 0-5,2-1-54,-2-2-67,0 2-502,-4-2-708</inkml:trace>
          <inkml:trace contextRef="#ctx0" brushRef="#br0" timeOffset="968.729">13571 16208 444,'-15'1'806,"3"1"-137,12-2-71,-18 0-110,18 0-69,0 0-61,-16 0-4,16 0-54,0 0-44,0 0-28,7-5-52,3 0-23,2 1-33,5 0-13,2-2-27,8-2-8,2 0-22,3 0-7,2 0-106,9-2-129,-9 1-220,6 1-224,-4-1-769,5 1-1007</inkml:trace>
        </inkml:traceGroup>
        <inkml:traceGroup>
          <inkml:annotationXML>
            <emma:emma xmlns:emma="http://www.w3.org/2003/04/emma" version="1.0">
              <emma:interpretation id="{AD53A3C1-0843-41E2-871D-379691D907D5}" emma:medium="tactile" emma:mode="ink">
                <msink:context xmlns:msink="http://schemas.microsoft.com/ink/2010/main" type="inkWord" rotatedBoundingBox="14924,15815 15295,15813 15298,16588 14927,16590"/>
              </emma:interpretation>
              <emma:one-of disjunction-type="recognition" id="oneOf1">
                <emma:interpretation id="interp5" emma:lang="en-IN" emma:confidence="0">
                  <emma:literal>)</emma:literal>
                </emma:interpretation>
                <emma:interpretation id="interp6" emma:lang="en-IN" emma:confidence="0">
                  <emma:literal>,</emma:literal>
                </emma:interpretation>
                <emma:interpretation id="interp7" emma:lang="en-IN" emma:confidence="0">
                  <emma:literal>]</emma:literal>
                </emma:interpretation>
                <emma:interpretation id="interp8" emma:lang="en-IN" emma:confidence="0">
                  <emma:literal>(</emma:literal>
                </emma:interpretation>
                <emma:interpretation id="interp9" emma:lang="en-IN" emma:confidence="0">
                  <emma:literal>&gt;</emma:literal>
                </emma:interpretation>
              </emma:one-of>
            </emma:emma>
          </inkml:annotationXML>
          <inkml:trace contextRef="#ctx0" brushRef="#br0" timeOffset="2510.105">14929 15881 688,'0'0'708,"-2"-19"-57,2 19-60,-2-15-57,2 15-48,0-14-56,0 14-61,2-10-55,-2 10-31,5-7-7,-5 7-8,12-1-12,-12 1-11,20 4-11,-6-2 0,3 3-18,2 3-11,0 3-12,3-1-20,2 4-16,-2 1 34,3 1-9,-2 4 1,0 0-59,-1-1-124,1 8 0,-5-5 0,-3 2 0,0 2 0,-4 1 0,-1 0 0,-4 0 0,-2 0 0,-3-2 0,-2 2 0,-1 0 0,-5 2 0,-4 1 0,-2 3 0,-6-1 0,-3-2 0,-1 0 0,-3-2 0,-2-3 0,-2 1-572,-1-3-133,-1 0-156,-3-2-1048,9-6-1634</inkml:trace>
        </inkml:traceGroup>
        <inkml:traceGroup>
          <inkml:annotationXML>
            <emma:emma xmlns:emma="http://www.w3.org/2003/04/emma" version="1.0">
              <emma:interpretation id="{2B3B1DFB-A69C-4369-B6C4-240F1F571F70}" emma:medium="tactile" emma:mode="ink">
                <msink:context xmlns:msink="http://schemas.microsoft.com/ink/2010/main" type="inkWord" rotatedBoundingBox="15530,16143 15879,16141 15880,16414 15531,16415"/>
              </emma:interpretation>
              <emma:one-of disjunction-type="recognition" id="oneOf2">
                <emma:interpretation id="interp10" emma:lang="en-IN" emma:confidence="0">
                  <emma:literal>E</emma:literal>
                </emma:interpretation>
                <emma:interpretation id="interp11" emma:lang="en-IN" emma:confidence="0">
                  <emma:literal>=</emma:literal>
                </emma:interpretation>
                <emma:interpretation id="interp12" emma:lang="en-IN" emma:confidence="0">
                  <emma:literal>€</emma:literal>
                </emma:interpretation>
                <emma:interpretation id="interp13" emma:lang="en-IN" emma:confidence="0">
                  <emma:literal>e</emma:literal>
                </emma:interpretation>
                <emma:interpretation id="interp14" emma:lang="en-IN" emma:confidence="0">
                  <emma:literal>c</emma:literal>
                </emma:interpretation>
              </emma:one-of>
            </emma:emma>
          </inkml:annotationXML>
          <inkml:trace contextRef="#ctx0" brushRef="#br0" timeOffset="3077.158">15559 16143 597,'-15'2'670,"15"-2"-78,0 0-42,0 0-60,-13 2-44,13-2-25,0 0-27,0 0 8,0 0 29,0 0-11,0 0-16,0 0-10,8 10-37,-8-10-19,15 3-22,-15-3-27,25 2-15,-12-1-32,2 1-78,1-1-164,0-1 0,-1 1 0,0-1 0,0 0 0,0 0 0,0 0 0,-2 0 0,1-1 0,-14 1 0,22 0 0,-22 0 0,17 0 0,-17 0 0,15-1-186,-15 1-238,12-3-82,-12 3-82,0 0-100,9-4-125,-9 4-766,0 0-1227</inkml:trace>
          <inkml:trace contextRef="#ctx0" brushRef="#br0" timeOffset="3328.194">15562 16343 791,'-8'5'746,"3"3"-60,5-8-61,-6 10-38,6-10-11,-3 11-1,3-11-29,3 10-34,-3-10-54,7 10-26,2-5-21,-9-5-40,17 6-1,-4-3-56,-2 0-123,2-2-191,2-1 0,1 0 0,3 0 0,0-1 0,-2-2 0,2 0 0,-2 2 0,-1-2 0,1 1 0,-1-1 0,-3 2 0,0-2 0,-2 2 0,-11 1 0,21-4 0,-21 4-181,14-3-356,-14 3-106,14-4-163,-14 4-249,10-3-519,-10 3-1220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8T12:27:12.352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7BF4E94E-689C-41D4-B80D-33E61971148B}" emma:medium="tactile" emma:mode="ink">
          <msink:context xmlns:msink="http://schemas.microsoft.com/ink/2010/main" type="writingRegion" rotatedBoundingBox="2450,10340 2478,10340 2478,10349 2450,10349">
            <msink:destinationLink direction="with" ref="{C563897C-14C9-44DE-B65A-DEFFAE904F75}"/>
            <msink:destinationLink direction="with" ref="{24F858C9-7E19-4C72-A01F-481D38EE949C}"/>
          </msink:context>
        </emma:interpretation>
      </emma:emma>
    </inkml:annotationXML>
    <inkml:traceGroup>
      <inkml:annotationXML>
        <emma:emma xmlns:emma="http://www.w3.org/2003/04/emma" version="1.0">
          <emma:interpretation id="{2EF80B95-077D-496A-BFF6-67289BDDF5AB}" emma:medium="tactile" emma:mode="ink">
            <msink:context xmlns:msink="http://schemas.microsoft.com/ink/2010/main" type="paragraph" rotatedBoundingBox="2450,10340 2478,10340 2478,10349 2450,103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FE21FB-EF56-4968-B32D-4CF5BD78B21D}" emma:medium="tactile" emma:mode="ink">
              <msink:context xmlns:msink="http://schemas.microsoft.com/ink/2010/main" type="line" rotatedBoundingBox="2450,10340 2478,10340 2478,10349 2450,10349"/>
            </emma:interpretation>
          </emma:emma>
        </inkml:annotationXML>
        <inkml:traceGroup>
          <inkml:annotationXML>
            <emma:emma xmlns:emma="http://www.w3.org/2003/04/emma" version="1.0">
              <emma:interpretation id="{2B33C831-9379-4F1F-AB86-FC92A2DE68C4}" emma:medium="tactile" emma:mode="ink">
                <msink:context xmlns:msink="http://schemas.microsoft.com/ink/2010/main" type="inkWord" rotatedBoundingBox="2450,10340 2478,10340 2478,10349 2450,10349"/>
              </emma:interpretation>
              <emma:one-of disjunction-type="recognition" id="oneOf0">
                <emma:interpretation id="interp0" emma:lang="en-IN" emma:confidence="0">
                  <emma:literal>-</emma:literal>
                </emma:interpretation>
                <emma:interpretation id="interp1" emma:lang="en-IN" emma:confidence="0">
                  <emma:literal>_</emma:literal>
                </emma:interpretation>
                <emma:interpretation id="interp2" emma:lang="en-IN" emma:confidence="0">
                  <emma:literal>^</emma:literal>
                </emma:interpretation>
                <emma:interpretation id="interp3" emma:lang="en-IN" emma:confidence="0">
                  <emma:literal>.</emma:literal>
                </emma:interpretation>
                <emma:interpretation id="interp4" emma:lang="en-IN" emma:confidence="0">
                  <emma:literal>`</emma:literal>
                </emma:interpretation>
              </emma:one-of>
            </emma:emma>
          </inkml:annotationXML>
          <inkml:trace contextRef="#ctx0" brushRef="#br0">2450 10349 167,'0'0'395,"0"0"-81,0 0-34,0 0-32,0 0-29,0 0-13,0 0-22,8-5-21,-8 5-15,0 0-21,0 0-14,0 0-7,0 0-8,0 0-8,0 0-8,0 0 26,9-4 10,-9 4 2,0 0 11,0 0-9,0 0 16,0 0-15,0 0 13,0 0-20,0 0 14,0 0-33,0 0 12,0 0-42,0 0 8,0 0-39,0 0 16,0 0-58,0 0-51,0 0-80,0 0-75,0 0-61,0 0-50,11 3-64,-11-3-122,0 0-346,0 0-403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05:39:27.771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3966 838 308,'0'0'579,"0"0"-88,0 0-45,0 0-37,0 0-53,0 0-39,0 0-29,-13 1-7,13-1-12,0 0-25,0 0-26,-9-4-24,9 4-23,0 0-1,-9-2-30,9 2-11,0 0-3,-10-5-3,10 5 10,0 0-36,-9-4 13,9 4-35,0 0 10,-9-4-33,9 4 21,0 0-16,-11-3 31,11 3-28,0 0 19,0 0-35,-12-4 13,12 4-35,0 0 17,0 0-37,0 0 25,0 0-33,-9-3 24,9 3-25,0 0 28,0 0-25,10 6 24,-10-6-29,12 4 39,-1-2-34,-11-2 16,21 5-20,-7-5 24,0 1-24,1-1 23,3-1-21,0 2 24,1-2-32,-1 0 24,0-3-23,0 2 25,0 1-23,0-2 27,-2 0-29,1 1 27,-3-2-22,0 2 27,-1-1-31,1 0 23,-3 1-25,0-3 37,0 3-34,-2 0 26,-9 2-22,15-6 20,-15 6-26,13-6 27,-13 6-23,10-5 24,-10 5-23,8-6 24,-8 6-23,0 0 25,0 0-40,8-6 32,-8 6-28,0 0 26,0 0-22,0 0 28,0 0-32,0 0 25,-14 0-24,14 0 26,-7 6-20,7-6 19,-8 11-19,8-11 30,-10 14-27,4-6 22,1 1-29,-2 3 31,1 0-29,0 0 30,-1 1-28,2 2 22,0 0-20,0 1 24,1 1-24,-1-1 27,1 2-19,0 1 19,1 0-20,-1-1 15,0 0-29,0-1 27,1 0-22,-2 2 24,3-2-21,-1 2 27,1-1-29,-1-1 22,2-2-23,-2 1 24,2-4-30,0 3 32,-1-3-25,2-1 26,-1 0-34,1-11 4,-2 19-69,2-19-19,-4 17-67,4-17-68,0 12-82,0-12-107,0 0-85,-5 10-93,5-10-682,0 0-891</inkml:trace>
  <inkml:trace contextRef="#ctx0" brushRef="#br0" timeOffset="350.821">3983 1082 89,'0'0'629,"0"0"-85,-9-4-89,9 4-36,0 0-71,0 0-62,-8-5-43,8 5-27,0 0-24,8-5-23,-8 5-7,12-7-28,-12 7-16,21-5-8,-8 1-2,1 2-7,1-2-16,3 2-4,0 0-20,-2 0-2,3 1-6,-2-1 3,2 0 6,-2 1 7,-2-1 6,-1 1 5,2 0 2,-3-2-27,-1 3-4,-12 0 3,21-2-2,-21 2 9,16-1-1,-16 1-5,13 0 6,-13 0 2,13-1 0,-13 1 10,0 0-2,13-1 4,-13 1-6,0 0-12,0 0-10,0 0-11,14 0-7,-14 0-10,0 0-40,0 0-89,0 0-137,0 0-182,0 0-193,0 0-871,0 0-1121</inkml:trace>
  <inkml:trace contextRef="#ctx0" brushRef="#br0" timeOffset="1819.981">14223 15954 521,'0'0'631,"0"0"-95,-5-10-49,5 10-52,0 0-58,0 0-18,-4-12-57,4 12 10,0 0-39,-9-7-47,9 7-19,0 0-7,-17-5-19,17 5-33,-14 5 4,5-3-3,-3 2-17,1 2-20,-1 2-22,1 3-17,-2 2-11,-1 1-11,1 3-4,-1 4-8,1 2-9,2 0 2,-1 3-12,3 0 2,1 0-10,3 0 6,0 0-12,5 0 7,0 0-11,2 0 8,2 3-10,4 1 13,-1-3-13,4 2-1,3-3-27,-1 0-36,3-2-74,1 1-38,1-5-84,0 1-75,2-1-74,-1-3-54,2 0-85,-4-6-145,2 0-296,-2-2-586</inkml:trace>
  <inkml:trace contextRef="#ctx0" brushRef="#br0" timeOffset="2583.413">14477 16225 126,'0'0'658,"0"0"-124,-14 0-67,14 0-49,0 0-70,-13-5-50,13 5-15,0 0-29,-11-1 0,11 1-53,0 0 12,-12-3-40,12 3-2,0 0-23,-11-5-35,11 5 8,0 0-14,-9-3-9,9 3-5,0 0 2,-10-7-7,10 7-5,-8-5-12,8 5-4,0 0 8,-8-5-2,8 5-2,0 0-7,-9-5-4,9 5-8,0 0-5,0 0-11,-6-7-11,6 7-5,0 0-10,0 0-3,0 0-3,0 0 3,0 0 0,0 0-5,0 0 0,0 0 0,15-2 8,-15 2-6,13 2-2,-13-2 1,18 0 1,-18 0-2,23-2-10,-10 2 10,0-1-2,0 0 0,0 1-1,3-1 3,-4-1 2,2 2-8,-1-1 3,0 1-5,-1-2 7,0 2-7,-12 0 10,21 0-10,-21 0 14,15-2-11,-15 2 12,14-1-8,-14 1 6,0 0 0,16 0 6,-16 0-5,0 0 5,0 0-10,12-3 3,-12 3-12,0 0 10,0 0-1,0 0-2,0 0 1,0 0 2,0 0-17,-12 3 19,12-3-1,-9 5-13,9-5 14,-11 6-9,11-6 7,-11 10-9,4-4 11,2 0-10,-1 3 9,2-2-10,-1 3 10,-2 0-8,4 2 4,-1 0-6,0 3 6,2-1-4,0 1 6,0 1-6,-1-1 7,3-1-8,0 2 4,0-3-4,3 4 7,-2-2-6,-1 2 7,1 0-8,0-1 8,0-1-11,1-1 2,-2-1-23,0 0-7,2-1-32,0-1-17,-2-11-44,0 21-6,0-21-63,2 16-38,-2-16-56,2 14-36,-2-14-52,0 0-58,0 14-31,0-14-561,0 0-641</inkml:trace>
  <inkml:trace contextRef="#ctx0" brushRef="#br0" timeOffset="2884.093">14420 16493 345,'0'0'590,"-9"-4"-90,9 4-67,0 0-47,-11-7-65,11 7-38,0 0-7,0 0 8,0 0-25,5-8-28,-5 8 14,13-5-36,-13 5-3,21-7-25,-6 5 8,1-1-18,4 0-14,-2 1-33,3-1-20,-4 1-17,4-2-12,-1 3-20,-1-1-1,0 0-22,-2 1 3,-2 0-16,-1 1 6,1 0-20,-15 0 11,25 0-7,-25 0 4,17 0-13,-17 0 7,17 0-7,-17 0 7,13 0-11,-13 0-12,0 0-51,15 2-37,-15-2-68,0 0-51,0 0-102,0 0-110,0 0-104,0 0-741,0 0-887</inkml:trace>
  <inkml:trace contextRef="#ctx0" brushRef="#br1" timeOffset="7005.268">2840 11257 308,'0'0'524,"9"-7"-80,-9 7-74,0 0-29,5-7-22,-5 7-47,0 0-22,7-11-23,-7 11 6,0 0-16,0 0-8,5-9 10,-5 9-8,0 0-11,0 0-17,0 0-15,6-9-11,-6 9-11,0 0-11,0 0-2,0 0-12,0 0-10,0 0-14,0 0-9,0 0-8,0 0 12,0 0-4,0 0-2,0 0 24,-7 12-23,7-12 27,-11 14-31,6-6 13,-4 1-29,0 0 15,0 0-12,-1 2 3,-1 0-7,-1-2-24,-1 2 17,2-1 0,-1 0-18,0 0-3,-1-2-8,-1 1-8,1 0 0,0-1-2,-1 1 2,1-2-16,-1 0 6,3-1-1,-3 1-4,1-2 11,2 0 2,-1-3 3,0 2-11,0-2 1,0 0 41,-2 0-56,1 1 11,2-2-9,-2 0 0,13-1 3,-23 2 1,23-2 9,-21-2-4,21 2-8,-19-1 2,19 1-2,-17-4 1,17 4-2,-16-7 2,8 2-3,8 5 2,-13-11-1,13 11-1,-11-13-1,11 13-5,-8-16 5,8 16 2,-3-15-5,3 15 6,0-17-7,0 17 4,3-20-1,0 10 19,1 0-21,2-1 14,3-1-16,0 2 9,0-1-15,2 0 11,0 2-4,-1 1 3,4 1-7,-2 1 13,2 2-17,-3 0 0,2 1 2,2 2-2,-2 1-1,2 0-2,1 4 0,2 0-9,-3 2 0,4 2-5,1 1 4,-3 2-10,2 0 12,-1 0-8,0 1 12,1 2 4,-2-1 0,2 1 2,-2-2-3,1 1-3,-3 0-2,3-3 6,-2 1 1,1-1-16,-2-2 1,1-1-4,0-1-2,1-1 6,-1-1 2,1-1-6,0-1 7,-2-2 8,0 0 3,2-3 9,0 1 0,-1-2 1,-2-1 5,0 1 0,0-2-2,-2-2 1,1 1-13,-3 0 23,-1-3 1,1 0-23,-4 2 23,0 0-19,-1-2 29,-5 10-18,4-17 23,-4 17-27,0-16 27,-3 6-20,-1 2 24,-2-1-18,-2 0 10,-3 0-15,-1 2 20,0 0-20,-1 0 10,0-1-18,-3 3 18,4 0-22,-2 1 19,-1-2-23,0 3 14,4 0-51,-1 0-41,-1 1-61,13 2-59,-22-2-81,22 2-125,-19 2-104,19-2-119,-19 5-756,12 0-999</inkml:trace>
  <inkml:trace contextRef="#ctx0" brushRef="#br1" timeOffset="8418.779">4563 11308 407,'0'0'495,"15"-2"-63,-15 2-67,0 0-27,14 0-35,-14 0-46,0 0-22,0 0-16,17 2-13,-17-2 0,0 0-6,0 0 3,10 3 6,-10-3-17,0 0 4,0 0-27,4 10 13,-4-10-42,0 0 14,0 0-45,-3 14 0,3-14-3,-9 9-16,3-1-5,-3-1-11,1-1-11,-2 2-9,-3 0-6,2 1-12,-3 0-2,-3 2-5,-1-3-2,1 3-6,0-1-6,-1 1 2,-1-2-8,-2 0-6,3 0 4,-1 1 0,1-3 5,2 0-5,-1 1 2,2-3-3,-2 0 0,3 2-1,-3-3-2,3-1-1,-2 1 4,2-1-3,1 1-4,0-1-3,1-2 4,0 1 2,12-2 1,-19 1 2,19-1-2,-18 0-3,18 0-1,-16-3 2,16 3-9,-12-8 1,12 8-1,-11-10 0,11 10-1,-6-15 1,6 15-2,-1-15-3,1 15-2,1-18 1,-1 18 1,5-19 4,-2 10-3,1-2-2,-1 2 8,3 0-1,-1 0 10,1-2-30,2 4 23,-2-1-13,0 1 20,2 2-15,-8 5 19,14-10-26,-14 10 25,15-7-28,-15 7 26,15-1-19,-15 1 17,17 1-20,-17-1 23,18 6-20,-6-3 23,-2 3-1,2 0-5,1 2-9,-1-1 0,2 1-3,0 1 2,1-1-8,1 2-3,2 0-6,-2-1 0,2 0-10,0-1 2,1 2-16,2-3 17,-3 2-26,1-2 16,1 1-12,-3-3 20,-1 2-15,1-2 10,1-1 0,-1 1-18,0-2 26,1-1-8,-2 2 16,1-1-7,-1-2 16,2 0 5,-4 0 0,1-1 5,-2 0-2,2-1 0,-15 1 3,25-2 9,-25 2-11,23-4 5,-12 1 5,-1 1-4,-1-1-2,0-1 2,1 1 1,-2-2 3,0 0-4,-8 5 7,14-11 23,-14 11 17,7-10 11,-7 10-22,7-14 20,-7 14 4,1-15-3,-1 15-9,-4-17 1,2 8-6,-3 0-4,-3-2-12,-1 0-1,0 1-22,-2 2 15,-2-3-22,0 2 19,-2 3-38,-1-2 34,0 0-23,0 4 21,-1-3-25,0 2 11,-1 2-47,-1 1-9,2-1-59,2 2-60,1 1-75,-1 0-92,2 1-108,0 2-169,0-1-504,3 1-740</inkml:trace>
  <inkml:trace contextRef="#ctx0" brushRef="#br1" timeOffset="9562.396">6441 11412 95,'17'-2'366,"-17"2"-85,11-5-39,-11 5-21,13-1-1,-13 1-46,0 0 29,15-3-30,-15 3 30,0 0-16,12-2 15,-12 2-8,0 0 6,0 0-29,0 0 9,0 0-10,0 0 14,0 0-22,-4 11 17,4-11-15,-13 6-14,4-3-28,-1 3-1,-2-1 3,-1 0-1,0 2-26,-4-1 3,2 0 3,-6 1-15,1 3 5,-2-1-8,0-2-2,-2 0-13,2 3-20,-1-3 9,-1 1 1,1-1 5,1 0-7,1 0-8,-1-1-8,4-2-2,-1 1-4,1-2-3,1 0-2,0 0-1,4-2-6,-3 0-9,4 0-1,12-1-4,-25-1 1,14 0 2,11 1 4,-21-4-13,12-2 8,9 6-11,-16-8 6,9 1-10,7 7 6,-7-14-5,3 6 4,4 8-6,-4-17 6,4 17-8,0-16 5,0 16-5,4-17 0,-4 17-1,5-17-10,-5 17 4,6-14-8,-6 14-2,9-12 7,-9 12-18,12-13-2,-12 13 5,13-9 3,-13 9 3,16-6-1,-16 6 4,16-4-6,-16 4-2,19 0 8,-19 0 3,20 4-7,-8-1 0,-1 1 3,2 2 5,1 0-1,1 0 2,-1 1-2,2 1-6,-1 2-3,2 1-1,-1-1-2,1 0-2,0 1-10,-1-2-13,0 3 0,1-3 8,-2 0 4,0-1 8,0 2 12,3-1 5,-4-3 1,3 2 3,-3 0 3,2-2 1,-2 0 3,3-1 6,-2 1-4,2-2 1,-1 0 1,1-2-19,0 1 19,-2-2 5,0-1-7,1 1 2,0-2 5,-2 0 0,4-1-6,-2 0-7,0-2-1,0 0-1,-1 1 2,0-2-3,1 1-1,-2-1 5,0-1 1,-1 0 2,-1 0 3,0 0 4,-2 1 3,-1-1 1,-1 0 4,-2-2 3,-6 8-53,9-13 83,-9 13-33,3-15 47,-3 15 8,-3-15-1,0 5-11,-3 3-6,1-1-21,-4-1 25,-2 1-8,-1 0-12,-1 1-4,0 1-5,-1-1-7,-1 3 2,1 0-19,-3 0 17,3 1-18,-1 1-6,1 2-53,0 0-31,0 0-80,-2 0-53,2 0-56,0 5-65,2-4-154,-4 3-667,5-2-782</inkml:trace>
  <inkml:trace contextRef="#ctx0" brushRef="#br1" timeOffset="10803.064">8188 11404 39,'0'0'455,"0"0"-61,0 0-76,11 1-5,-11-1-45,0 0 14,0 0-28,0 0-4,9 5-15,-9-5 16,0 0-27,0 0-18,0 0-14,0 0-2,-3 9-22,3-9-5,-9 6-26,9-6-23,-16 7-9,9-3-11,-4 2 0,-1-2-7,-1 1-13,-1 0-8,-3 2-2,2-2-8,-2 2-8,-3 0 0,0 0 0,0-2 0,1 2-8,-2-2-9,2 0-8,0 1-1,-1-1-4,1-1-2,0 0-12,0-1 17,0 1-11,1-1-2,1 1-2,-3 0 1,4-2-6,-1 2 1,2-3-1,0 2 4,2-1 0,0-2-3,-2 1 1,2 0-4,-1-1 1,1 0-4,0-1 3,2 0 2,-1 1-1,12 0 0,-22-5 1,22 5 2,-19-5-5,19 5-3,-15-6-2,15 6-1,-13-7-23,13 7 28,-10-7-22,10 7 28,-8-7-26,8 7 28,-6-8-25,6 8 27,0 0-25,-3-11 26,3 11-22,0 0 23,7-12-22,-7 12 22,7-9-20,-7 9 22,13-8-28,-4 4 31,-9 4-19,18-8-11,-8 4 22,0 0-2,2 3 1,-1-2 4,1 2 3,1-1-9,-1 1-3,0 0 4,2 1-1,-1 0 0,1 1-3,-1 0-22,0 1 29,0 2-24,0-3 26,1 3-4,-1 1 2,1-1-6,-1 3 6,0 0-1,-1 0-3,0 1 0,-1-1 1,1 0-2,-2 3-2,2-2 2,-1 0-1,0-1-1,1 2 1,-2-2 11,2 0-12,-1 1-5,1-3 3,-1 1 0,0 0 3,-1-4-9,3 4 5,-2-2-1,3-3 2,-2 3 0,1-2-2,-1 1 2,0 0-8,2-2 9,-3 2-1,1-3-2,-12 0 5,23 0-1,-23 0-2,22 0-1,-22 0 5,21-3 1,-21 3-5,18-3 7,-6 1-25,-3-2 24,-9 4 2,16-5 1,-16 5-3,17-10 3,-17 10 0,13-8 4,-6 2-15,-7 6 29,8-9-12,-8 9 25,5-13-9,-5 13 9,0-15 14,0 15-9,-5-17 2,2 6-1,-2 2 20,-1-3-9,0 3-4,-2-1-23,-1 0 20,-1 0-12,-1 2-9,0 0-3,-2 3-18,2-1 6,-2 3-4,1-1-4,1 1 0,-3 1-10,2 1-41,-2 0-76,1 1-92,13 0-167,-24 1-123,24-1-242,-24 1-546,24-1-895</inkml:trace>
  <inkml:trace contextRef="#ctx0" brushRef="#br1" timeOffset="14527.889">4895 8007 566,'0'0'508,"0"0"-78,0 0-35,0 0-17,0 0-41,0 0-20,0 0-14,0 0-26,0 0-20,0 0-18,0 0-43,0 0 2,0 0-46,-8 4 13,8-4-28,-10 7 3,10-7-17,-15 7-15,7-1-28,-2 0 23,-3 1-33,1 0 21,-3 2-22,1-3 21,-4 3-21,0 2 17,-1-2-29,-1 0 24,0 2-23,0-2 17,0 0-12,0-1 4,1 2-18,-1-2-2,2 1 4,-1-2-10,2 0-8,1-1-5,0 0-3,0-1-7,3-2-1,-1 1-1,2-2-11,12-2 1,-23 3-1,23-3-2,-21 0-1,21 0 9,-18 0 5,18 0-16,-18-4 2,18 4 0,-16-8 1,9 3-3,0-1 3,2-1-5,0-1 3,3-2-3,-2 1-9,0-1-7,4 10 17,-1-20-17,1 20 22,0-17-21,0 17 22,5-20-22,-5 20 20,5-16-21,-1 9 20,-4 7-22,10-13 22,-4 7-22,-6 6 18,16-10-29,-16 10 26,15-6-21,-4 4 20,-11 2-25,20-4 14,-20 4-19,21 1 26,-8 0-20,-1 1 24,1 2-24,2 0 23,-1 0-20,1 2 19,1 0-20,0 1 22,1 1-23,1 1 23,-1 3-22,0-3 23,2 2 0,-1 1 3,1 0-2,0-4 2,-1 6-1,3-5-7,-2 2 1,0-2-5,0 1 9,-1-1-9,3 0-3,-1-3 2,-1 1-4,-1-2-10,1 0 0,-1-2-4,1 1 0,-1-1 4,0-1 8,1-2 2,-1 0 10,0 0-3,-1-3 5,1-1 5,-1 0-18,-1 1 19,-1-4 4,-1-1-14,-1 3 20,0-4-15,-3 1 30,-2-1-5,-1 1 23,-3-1-20,-1-1 21,-3 10-14,-3-20 19,-2 7-30,-4 3 17,-2-2 4,-2-1-6,-5 4 1,0-1-8,-1 3-1,-1-1-1,-2 1-11,4 2 0,-3 1-27,1 2 23,1 1-29,0-1-8,1 4-102,-3-1-73,4 1-166,-2 2-168,3 1-214,1 0-596,-1 2-948</inkml:trace>
  <inkml:trace contextRef="#ctx0" brushRef="#br1" timeOffset="15912.28">4639 9209 326,'0'0'287,"0"0"-44,0 0-32,0 0-27,11-3-28,-11 3-24,0 0-26,0 0-13,0 0 5,0 0 0,0 0-5,12 0 8,-12 0 17,0 0-5,0 0-2,0 0-7,0 0 12,0 0 7,0 0 22,0 0 1,0 0 23,0 0-6,-3 9 23,3-9-31,-9 8 2,9-8-3,-12 12-29,4-5-3,-1-2-30,-1 3 21,1-2-20,-2 3 3,-1-1-12,0 0 12,-1 0-41,0 1 32,-1-1-21,0 2 4,-1-2-4,0-1 13,-2 3-31,2-3 25,-1 1-25,2-1 12,-3 1-21,2-2 18,-2 1-24,3-2 14,-2 0-26,1-1 15,0 2-21,4-4 19,-3 1-16,2-2 16,-1 0-26,13-1 23,-24 0-21,24 0 8,-24-1-26,11 0 22,13 1-23,-22-5 23,11 1-21,1 0 21,-1 0-21,2 0 21,0-1-22,9 5 16,-15-8-19,8 1 19,7 7-21,-11-10 21,11 10-10,-8-12 8,8 12-5,-3-13-18,3 13 22,-3-14-2,3 14-2,3-14 0,-3 14-2,6-16 7,-1 9-10,2 1 1,0 1-1,-7 5 1,19-7 7,-7 6-4,-12 1-2,24 0 0,-9 2 3,1 1-3,2 0-27,0 2 24,0-3-22,3 5 12,0-2-25,-1 2 10,2-1-10,-2 1 18,3 2-15,-1-2 21,0 0-20,-2 1 26,2 0-22,0 1 12,-2-1-10,2 2 22,0-2-22,-3 0 21,3 0-26,-1-2 31,0 2-22,-2-1 18,-1-2-43,0-1 56,1 1-23,0-2 18,-2-1-16,0 1 19,0-3-21,2 1 24,-2-1-19,1-1 22,0-2-22,0 1 22,-1-1-23,0-1 25,1 0-22,-2 0 20,0-1-18,-1-2 21,-2 2-32,0-1 39,-2 0-24,-2-1 21,-1 0 3,-1 0 34,-7 7 15,7-13-15,-7 13 13,1-14 20,-1 14-12,-8-15-9,0 4-1,-3 2-12,0 0-10,-6-3-9,-1 2-1,-1 1-9,-1 1-4,-2 1-3,3 1-4,-4 0-4,4 1-2,1 4-1,-1-2-4,1 1-3,0 2-22,4-1-34,-2 2-58,4-1-76,-1 1-124,3 2-78,-2-1-74,12-2-110,-15 8-692,15-8-877</inkml:trace>
  <inkml:trace contextRef="#ctx0" brushRef="#br1" timeOffset="17087.97">4652 10307 379,'0'0'574,"1"-10"-117,-1 10-72,0 0-46,0 0-34,0 0-19,0 0-4,-1-12-9,1 12-11,0 0-16,0 0-16,0 0-10,-10 9-42,10-9-6,-10 8-38,2-1 15,2 0-30,-3 3 7,-3 0-30,2 1 19,-3 3-30,-2-1 15,-1 2-23,0 0 19,-2 1-12,-3 1-7,1 0-4,-2-3-10,3 1 2,0-1-9,1-3-7,-2 0-14,1 2-6,1-3 16,0-1-27,0 1 14,-1-1-17,2-2 22,2-2-24,-2 2 22,3-2-31,-2-2 24,3-1-27,0 1 6,0 0-8,0-2 19,-1-1-19,1-1-5,1 0 3,0-2 1,1-1-3,-1 1 5,2-2-2,1-2-1,-1 2 2,2-2-3,0 1 3,1-2-1,7 8-1,-10-13 2,6 5 1,4 8-5,-7-16 1,7 16 1,0-16-20,0 16 23,4-18-22,-1 9 29,2-2-10,1 1-1,4-1-1,-1-1-1,2 1 6,4-1 1,-1 1-4,3-1-26,-2 1 17,4 2-29,0 0 13,-1 1-26,-1 2 12,0 1-35,0 0 20,0 3-15,1 1 10,-3 1-30,-1 0 16,3 2-16,-2 3 26,2 1-23,-2-1 13,0 1-7,0 2 18,1-1-4,-2 0 22,3 2-5,-2 0 16,4 0-1,-2-1 17,2 1-18,-1-1 24,-1-1-8,-1 0 22,1-2-24,1 2 24,-2-2-21,2 0 18,1-2-20,-2 0 0,1 0-2,-1-3 6,-1 1-6,-1-2 7,3 0 11,-1-2 0,0 1 0,-3-1 8,1 0-3,-2-1 6,-2 1 6,1-2 25,-3 0 12,1 1 34,-2-1-12,-1 0 17,-7 5-1,12-12 35,-12 12-9,3-12-5,-3 12-5,-3-14-4,3 14-8,-12-16-9,5 7-35,-4-1 9,-3 1-30,0-2 11,-4 0-30,0 3 12,1 0-19,0 0 16,0 3-70,-1 0-45,2 0-85,-1 0-145,3 5-157,0-1-240,1 1-582,1-1-915</inkml:trace>
  <inkml:trace contextRef="#ctx0" brushRef="#br1" timeOffset="19325.519">2734 9217 167,'0'0'612,"-6"6"-120,6-6-74,0 0-35,0 0-33,0 0-44,-7 7-25,7-7-23,0 0-21,0 0-15,-9 5-14,9-5-7,0 0-22,-6 5-15,6-5-27,0 0 5,0 0-38,-8 7 10,8-7-21,0 0 12,0 0-21,-6 6 29,6-6-13,0 0 15,-5 8-26,5-8 17,-9 7-21,9-7 12,-10 10-22,3-5 7,0 2-27,-2 0 14,1 0-40,-1 1 24,-1-1-32,0 3 20,-2-1-29,-1 0 21,2 0-27,-3 2 20,1-2-9,-4 2 15,3-1-19,-2-1 21,0 0-27,-2 2 20,2-2-26,0-1 23,1-2-24,0 2 0,-1-3 0,1 2 0,1-4-2,-2 2 9,3 1-8,-1-3-3,2-1 4,-2-1-5,3 1 8,-2-1-2,-1-1 17,3-1-20,-1-1-1,0 2 2,1-1 1,-1-1-4,3-2 2,-2-1-1,2 0 1,0 0 1,0-1-1,0-1-2,3 0-2,-1-2 1,2 2-1,1-4 3,-2 2-2,4-1 23,2 10-27,-1-19 22,1 19-25,1-21 24,1 11-25,-2 10 22,6-18-22,-2 9 19,-4 9-21,9-16 22,-9 16-23,12-13 16,-12 13-19,14-10 18,-7 6-25,2-1 17,1-1-19,-1 2 25,1 2-28,3-1 21,-2 1-29,1-1 18,0 2-21,1-1 26,1 2-28,0 0 24,1 0-28,-2 0 29,3 2-23,1 0 17,1 1-22,0 1 19,-3 0-12,3 2 30,-3 1-17,5 0 20,-2 2-17,1 1 23,-2 0-26,0-1 12,1 3-27,0-3 13,0 0-16,-3 2-4,3-2-8,-1 0-3,-3-2 4,2-2 2,0 1 16,0 1-8,0-3 16,0 0 2,-2-2 1,3 1 4,-3 0 19,0-3-15,-1-2 20,1 2-8,-1-3-11,0 0 8,2-1 21,-2 0-17,1-3 22,-3 1-15,1-2 30,-1 1-17,-3 0 35,0-3-10,-1 1 52,-2 2-17,-1-3 12,-1 0-19,-3 10 16,-3-19-24,0 9 11,-3 0-7,-4-2-10,0 4-9,-2-1-12,-3 1-1,-2-1-10,2 4-1,-3 1-4,0-3-12,0 4-24,0-1-56,0 1-120,1 0-83,0 2-156,2 0-170,1 1-862,-2 1-1087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18:39.227"/>
    </inkml:context>
    <inkml:brush xml:id="br0">
      <inkml:brushProperty name="width" value="0.05292" units="cm"/>
      <inkml:brushProperty name="height" value="0.05292" units="cm"/>
      <inkml:brushProperty name="color" value="#FFD7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16339 782 349,'4'-9'822,"-4"9"-79,6-17-49,-6 17-95,4-16-2,-4 16-53,2-13-42,-2 13-79,3-11-17,-3 11-79,0 0 49,0 0-32,0 0-37,0 0-12,0 11-29,-1 3-11,-1 1-29,0 5-110,-1 2-116,1 1 0,-2 4 0,3 1 0,-2-1 0,2 0 0,1 2 0,0 0 0,1-1 0,0-2 0,1 0 0,-1-2 0,0-1 0,3-4 0,-3-2-123,2-3-263,-1-2 8,-2-12-19,3 20-30,-3-20-49,6 12-4,-6-12-5,0 0 8,0 0 18,14-7-46,-10-1-52,0-3-395,-1-2-536</inkml:trace>
  <inkml:trace contextRef="#ctx0" brushRef="#br0" timeOffset="454.5">16340 759 137,'-4'-22'694,"0"3"-117,3 3-74,1-1 17,3-1-37,1 4-65,1 1-38,5-1-20,1 2-15,6 1-39,2 2-17,4 4-6,3 0-3,0 5 8,3 0 39,-3 4-102,5 2 19,-6 1-95,1 3 42,0 3-12,-3 3-24,-4 1-32,-1 1-45,-4 1 11,-5-3-8,-3 5-12,-3-4-19,-4 1-56,-2 1 54,-3 1-57,-4-1 46,-1-1-59,1-1 51,-3-1-67,0-2 45,-1-2-68,3-2 57,-1 0-69,1-4 82,2-1-81,0-2 52,9-3-53,-14 3 57,14-3-55,0 0 57,-8-6-50,8 6 48,4-9-44,-4 9 51,14-13-43,-4 8 45,3-2-36,4 1 44,-2 3-32,4-1 41,3 2-39,3 1 70,3 2-25,-2 1-49,6 5 55,1-1-35,-4 2 72,0 4 0,-4-1-46,0 2 70,-6-2-65,-2 2 69,-4 0-37,-4-1 68,-2-1-2,-4 2-10,-3-1-5,-6 0 4,-1 1-36,-7 0-69,-3-1 0,-7 1 0,-4-1 0,-4-2 0,-3-3 0,-3 0 0,-3-4 0,0-1 0,-3-2 0,-4-4 0,0 3 0,1-4 0,2 0 0,2-2-15,9 0-348,0-2-104,5-1-115,1 0-166,4 2-212,3-1-641,5-3-1253</inkml:trace>
  <inkml:trace contextRef="#ctx0" brushRef="#br0" timeOffset="2058.782">22475 788 394,'0'0'599,"0"0"-97,0 0-44,14-5-47,-14 5-58,0 0-26,0 0-45,0 0-10,10-3-25,-10 3-17,0 0 1,0 0-25,0 0-6,0 0 9,0 0-38,0 0-18,0 0-31,0 0-9,-5-10-19,5 10 10,-11-2-30,11 2 6,-14-5-25,14 5 14,-18-4-20,18 4 13,-21-4-22,21 4 9,-20-5-24,10 1 25,-1 2-15,0-1 9,11 3 0,-18-6-10,18 6 1,-18-3 26,18 3-6,-14-5 1,14 5-2,-11-4-8,11 4-6,0 0-3,0 0 13,0 0 1,0 0-9,0 0-3,0 0-8,16 8-4,-4-7-4,2 0-4,1 0-1,2-1-2,1-1-6,2 1 0,2-1 6,-2 0-14,6-3 6,-1 0 3,-1 0-17,1 0 8,-3-1-2,-1 0 1,-2 1 0,-2-1-1,-2-2 4,-1 3 4,-3 0-1,-1-2 0,-2 1-38,-2 0 31,-6 5-29,6-12 28,-6 12-15,0 0 20,-2-13-28,2 13 51,-8-5-58,8 5 44,-10-4-27,10 4 20,-14 1-30,14-1 39,-13 10-33,7-3 57,-1 6 6,1 3 20,2 2-6,0 3 9,-1 3 0,2 3-2,0 3-3,0 0 5,-1 2 11,3 2-5,1-5-8,1 5-10,-1-2-9,4 1-11,-3-4-7,1-2-13,0 0-27,-1-1-32,2-4-44,-2-2-76,1-4-92,-1 1-76,0-2-57,0-4-56,-1-11-107,2 18-68,-2-18-32,0 0-763,-2 14-1018</inkml:trace>
  <inkml:trace contextRef="#ctx0" brushRef="#br0" timeOffset="2644.443">22474 1012 688,'0'0'608,"-8"-7"-51,8 7-9,0 0-48,0 0-50,0 0-30,5-7-48,-5 7-35,15-2-39,-3 0-52,4-1-25,3-1-43,5 1-19,3-2-48,3-3-10,3 2-34,1-4 0,4 0-23,4-3 0,-1-1-36,2-1 0,1-1-39,-3 0-15,1-2-8,-4-1 8,-2 2-5,-1-2-18,-5-2-17,-1 0 14,-7 3 13,0-3 6,-5 0 7,-1-1-10,-4-3 17,-3 3 0,-4 0 5,-4-3 10,-1 3 5,-4-2 3,-4 1-3,-4-1 15,-3 1 4,-3 3-8,-5 0 2,-4 5-1,-6 0 9,-4 2 13,1 4 18,-8 3 11,3 3 12,-10 3 13,-2 4 2,-2 2 19,-14 7 25,1 4 5,-1 4 2,2 8 13,0 3-10,2 2-1,2 6-6,2 4-3,5 2 3,4 4 2,4 2 10,7 0 2,1 4 26,7 1-39,4 1-12,7 0-11,2 2-12,4-1 0,10-9-13,3 1-7,7-4-14,5 0 9,5-3-23,6-1-1,10 4-6,4-8-8,7-6-4,8-2-5,4-8 0,4-3-7,7-7-3,3-5-5,-4-5-2,3-3 0,12-6-2,2-1 4,-1-5-8,-2-7 17,-2-1-8,-5-2-2,-3-7 7,-3-2-5,-7-6-6,-3-3 2,-6-5 6,-7-2-1,-5-3-8,-5-3 1,-8-2 2,-8-1 2,-7 8 10,-7-3-13,-5-1-3,-5 5 7,-6-10-3,-7 5-53,-2 4 67,-4 4-55,2 9 42,-2 3-86,-3 3 37,2 1-105,-1 6-79,5 5-100,1 2-132,0-1-170,4 9-232,-1-2-713,3 4-1232</inkml:trace>
  <inkml:trace contextRef="#ctx0" brushRef="#br0" timeOffset="3161.299">25429 633 420,'0'0'539,"-2"-10"-64,2 10-64,0 0-13,0 0-39,-7-9-23,7 9-2,0 0 20,0 0 4,0 0 30,0 0-44,-9 9 34,9-9-10,-2 20-23,2-4-22,0 0-46,0 3-52,0 2-44,2-2-33,-2 2-32,2 2-16,0 1-25,0-6-13,-1 3-16,1-3-18,3 0-58,-3-3-64,0 1-72,1-3-36,-1-1-57,-2-12-40,4 19-49,-4-19-83,5 14-54,-5-14-43,0 0-92,6 6-619,-6-6-847</inkml:trace>
  <inkml:trace contextRef="#ctx0" brushRef="#br0" timeOffset="3446.593">25438 747 621,'0'-17'585,"-2"2"-98,0 1-24,2 1-28,0 1-45,2 1-26,0-2 0,3 4-20,3 1-37,0 1-8,3 2-33,7 3-10,-1 2-31,8 2 20,2 3-22,2 5 13,7 4-19,0 1-52,0 5 19,-1 2-1,2 1-5,-3 1-19,-1 2-25,-1-1-22,-5 1-22,-2-2-13,-7-3 3,0-1-5,-7-2 3,0 1 9,-6-5-4,-3-1-6,-4 1-9,-2-2-34,-6 1-34,-3 1 0,-5-4 0,0 2 0,-5-5 0,-6 3 0,-2-3 0,1 1 0,3-4 0,0 0 0,0 0 0,3 0 0,3-1-79,5-1-168,1-2-137,15 0-62,-22 2-117,22-2-102,0 0-54,-10-4-210,10 4-389,12-7-922</inkml:trace>
  <inkml:trace contextRef="#ctx0" brushRef="#br0" timeOffset="3662.764">26233 913 13,'0'0'968,"0"0"-137,3-10-48,-3 10-71,0 0-81,6-9-52,-6 9-105,0 0-17,10-9-52,-10 9-54,22-7-57,-8 4-54,6-1-43,2 0-31,7 0-26,0 1-41,5 0-9,3 1-18,-4-2-24,1 1-29,-5 1-54,0-2-118,-2 1-55,-3 1-77,-5 0-55,1 0-95,-5-3-72,-3 3-58,-1-4-22,-4 2-123,-7 4-467,8-11-789</inkml:trace>
  <inkml:trace contextRef="#ctx0" brushRef="#br0" timeOffset="3941.422">26638 696 649,'-13'-7'633,"4"1"-40,4-1-14,-4 1-31,9 6-34,-11-9-40,11 9-38,-9-9-33,9 9-61,-9-9-18,9 9-58,0 0 27,0 0-46,9-3 29,-9 3-30,20 3-24,-2 3-16,1 2-13,2 2-15,4 4-27,0-1-23,0 3-12,-3 1-18,0 0-22,-1 1-76,0 1 0,-2 0 0,-3 0 0,-3-1 0,-1-1 0,-3 1 0,-3-3 0,-3 1 0,-1-1 0,-4-1 0,-1 1 0,-1-1 0,-2-1 0,-4 0 0,1-1 0,-2 1 0,-1-4 0,-1 1 0,2-1 0,-2-1 0,4 0 0,-3-4 0,3 2-128,9-6-359,-13 7-125,13-7-143,0 0-128,-12 3-801,12-3-1357</inkml:trace>
  <inkml:trace contextRef="#ctx0" brushRef="#br0" timeOffset="4179.757">27346 715 396,'0'-16'879,"2"4"-89,-2 12-60,-2-22-90,2 22-74,-2-19-73,0 11-68,2 8-46,-3-15-100,3 15-19,0 0-34,-5-9 4,5 9-61,0 0 26,0 0-75,-2 13 30,2-13-39,0 19 1,2-6-28,1-1-14,1 4-16,-3 1-18,3 0-49,0 0-85,-1 0-23,1-1-53,0 1-44,2 0-69,0-3-70,-4 1-73,3-3-69,-1-3-88,-4-9-162,5 16-468,-5-16-826</inkml:trace>
  <inkml:trace contextRef="#ctx0" brushRef="#br0" timeOffset="4627.744">27351 627 43,'-3'-18'830,"3"3"-139,2 1-37,-1-1-56,3 1-83,2 0-45,2 0-37,3 5-41,1-2-28,3 3-36,2 3-15,2 0-18,1 5-34,0 0 32,4 5-98,-1 2 32,-2 2-105,-4 4 42,2 1-76,-6 1 34,-2 3-14,-4 0-12,-1-1-16,-3 1-15,-3 1-11,-1-4-56,-3 3 47,-4 1-57,0 0 43,0-2-61,-3-2 49,1-1-92,1-3 61,-1 0-63,-1 0 53,3-2-59,-1-3 56,3 1-61,6-7 49,-10 10-49,10-10 23,0 0-25,-7 6 32,7-6-27,0 0 21,9-7-16,-9 7 7,14-9-22,-1 2 9,1 1-13,1-1 26,4-2-10,1 1 31,2 3-8,3-1 25,0 3-10,0 0 25,2 6-9,0-3 25,-1 4 2,-1 3 42,2 4 3,-4-2 42,-5 3 4,-1-2 69,-7 0-33,-1 2 51,-4-1-59,-5-11 50,-1 21-51,-7-10 47,-2 1-64,-3 0 46,-3 0-57,-4-2 30,0-1-72,-3-1 43,0-1-63,1-1 39,-1-1-66,-1-1-1,1-1-24,2-2-8,0-2-131,2 0-79,-2-1-134,2-3-120,4 1-143,-1-2-143,-1 1-937,5-2-1398</inkml:trace>
  <inkml:trace contextRef="#ctx0" brushRef="#br0" timeOffset="5884.261">7012 2593 122,'-4'-11'862,"2"0"-196,-2 1-41,1 1-19,3 9-31,-6-17-55,6 17-61,-5-14-60,5 14-50,-4-11-52,4 11-53,-4-9-39,4 9-33,0 0 7,0 0-6,0 0-22,0 15-13,0-15-35,2 22-17,-2-9-32,1 1 3,-1 2-24,1 1 8,0-1-24,1 2 3,-2-1-20,1 0-38,0 0-47,-1 0-37,2-2-34,-1 0-59,0-3-33,0 1-37,3-4-93,-4-9-18,4 18-51,-4-18-34,2 14-40,-2-14-669,4 8-800</inkml:trace>
  <inkml:trace contextRef="#ctx0" brushRef="#br0" timeOffset="6185.088">6984 2585 461,'-6'-22'584,"1"1"-71,-2 0-39,2 1-7,3 1-69,-1 3-31,0-1-5,2 6-22,1-1-50,3 0-28,-3 12-18,9-10-2,-9 10-32,18 0 3,-8 5 8,4 3-12,4 3-19,2 8 3,2 0-23,3 4-4,0 1-13,0 2-32,0-2 11,-1 1-16,-1-1-7,-4-2-26,0 0 3,-2 2 51,1 0-18,-2-2-11,-3 0-18,-4-3-11,0 1-10,-5-3-8,-3 0-8,-1 0-5,-4-1-10,-3 1-25,-4 0-13,-2 0 0,-3-3 0,-3 1 0,-2 1 0,-3-3 0,0-1-11,1-2-87,2-1-61,-2-1-40,2-1-69,3-3-79,-1 1-61,2-2-129,3-1-154,1 1-213,13-3-547,-16 0-1066</inkml:trace>
  <inkml:trace contextRef="#ctx0" brushRef="#br0" timeOffset="6485.905">7670 2706 208,'7'-12'860,"-1"3"-106,-1-1-24,-1 2-51,1 0-30,-1 0-58,-4 8-64,6-13-60,-6 13-55,7-9-78,-7 9-59,0 0-54,6-9 4,-6 9-17,0 0-10,8 11-31,-8-11-33,2 17-19,0-5-26,-1 0-9,0 0-28,0 3 1,1 0-6,-1 1-20,0-2-3,1 3-14,-1-2-44,-1-3-42,1 3-34,-1-3-50,1 0-48,1 0-59,-2-12-39,1 21-32,-1-21-67,3 17-71,-3-17-84,0 13-71,0-13-180,0 0-370,0 0-791</inkml:trace>
  <inkml:trace contextRef="#ctx0" brushRef="#br0" timeOffset="6987.004">7656 2581 207,'-2'-12'712,"0"-1"-64,1 3-45,2-1-70,2 2-35,0-1-52,3 0-18,4 3-36,2 1-46,3-1-27,-1 3-39,4 3-29,0 1-4,0 3-32,-2 1-23,2 3-31,0 2-34,-1 0-7,-2 3-24,-5-2 2,1 2-29,-3 0 9,-2 2-14,-3-2-1,-1 2-23,-4-1 4,-1 3-22,-4-1 5,0-2-14,-4 2 21,1 1-34,-3-2 11,3-4-26,1 2-11,-2-2-16,2-1 10,2-1-5,1-2 2,6-6-25,-12 8-4,12-8 0,0 0 2,-7 5-1,7-5 1,0 0 15,0 0 19,9-9-3,-2 4-9,2-1 14,0 0-6,3 1 1,2-1 8,1 0 6,2 1 1,0 2 3,2 0 2,0 1 19,0 2-20,0 1 11,-1 2 4,-1 1 20,-1 0 21,0 2 31,-1 1 15,-2-1 9,-1 2 18,-3 1-15,-1 0 21,-2 0 7,-2-1-5,1 1 3,-5-9 12,0 20-20,-2-11-4,-3 0-17,0 1-15,-3 0-13,-1-1-71,-3-1 0,0 1 0,-4-1 0,-2-2 0,-2 0 0,-2 3 0,0-4 0,-1 0-19,-1-1-161,0 0-69,1-2-91,1 0-112,-3-1-48,3 1-115,3-2-87,-3 3-184,2-3-462,-1 0-951</inkml:trace>
  <inkml:trace contextRef="#ctx0" brushRef="#br0" timeOffset="7256.586">7451 3019 490,'0'0'780,"0"0"-56,0 0-61,11-4-34,-11 4-42,0 0-46,0 0-64,10-2-40,-10 2-41,0 0-25,0 0-32,8 5-26,-8-5-33,6 7-31,-6-7-39,3 13-22,-3-13-16,1 12-36,-1-12-24,0 17-15,-1-5-97,-1-2 0,0 1 0,-3 1 0,1-1 0,-1 3-187,0 0-105,-2 0-117,1-1-102,-4 4-199,0 1-187,-2-3-744,2-1-1302</inkml:trace>
  <inkml:trace contextRef="#ctx0" brushRef="#br0" timeOffset="17947.458">11928 1999 106,'4'-16'784,"1"2"-138,-2 0-64,-1 1-3,2-3-71,-3 3-50,-1-1-35,0 2-45,-1 1-51,-3-1-32,1 0-17,-3 3-36,0 1-31,-2 3-4,-1 1-22,9 4-8,-22 0-25,8 4 0,1 4 0,-3 3-21,1 4-7,-4 4-12,4 3-4,-1 3-2,-3 4 0,6 0-15,0-3-18,2 4-4,2-1-6,1 2-13,2-3-11,3-3-6,2 0-3,2 2-4,5-3 0,-1-1-2,3-2-1,5 2-5,2-3 0,-1-3 0,4-3-8,3-3 2,-1-2-2,3-3 0,0 0 0,3-4-9,-3-2 1,4-2 2,1-4-5,1-3 3,3 0-4,-4-4 4,5-2-1,-6 0-1,0-3 0,-2-4 0,-2-2 0,-4 2 0,-3-4 0,-2 0 0,-2-2 0,-2-1 0,-6-3 0,1 1 0,-5 4 0,-3-2 0,-1 0 0,-2 2 0,-3 1 0,-3 5 0,-1 1 0,-3 3 0,1 3 0,-4 1 0,-1 4 0,0 2 0,-3 2 0,3 2-25,2 2-138,-2 4-109,-1 0-89,2 4-101,0 1-115,0 4-175,-1 2-1010,5-1-1454</inkml:trace>
  <inkml:trace contextRef="#ctx0" brushRef="#br0" timeOffset="18682.582">13092 2075 526,'-11'-3'617,"11"3"-58,-18-4-45,18 4-51,-15-3-31,15 3-15,-12-2-27,12 2-44,-11-3-46,11 3-23,0 0 48,0 0 1,0 0 9,0 0-4,7 8-34,6-4-30,5 0-31,7 0-34,2-2-24,11 1-29,3-1-27,8 0-21,3-2-19,2 0-25,-3 3-6,3-3-14,-2 0-4,0 2-11,-1-2-34,-8 0-25,-3 0-49,-2 0-45,-6 0-89,-5 0-50,-5 0-29,-1 0-32,-6 0-36,-1 0-63,-1-2-36,-13 2-4,16-5 45,-16 5-14,5-7 54,-5 7-5,0 0 115,-8-15 59,0 9 59,-1-2 56,0 0 35,-5-3 50,1 2 23,-1-3 66,-1 0 23,-1 1 69,1-1 10,1-1 35,3 4 14,0-3 13,-1 4 18,5-1-26,1 1 15,-2 1-30,8 7-7,-4-11 26,4 11-13,8-5 14,-8 5-5,19 0 19,-3 4 10,4 2-10,2 3-20,3 3-37,-2 2-19,4 1-31,-5 2-19,1 0-25,-3-2-6,-3 5 11,0 1 27,-4 0-5,-1-2-20,-3 1-17,-5-1-10,-2 1-14,-2-1-14,-4 3-44,-3-2-5,0-1 0,-4 0 0,-2 0 0,1-2 0,-1-1 0,-3-1 0,2-4 0,-2 0-116,3-1-86,4-2-105,0-2-119,0-1-164,9-5-208,-11 7-215,11-7-491,0 0-1130</inkml:trace>
  <inkml:trace contextRef="#ctx0" brushRef="#br0" timeOffset="19050.416">14730 2102 716,'14'-10'650,"-5"2"-38,-1 0-38,-3 0-69,-5 8-45,4-15-65,-4 15 3,-8-12-73,8 12-12,-12-10-50,2 7-13,0-1-39,-1 3-28,-3-1-34,14 2-27,-24 0-22,12 2-18,1 1-21,1 0-14,0 2-7,4 0-10,6-5-6,-4 15-3,4-15-4,4 21-4,2-9 0,4 0-3,0 3 1,4-1 0,2 1-9,2-1-3,2 2 2,1-1 0,-2 0 1,0-1-2,-3-1 1,1-1 2,-3 1-4,-3-3 5,-1 1 6,-1-2 4,-6 1-4,-3-10 0,2 17 1,-6-9-2,-5 1-4,-2-2 0,-2 2 1,-4-3-2,-3 1-3,-2-2-5,-2-1-24,-1-1-24,4-2-25,0 1-34,0-2-45,0-1-65,6-1-36,-1-3-124,5-1-99,2-2-112,2 1-187,6-5-337,4 0-732</inkml:trace>
  <inkml:trace contextRef="#ctx0" brushRef="#br0" timeOffset="19266.596">15061 1959 664,'18'-10'754,"-5"0"-88,-1 1-36,-1 0-49,-4 3-42,1 0-71,-8 6-82,12-8-17,-12 8-19,0 0 14,0 0-5,11 7-25,-11-7-41,4 17-42,-4-5-51,3 0-22,-2 3-32,2 1-31,-1 2-28,-1-2-10,4 2-13,-2 1-16,-1 3-5,1 1-10,-1-1-4,1 0-5,0-2-10,-2-1-50,0-2-60,0 2-74,-1-4-95,0-1-99,0-2-68,0-12-142,-1 22-123,-1-12-128,2-10-637,-9 12-1082</inkml:trace>
  <inkml:trace contextRef="#ctx0" brushRef="#br0" timeOffset="19435.914">14946 2293 542,'0'0'654,"0"0"-115,-6-5-24,6 5-61,4-8-62,-4 8-47,16-9-27,-3 2-70,3-1-14,0 2-78,6-2-17,0-1-52,0-1-12,5 0-107,0-2-85,-4 5-96,0-3-106,-4 3-25,2-1-80,-5 3-94,-1-2-342,-1 2-410</inkml:trace>
  <inkml:trace contextRef="#ctx0" brushRef="#br0" timeOffset="19921.648">15269 2184 402,'0'0'615,"0"0"-82,7 7-55,-7-7-45,15 2-67,-15-2-48,23-4-40,-9 2-26,2-1-13,1 0-22,5-2-2,0-1-29,0 0-20,2-2-21,-3 1-5,-1 0 9,-4 0 4,-2 0-1,0 2-13,-6 0-21,2 0-13,-10 5-12,12-9-9,-12 9-17,0 0-4,0 0-21,-4-10-6,4 10 2,-18 2-13,8 1-2,-5 3-3,0-1 12,-4 6 20,-1-2 26,3 1-7,-2 3 5,2 0-11,2 2-4,1-2-4,1 2-6,2-1 2,3 1-17,1-2-11,1 1 8,3-3-13,3-11-12,2 22-31,3-14-22,2 0-18,1-2-40,4 2-17,5-4-19,-1 0-5,6-1-59,2 1-11,4-4-37,-1-2-16,1-1-27,2-1 3,-5 1 46,2-4 37,1-1 3,-4-1 39,-3-1 30,-1 1 32,-1-3 22,-3-1 39,-2 0 35,-3 0 46,0 1 49,-5 0 8,-1 3 30,-1 0 29,1-2 33,-5 11 10,8-15-6,-8 15-25,5-8 21,-5 8 9,0 0 19,0 0 4,0 0-22,6 12-15,-6-12-21,0 21 10,0-5 6,0 4 19,0 6-21,-1 1-12,1 6-30,-3 2-10,3-1-24,-1 2-20,0 0-17,-1 1-9,2-4-12,0 1-8,2 0-21,-1-5-34,-1-2-54,1-3-56,1 0-80,0-5-59,-2-2-97,0-2-22,3-1-95,-2-4-78,-1-10-124,1 14-762,-1-14-1063</inkml:trace>
  <inkml:trace contextRef="#ctx0" brushRef="#br0" timeOffset="20206.834">15843 2331 171,'6'-30'684,"1"6"-139,2 2-66,-2 0-43,4 2-38,1 2-61,0 1 2,1 1-11,2 4-11,1 1-2,-1 4-25,0 2-9,2 1-12,-3 4-2,1 3 6,2 2-15,-5-1-2,1 5-60,-1-1 9,-3 2-42,-4-1-10,-1 2-32,-3 1-12,-2-1-30,-2 0-10,-3 3-13,-3 0-7,-4 1-12,-1-1-2,-3 1-14,-1-2-3,-2 0-7,0-1-42,0-2-32,0-1-50,-2 0-39,3-3-31,0 1-37,2-2-29,1-2-46,0-1-33,2-2-75,3 3-54,11-3-43,-23-3-131,23 3-612,-19-2-853</inkml:trace>
  <inkml:trace contextRef="#ctx0" brushRef="#br0" timeOffset="20692.067">17094 2094 768,'15'-9'689,"-4"1"-71,-1 2-30,0-2-41,-2 0-62,-2 1-54,-1 0-68,-5 7-34,8-13-44,-8 13 8,4-12-47,-4 12-40,-4-11-7,4 11-22,-10-6-18,10 6-5,-16-1-12,16 1-9,-21 2-3,5 3-17,1 1 7,-3 2-23,0 4 1,-2 0-19,-1 1-5,2 3-6,0 1-9,1 0-8,3 0-8,2-1 5,-2 5 4,3-2 1,1 0-2,2 0-13,2 2 4,2 0-7,1-4-11,3 0 3,2 1-5,3-2-2,1 1-1,3 1-3,2-3-16,4 0 0,0-3 0,3-1 0,1-3 0,-2 1 0,2-3 0,-2-1 0,1-3 0,-2 1 0,-2-1 0,0-2 0,-13 0 0,19 0 0,-19 0 0,11-5 0,-11 5 0,0 0 0,-2-12 0,2 12 0,-14-10 0,4 5 0,-3-2 0,-2 2 0,1 1 0,-2 1 0,-1-2 0,0 3 0,3-1 0,0 3 0,3-1 0,11 1-248,-23-3-218,23 3-100,-16-1-174,16 1-133,-11 3-802,11-3-1347</inkml:trace>
  <inkml:trace contextRef="#ctx0" brushRef="#br0" timeOffset="20908.237">17679 2323 793,'14'1'1044,"-2"1"-169,-12-2-63,18 1 20,-18-1-92,14 1-94,-14-1-70,0 0-59,18 0-52,-18 0-80,0 0-65,13-2-134,-13 2-186,0 0 0,10-7 0,-10 7 0,0 0 0,7-9 0,-7 9 0,0 0 0,7-11 0,-7 11 0,4-9-280,-4 9-172,3-9-50,-3 9-134,0 0-146,4-12-226,-4 12-432,0 0-1050</inkml:trace>
  <inkml:trace contextRef="#ctx0" brushRef="#br0" timeOffset="21726.032">8114 4100 37,'0'0'912,"-5"-16"-166,2 6-80,-2 0-38,1 1-21,-1-1-31,-3 2-65,3-1-59,0 2 1,0-1-41,-2 0-36,7 8-54,-10-10-55,10 10-47,-6-7-9,6 7 23,0 0-9,-6 8-26,6-8-62,-3 21-137,2-8 0,-1 3 0,1 2 0,1 0 0,0 0 0,-1 2 0,0 0 0,1-1 0,-3 0 0,3 0 0,-1-2 0,1 1 0,-1-2 0,1-3 0,0 0-266,0-13-124,0 21-29,0-21-20,2 16-63,-2-16-67,0 0-41,5 10-37,-5-10-736,0 0-982</inkml:trace>
  <inkml:trace contextRef="#ctx0" brushRef="#br0" timeOffset="22042.456">8008 4025 562,'-7'-21'615,"-3"-1"-90,2 2 4,1 0-40,0-1-7,0 2-43,2 2-32,-1 2-18,3 0-32,0 3-32,2 0-43,1 12 5,2-18-31,-2 18-31,12-13-22,-3 11-13,5 0-3,3 2-22,6 4-26,1 5-7,5 2-14,7 3-5,1 5-13,2 0-13,0 2-12,-1 2-15,-1-1-7,2 1-6,-2 0 26,0-1 3,-1 0 10,-2 0-14,-1 1-26,-6-3-46,-4-2 0,-3 0 0,-4-4 0,-3 2 0,-6-2 0,-3 0 0,-4-2 0,-2 2 0,-5-1 0,-5 2 0,-3-1 0,-4-2 0,-4 1 0,-4 0 0,-2-2 0,-3 1 0,-6 0 0,5-3 0,-7 1 0,1 0 0,5-1 0,1-1 0,2 0 0,2-1-137,4 0-343,2 2-93,2-2-169,3 3-235,3-3-694,3 0-1339</inkml:trace>
  <inkml:trace contextRef="#ctx0" brushRef="#br0" timeOffset="22775.565">13110 3749 716,'0'0'892,"-16"-6"-118,16 6-91,-17-4-18,17 4-49,-14-5-83,14 5-76,-15-4-40,15 4-30,-16 4-31,9 1-10,0 2-27,-1 3-28,2 5-26,-2-1-40,3 6-37,-1-1-127,2 2-61,1 0 0,0-2 0,1 2 0,2-2 0,-2 1 0,4 1 0,-2 0 0,0-4 0,5 1 0,-3-1 0,1-2-87,1-2-237,2-4-60,-1 0-55,1-2-81,-6-7-77,12 8-57,-12-8-30,0 0-150,15 3-317,-15-3-765</inkml:trace>
  <inkml:trace contextRef="#ctx0" brushRef="#br0" timeOffset="23230.069">13039 3805 156,'4'-17'741,"3"0"-158,-1 2-80,3-2-20,5 3-29,1 2-45,1 0 5,5 3-36,-1 1 2,-2 5-8,2 2-12,2 2-30,-1 2-24,1 2-25,-2 2-24,-2 5-53,-2-2-33,0 4-18,-5 0-24,-2-1-20,-4 2-14,-1 0-19,-4 2-6,0 0-8,-6-2-18,-2 3-3,-1 1-13,-2-2 7,-3-3-24,1 1 8,-1-1-11,-1-3 9,1-1 0,5-2-8,-3 0-11,2-3 3,1-1-22,9-4-8,-15 7-17,15-7-1,0 0 8,-12-1-2,12 1 9,0 0-4,4-10-4,-4 10 4,12-10 10,-3 5 1,0 0 5,5 1-5,1 0 15,1 1-8,1 1 13,0 2-7,1 1 9,-1 0 17,2 3-21,3 2-8,-2 1 30,3 3 5,0 1 2,-4 1 11,0 0 10,-2 0 5,-1 1-2,-3 0 15,-1 0-2,-5-4 2,-1 4 5,-4-1 9,0 0 0,-2-12-2,-4 19 0,0-9-9,-5-1-8,-1 1-6,-3-1-15,-5 0-4,-2-2-31,-2-1 0,-3-1 0,0-2 0,-4 0 0,0-2 0,0-1-65,-2 0-86,3-3-83,-3 2-119,2-3-101,2-1-159,0 0-216,2-1-907,-4-3-1419</inkml:trace>
  <inkml:trace contextRef="#ctx0" brushRef="#br0" timeOffset="25003.235">23524 3766 145,'0'0'465,"0"0"-83,0 0-72,0-14-21,0 14-18,0 0-9,0 0-7,1-13-13,-1 13-14,0 0-12,0 0 24,-1-11-2,1 11 19,0 0-4,0 0-23,0-12-23,0 12-17,0 0 1,-3-11 10,3 11 1,0 0-8,-3-12-16,3 12-15,0 0 3,-4-12-23,4 12 8,0 0-13,-5-11-16,5 11-18,0 0-14,-3-11-8,3 11-13,0 0-8,0 0-4,-2-11-10,2 11-8,0 0-8,0 0 6,0 0-18,-4-10-6,4 10-1,0 0-6,0 0-1,0 0 1,0 0-1,0 0-1,0 0-2,-3-10-4,3 10-3,0 0 11,0 0-13,0 0 0,0 0 4,0 0 3,0 0-4,0 0-2,0 0 5,0 0-5,0 0 3,0 0-1,0 0 12,0 0-7,0 0-6,0 0-2,0 0 3,0 0 2,0 0 1,0 0 0,0 0 13,0 0-18,0 0-1,0 0 4,0 0 4,0 0-5,0 0 3,0 0 2,0 0-4,0 0 19,0 0-27,0 0 13,0 0-1,0 0-3,0 0 3,0 0-11,0 0 19,0 0-7,0 0 0,0 0-1,0 0 2,0 0 2,0 0-4,0 0-6,0 0 6,0 0 3,0 0-3,0 0 12,0 0-6,0 0-11,0 0 5,0 0-3,-9-3 1,9 3 3,0 0-6,0 0 1,0 0 1,0 0-3,0 0 4,0 0 4,0 0-5,0 0-5,0 0 4,0 0 0,0 0-4,0 0 7,0 0-1,0 0-1,0 0 0,0 0-3,0 0 1,0 0 10,0 0-13,0 0 4,0 0 1,0 0 4,0 0-1,0 0-2,0 0 1,0 0-2,0 0 0,0 0 1,0 0-2,0 0 8,0 0-5,0 0-2,0 0 3,0 0 4,0 0-6,0 0 2,0 0-2,0 0 0,0 0 0,0 0 0,0 0 17,0 0-14,0 0-5,0 0-3,0 0 12,0 0-11,0 0-7,0 0 9,0 0-2,0 0 0,0 0-11,0 0 4,0 0 2,0 0-4,0 0-11,0 0-3,0 0-1,0 0 3,0 0-11,0 0-5,0 0-10,0 0-1,0 0 4,0 0-5,0 0-14,0 0 2,0 0 4,0 0 0,0 0 1,0 0 0,0 0-3,0 0-6,0 0-10,0 13-20,0-13-6,0 0-10,0 0-9,0 0-22,4 7-45,-4-7-15,0 0-20,0 0 7,0 0-3,0 0-25,4 10-5,-4-10-2,0 0-10,0 0-30,0 0-48,4 9-112,-4-9-277,0 0-239</inkml:trace>
  <inkml:trace contextRef="#ctx0" brushRef="#br0" timeOffset="26253.462">23623 3613 454,'0'0'714,"-6"-7"-149,6 7-29,-5-7-24,5 7-38,-5-10-17,5 10-31,-7-6-8,7 6-37,0 0-38,-6-8-35,6 8-11,0 0 38,0 0-27,-6 12-2,6-12-20,0 22-25,0-10-21,1 5-12,1 1-26,-1 0-62,0 3-140,2 0 0,-2-3 0,2 4 0,-2 2 0,1-4 0,-1 0 0,1-3 0,-2 2 0,0-2 0,0-2 0,0-1 0,1-2 0,-1 1 0,0-13 0,0 21-242,0-21-53,0 16-55,0-16-54,-1 11-61,1-11-78,0 0-28,0 0-6,0 0-69,0 0-652,0 0-901</inkml:trace>
  <inkml:trace contextRef="#ctx0" brushRef="#br0" timeOffset="26707.855">23568 3792 391,'0'-18'652,"-2"3"-118,2-5-33,-1 3-8,1 0-70,1-1 5,1-2-51,0 3-9,3 2-35,0-2-14,2 1-32,3 1 5,3 0-7,2 5 8,3-1-12,0 5 1,2 2-49,1 1-30,-2 3-22,1 3-36,3 2-15,-5 3-21,0 1-25,-3 3-8,-6 0-16,0 0-12,-3 2-9,-4 0-3,-2 1-13,-2 0-2,-5 1-5,-2 3-2,-2-1 0,-2-1-10,0-1-17,-2 0-22,1-1-12,-2-1-6,3-3-2,1-1-1,3-2 1,0 0 11,0-2-11,9-6-2,-12 9 4,12-9 4,0 0-8,0 0 16,0 0 5,0 0 6,0 0 1,13 0 7,-13 0 9,22-6 3,-8 6 3,-1 0-1,3 3-4,1-3 5,2 4 1,-1 1 9,2 2-1,1 0 3,-3 1 21,-2 4-2,-1-3 14,-2 3 22,-2-1 0,-2 0 2,-2 1 12,-2-1-2,-1 0 3,-2 2-8,-2-13 2,-3 20-9,-2-11-2,-4 1-7,0-1 2,-1 0-8,-4-1-10,-2-1-1,0 0-10,-2-2-8,-3-2-2,0 0-5,0-1 3,-2-2-5,0 0-17,-3-2-27,1 1-41,2-4-45,-1 0-65,2-1-51,2 1-98,4-3-74,1 1-126,1 0-143,4 0-177,0-3-628,5 1-1112</inkml:trace>
  <inkml:trace contextRef="#ctx0" brushRef="#br0" timeOffset="27256.124">24623 3767 555,'0'0'866,"4"-11"-99,-4 11-82,1-11-41,-1 11-55,0-13-60,0 13-37,-2-15-3,2 15-51,-3-14-47,3 14-52,-3-14-35,3 14-31,-3-10-34,3 10-37,0 0-33,-8-7-27,8 7-64,-10 4-78,6 2 0,-4 3 0,3 1 0,-5 5 0,4-1 0,-3 5 0,1 0 0,-1 1 0,1-2 0,1 1 0,-1 1 0,0-2 0,3-3 0,0 0 0,0 1 0,1-4 0,0-1 0,2-1 0,-2-2 0,4-8 0,-4 16 0,4-16 0,-2 9 0,2-9 0,0 0 0,0 0 0,0 0 0,0 0-3,4-11-181,-1 3 0,2-4 30,-1-1 15,2-2 30,1-4 7,-1 0 31,2-3 1,0 0 28,1-3 1,1-1 3,-1-1 7,-2 5 5,1 1 9,1 1 14,-1 3 19,2 0 18,-5 2 8,4 3 9,-5 3 4,3 2 28,-7 7 9,13-7 9,-13 7 7,17 3-3,-7 2 1,0 3 6,1 2 12,0 4-9,2 1-45,-2 3-70,2 0 0,1 4 0,1 1 0,-2-1 0,0 0 0,0-2 0,-3-1 0,1-2 0,1 1 0,0-1 0,0-2 0,-1 0 0,-2-1 0,1-3 0,0-1-65,-4 1-222,2-3-58,-3-2-54,-5-6-62,9 10-119,-9-10-97,0 0-70,0 0-722,0 0-1091</inkml:trace>
  <inkml:trace contextRef="#ctx0" brushRef="#br0" timeOffset="27525.696">24620 3814 249,'-13'-4'938,"1"0"-166,2 0-80,10 4-63,-16-4-83,16 4-37,-9-5-71,9 5 5,0 0-51,0 0-15,14-5-26,-1 5-35,5-3-12,1 3-18,6 0 1,3 0-12,2 0-10,2 0-143,-2 0-122,0 3 0,-2-3 0,-1 0 0,-5 1 0,-1-1 0,-2 2 0,-3-1 0,-2-1 0,-1 0 0,1 1 0,-14-1 0,16 1 0,-16-1 0,16 1 0,-16-1 0,0 0 0,15 0 0,-15 0 0,0 0 0,0 0 0,0 0 0,0 0 0,14-2-335,-14 2-264,0 0-149,0 0-136,0 0-892,0 0-1472</inkml:trace>
  <inkml:trace contextRef="#ctx0" brushRef="#br0" timeOffset="58118.872">3401 8170 373,'0'0'679,"0"0"-113,0-17-43,0 17-69,0 0-28,0-14-25,0 14-41,0 0-37,-1-10-46,1 10-56,0 0-23,0 0-16,-14 0-10,14 0-17,-17 10-7,4-1 12,-2 3-47,-4 0 2,0 4-37,-6-1 10,1 3-37,-4 3 12,-1-1-31,-2 1 17,2 0-25,-2 0 18,0-2-12,6-2-7,-1-2-23,-1 1 15,2-3-15,-2 2 20,3-3-22,-2-1-1,6-1 1,-2-2 1,0 1-2,3-4 4,0 0-1,1-3 10,0 1-14,3-3 21,-1-3-20,0 2 17,0-5-23,0 2 20,2-3-24,-1-1 21,0-4-16,3 1 19,0-1-22,2-1 23,0 0-22,2-1-1,2-1 2,-1 0 2,2 1 1,1-1 2,2 0 2,2 2-9,1 1 4,0-1 1,3 1-1,2 0 5,2 2-1,1 3 0,1 2 3,1 1 0,1 1-1,2 3 8,3 3-8,1-1-1,1 5 0,2-2 1,2 4 1,-1-1 19,5 3-25,-1 0 23,2 0-28,0 2 19,2-2-21,0 3 9,1-3-31,-2 4 12,2-5-22,0 2 8,-1-3-21,1 1 33,0-1-11,1-4 26,-6 0-18,3-2 23,-1-2-17,0 0 25,0-2-19,-1-2 23,-1 0-16,0-2 24,-3 0-21,0-3 29,-1-1-16,-6 1 50,0-1-25,-3-1 17,-3-1-24,-3 0 17,-2 0-22,-1-1 3,-4-2 1,-1-2-1,-3 1-5,-1-1-1,-4-3-5,-2-1 17,-1 2-23,-3-5-3,-1 5-3,1 2 7,0 1-7,0 2-8,-1 0 5,2 5-14,1 0-27,-1 1-62,3 4-60,0 0-35,11 3-74,-17 0-83,8 4-94,9-4-98,-14 10-787,9-3-940</inkml:trace>
  <inkml:trace contextRef="#ctx0" brushRef="#br0" timeOffset="59168.558">7001 8307 345,'6'-7'711,"-6"7"-126,7-9-67,-7 9-72,0 0-57,1-14-24,-1 14-21,0 0-30,-7-7-58,7 7-22,-12-1-51,1 3 5,0 1-25,-6 4-17,-1 1-13,-3 1-23,-5 4-27,-1 3-8,-5 4-11,-1-2-15,0 3-4,-2-2-6,2 0-5,0 0 9,2-1-2,6-4 4,-1 0-6,6-4-4,2 2-8,-1-4 0,4-1-24,0-1 28,5-1 9,-3-2-6,13-3-6,-18 3-3,18-3-11,-15 0-15,15 0 2,-10-8-2,10 8-1,-8-14 0,8 14 6,-4-19-5,4 19 6,3-24-5,-2 11-1,2 1 0,0-5-1,1 3 1,2-1-12,0 0 3,3 1-4,0-3 5,0 5 0,2-1-21,-1 3 24,2 2-3,2 0-3,-1 4-7,1 1 0,0 3-2,1 1-5,1 3 3,1 3-1,3 0-4,0 3-2,0 2 0,4 0 11,0 1-6,0 0 5,0 0-4,2-1 6,-2 2 2,4-2 5,0 1 4,3-1 3,-1 0-2,0-2 2,2-2 0,0-1 0,-1 1 1,-3-4-7,0 0 14,1-1-1,-1-3-7,-1-3-5,1 2 5,-2-3 6,-1-1 13,-1-1 11,-4-2-7,-1-2 7,-2-2 6,-2 3-3,-5-3-2,-1 0-4,-1-1 0,-3-4-2,-4 1-24,-1-1 21,-2-1-5,-5-3-23,-2-1 21,-3 0-20,-4-1 19,0 3-22,-3 1 24,-3 1-45,-1 3 41,-3 3-19,2 3 17,-3 4-26,0 2-4,1 3-45,0 1-30,-2 4-42,2 2-38,-1 1-70,2 6-78,1 0-32,4 3-119,2 2-109,6-3-488,0 3-692</inkml:trace>
  <inkml:trace contextRef="#ctx0" brushRef="#br0" timeOffset="59823.66">8695 8405 513,'9'-10'795,"-3"0"-192,1-2-133,-3 3-109,0-3-59,-1 3-32,-1-2-34,-2 11 9,-2-19 21,2 19-35,-5-19-9,5 19-49,-5-12 8,5 12-47,-9-8-3,9 8-32,0 0 19,-20 2-7,12 5-2,-2 1-4,-2 4-2,0 0-18,-4 3-12,0 4-19,-3 0-5,-2 3-11,1-2-10,-2 1-4,-4 1-7,0 0-2,5-4-1,-2 0-2,0-3-3,0-1-5,5-1 1,-2-2-7,3-1-1,0-3-3,3-2 2,-1 0-12,2-3-2,1 1-8,0-5-5,12 2-5,-22-3-4,22 3-1,-16-10-2,7 3-9,1-3-2,2-2-15,-1 0 17,1-2-5,2-1 0,0 1 14,0 2 6,3-1-13,0 1 24,2 1 6,0 0 3,3 0 4,1 4 0,4-1 1,-1 3 2,2 1 1,3 3 5,1 1-30,4 1 38,0 4-33,4-1 39,2 5-2,4 1-5,-1 0 7,2 2-7,0-2 0,1 0 0,0-1-1,2 2-1,0-3 5,3-1-5,-2-1-12,2-1 7,-1 0 3,2-3 7,-4-2-6,5 0 12,-1-3-5,0-1 0,-2 1 9,-2-2 11,-1-3 18,-2 0 16,-6 0 17,-1-2 14,-3-2-15,-3 0-3,-1-2-5,-4-1-10,-5 1-11,-2-3-8,-4 0-3,-5-1-5,-6 0-6,-6-2-13,-10-2 4,-7 2-5,-3 6-14,-8 4 15,-2 4-8,-6 3-13,-4 6 4,-10 6-32,-4 6-90,2 3-130,-2 7-193,4 4-194,0 1-838,4 3-1105</inkml:trace>
  <inkml:trace contextRef="#ctx0" brushRef="#br0" timeOffset="60757.272">2632 10487 543,'14'1'424,"-14"-1"-35,0 0-34,15-1-8,-15 1-17,10-2-34,-10 2-8,9-4-32,-9 4-3,0 0-37,0 0 8,13-3-48,-13 3 16,0 0-21,0 0-13,0 0-8,0 0-14,0 0-25,0 0-9,0 0-2,0 0-8,-10 10-14,1-4-8,-4 0-13,-3 2-10,-6 1-14,-3 3 10,-1-2-31,-2 2 27,-3 1-27,2-2 15,-2-1-22,2-1 18,-1 1-19,6-3 26,0-1-18,3-1 18,1-1-26,1-4 22,3 2-25,1-4 2,-1 2 7,0-6-7,3 1 5,-1 0-4,3-6-1,0 2-4,1-1-4,2-2 0,2-1-5,1 0 10,2-1-11,2 0 10,1 0-8,3 0 12,0-2-14,4 3 11,1 0-9,2 1 12,3 5-12,4 0 1,0 2 10,3 3-2,1 2-10,5 4-6,-1 2-15,5 3-6,0 1-4,0 4 8,4 0 3,1-1-1,-5 0-4,1-2 21,6 3-17,0-4 23,1 3-20,-3-5 27,1-3-23,2 1-1,0-3 20,1-2 21,-1-2-16,1-3 28,0-2-5,2-2 23,-2-3-13,-5 1 34,-5 0-18,-2-2 24,-8-1-27,0 1 17,-3 1-33,-4-4-2,-3 2 20,-4 0-25,-3 0 11,-5-2-21,-2-1-2,-3-2-4,-7-1 0,-2 2-2,-4 3-4,-2-1-1,2 5 0,-2 2-2,-1 0-16,-2 3-35,2 4-41,4 1-47,-2 0-69,0 3-96,0 2-76,2 2-74,0 3-171,3-1-564,0 1-801</inkml:trace>
  <inkml:trace contextRef="#ctx0" brushRef="#br0" timeOffset="61612.903">6772 10403 264,'0'0'624,"0"0"-146,0 0-57,0 0-40,0 12-43,0-12-43,-12 12-30,1-4-13,-2 0-24,-3 3-17,-4 0 13,-3 2-28,-3 2-9,-2-3-14,-7 5-19,-1 0-15,-2-2-13,-3 1-20,-1-1-8,-2-1-7,1 1-8,-1-1 12,2-3-15,3 2-7,5-4-10,2-2-14,3-1-14,2-1 2,3 0-2,4-3 4,2 1 11,1-3-10,3-2-9,0-1-9,2-2-1,1-2-11,1-1-1,2-2-4,3-1-4,1-1-11,3 0-29,1 0 24,2-1-26,2 1 15,3-2-15,0 2 26,3 2-24,1 0 19,2 0-33,1 3 16,0 0-28,2 2 16,1 2-18,2 1 26,0 2-26,0 0 20,3 2-4,2 1 17,2 1-8,-2 4 24,4-1-18,2 2 28,-2 2 3,0-2-3,0 3 8,-1-3-2,1 0-6,-1 3 5,1-3-1,0-1-35,-5 1 40,3-2 3,-1-2-4,1-1 11,1 0-4,-3-2 1,-2-2-1,1 0-2,0-1 1,-3-3-2,2 1 1,-1-3 4,-3 1 7,-4-2 5,2-1-14,-6 1 33,0-3-21,-5 1 11,0-1-13,-3-2 18,-2 12-27,-5-26 15,-3 13-20,-2-4 15,-4 3-20,-4-3 17,-4 0-22,-2 1 11,-2 0-52,2 3-30,-3 0-104,-1-1-107,-1 2-98,-1 1-182,2-1-648,0-2-825</inkml:trace>
  <inkml:trace contextRef="#ctx0" brushRef="#br0" timeOffset="62245.783">6813 9341 638,'11'-17'583,"-2"0"-151,2 0-37,-4 5-38,1-1-29,-3 3-46,0 2-30,-5 8-50,5-10-21,-5 10-11,0 0 3,0 0 2,0 0-13,-13 10-15,7-2-30,-5 2 3,0 1-56,-3 3 54,-1 0-23,0 1 23,-2-1-23,-2 3 4,0 0-38,-2-2 13,0 0-34,-1-1 18,-1 1-24,0-1 12,-1 0-23,0-2 17,-1-1-34,3 0 28,1-3-28,0-1 20,1-1-25,1 0 6,3-3-3,-2 0 20,4-2-24,0 0 18,0-2-20,1-1 18,2 0-18,-1-3 16,2-2-22,-1 0 31,3-3-34,1 0 19,0-2-20,2-1 19,2-3-18,1 1 19,2 2-23,1-3 20,1 2-19,4 1 20,0-1-21,2 0 22,2 4-19,1 0 19,3 2-18,2 2 5,0 3-30,2 0 4,1 3-33,0 1 13,2 2-30,1 1 20,1 3-15,1 0 30,1-1-6,4 3 26,-2-1-4,2 1 16,0-2-9,3 1 11,-1-1-10,3-2 16,0 0-10,-5-3 15,2-1-10,-1 0 15,-2-3-13,3 0-3,-4-1 9,1 2 16,-1-4-13,-3 0 25,-1-1-2,-4 0 43,-2 0-22,-1-3 13,-3 1-19,-2-1 9,-3 1-22,-2-1 22,-3-1-2,-4 0-5,-1-2-5,-7-1-7,-1-1-8,-5 0-3,-5-2 0,-4 1-7,0-2 8,-2 3-7,-1 1-4,1 1-12,3 5-4,1-1-71,1 4-51,2 1-117,2 3-81,1 3-111,-1 2-145,4 2-631,2 3-827</inkml:trace>
  <inkml:trace contextRef="#ctx0" brushRef="#br0" timeOffset="62994.443">9088 9517 256,'0'0'431,"0"0"-129,-3-13-29,3 13-50,-5-10 7,5 10-12,-9-11-15,9 11-28,-9-12 12,1 6 16,8 6 2,-9-12 9,9 12-3,-10-9-22,10 9-19,-9-7-19,9 7-7,-11-2 3,11 2-7,-16 2 9,16-2-27,-18 7-3,4-1-33,2 1 11,-5 1-27,0-1 20,-3 5-29,-1-3 8,-4 2-31,-2 0 27,-1 0-22,0-2 12,-2 3-19,1-4 11,0 1-8,-2-3-2,-1 2-28,0-3 18,4-1-21,-1-1 15,2 0-20,1-3 17,4 0-17,1 0 26,0-5-16,3 2 15,1-1-23,-1-4 16,2-1-21,1-3 14,2-1-18,3 1 19,0-1-19,2-1 1,2 0-12,2-1 27,1 1-24,2 1 19,2 0-12,0 2 19,3 1-23,0-1 19,1 4-5,2-3-16,0 5-6,2 1 0,-9 4-28,21-3 8,-21 3-12,23 1 17,-8 3-15,-1 2 10,3 1-25,0 2 12,2 1-17,0 1-1,0-1 10,5 5 19,2-4 2,-1 2 2,3-1 10,-1 0-2,3-2 2,-2-1 8,4-1 0,-2 0 3,2-2 5,-6-3 3,2-1 3,0-1 7,-1-2-5,0-1 30,-3-2 3,2-1 25,-6-1 5,2-3 22,-2 1 6,-4-3 9,-2 2-21,-4-2 14,-2 0-31,-2-2 7,-5 2-33,-2-2 13,-5 0-30,-5-4 17,-4 4-4,-4-3-7,-6 2-3,-3 2-11,-1 0 3,-2 4-4,-1 3-14,4 1-68,-1 4-34,2 1-54,0 4-102,-2 3-101,-2 6-126,-2 6-234,-2 4-370,4 4-713</inkml:trace>
  <inkml:trace contextRef="#ctx0" brushRef="#br0" timeOffset="63680.716">8342 10747 520,'7'-15'600,"-2"4"-109,-1 1-70,0 0-43,-1 1-59,-3 9-20,4-20-56,-4 20-24,-1-12-26,1 12 2,-4-15-7,4 15-5,-7-9 7,7 9-50,-11-8-3,11 8-4,-16 0-15,16 0-6,-22 4-12,5 3-10,-1 2-7,-5 4-18,-2 1-8,-7 4-12,0 2 0,-3 2-20,1-2 13,-3 1-22,4 1 17,-2-2-21,1 1 11,2-2-24,0-1 18,5-5-21,1 0 20,6-4-26,2 2 24,0-5-20,4-1 4,-1-1-3,3-2 12,12-2-30,-23-1 18,23 1-30,-16-7 26,9 0-21,2 0 25,1-3 11,4 10-19,-1-20 8,2 8-3,2 1 1,2-2 1,3 1 5,1 2 0,1 0-3,4 1 1,3-2 2,2 1-2,2 1 1,3 2 2,0-1-2,3 3 3,1 0 2,0 1-13,0 2 8,1 2 4,1 0 2,-1 5-2,3-2-1,0 4-2,-1-2 1,-1 4 2,1-2 1,-2 2-1,1 0 0,-1 0 2,-2 1-2,-4-3-25,1 0 30,-1-1 1,-1 0 3,-4-3-22,2 0 33,-1-2 12,-1-2 11,0-2 22,-1 0 3,-1-3 22,-1-3-5,0-3 16,-2-4 21,-1 1-34,-3-2 29,-1-4-49,-3-1 27,-1 0-60,-4 1-5,-4-2 1,-1-2-8,-1 3 6,-6-1-14,-3 2-7,-2 2 8,-1 7-13,-5-2-4,1 5-12,0 0-49,-4 3-83,-1 4-114,0 0-200,1 4-234,-4-1-953,7 1-1308</inkml:trace>
  <inkml:trace contextRef="#ctx0" brushRef="#br1" timeOffset="70336.849">13592 9043 296,'-5'-19'849,"-2"-2"-198,2 1-54,-1 1-60,3 2-26,-3 2-43,2 1-45,-4 2-54,6 0-45,-2 3-35,-1 1-36,-3 2-24,8 6 1,-10-2 24,10 2 16,-11 10-36,5 3 19,1 3-62,0 4 2,0 4-33,-1 5-24,0 2-26,3 0-24,-1 2-12,0 0-47,0-2 27,0 3-42,2-2 24,-2-6-37,4 1 8,-3-3-90,3 0-30,0-5-115,0-2-46,3-1-28,-3-4-23,0-12-1,4 14-65,-4-14-50,0 0-22,14 2 4,-14-2 3,11-15-9,-7 4 108,1-3-1,-1-2 137,1-4-101,-1-1 205,-1-5 56,-1 0 38,2-6 2,-2-2 69,0-2 10,-2-1 2,0 2 28,-2-2 35,0 10 40,2 0 51,0 3 16,0 5 2,0 0-48,0 5 22,0 14 58,5-18-24,-5 18-14,16-5-27,-5 6 4,5 5 0,4 2-16,4 6-9,1 1-2,5 5 6,3 1 5,-2 1-69,1 0 16,-3 1-60,3 1 25,-1-3-60,-4 1 32,2-1-51,-2 1 30,-4-5-48,1-1 30,1 1-80,0-3-35,-2-1-63,-4-3-36,2-1-50,-5-2-64,3-2-49,-2-2-50,-4-1 4,-1 0-19,0-4 25,-1 0-46,-1-3 18,-1-5 24,-1 0-45,0-2-272,-3-4-213</inkml:trace>
  <inkml:trace contextRef="#ctx0" brushRef="#br1" timeOffset="70553.027">14218 9025 1226,'-4'-32'310,"-3"-8"-8,-2 0-27,1-4 12,0 1-43,1-1-9,1 1 17,0 3 37,0 6-3,2 1 10,2 7-30,1 2 25,0 4-8,-2 3-33,3 0-24,0 4-21,0 2 49,0 11-52,7-10 33,-7 10-69,0 0 30,16 8-62,-10 4 29,1 2-59,1 5 40,-2 4-58,3 4 18,-3 4-56,-1 5 30,2 4-54,-2 2 19,-4 2-37,0 1 33,-1 1-21,0-7-66,-2 5-125,-1-1-52,1-6-86,-3 0-33,5-2 12,-2 1-70,1-2-85,2-6-60,1-3-142,5 0-578,-2-6-874</inkml:trace>
  <inkml:trace contextRef="#ctx0" brushRef="#br1" timeOffset="70885.049">14537 9087 465,'1'-17'787,"-2"3"-167,1 14-75,-4-17-63,4 17-52,-6-5-18,6 5-35,-14 5-42,7 2-44,-2 5-19,1 1-31,-2 5-27,3 0-36,-2 3 0,5-2-38,1 0 11,1-1-51,2 1-10,4-1-12,0-1-15,2 0-7,3-2-8,4 1-8,1-3-9,3-2-10,6-2-1,-1-3-4,4 0-2,1-5-5,2-1 1,4-6-2,1 1-2,4-8 56,-2 0 9,0-1 14,-5-6-56,2-1 51,-7-2-23,0-5-36,-4 0 44,-6-2-51,-4 1 44,-5-2-52,-3 1 44,-4 4-52,-5 1 44,-5-1-38,-4 1 31,-2 5-52,-6 4-5,-3 3 12,-4 4 40,-2 2-52,2 5-9,-1 2-108,-3 4-101,1 4-129,2 1-167,1 4-143,5 3-263,6-3-466,4 1-1011</inkml:trace>
  <inkml:trace contextRef="#ctx0" brushRef="#br1" timeOffset="71238.842">17845 8805 297,'8'-15'752,"-3"2"-122,0 0-25,-1 0-38,-1 0-74,-2-1-67,-1 2-31,-1 0-35,-1 0-22,2 12-28,-2-18-27,2 18-69,-5-10-8,5 10 4,0 0 30,-8 9-43,4 3 4,2 6-63,-2 7 5,1 2-56,1 7 23,0 9-23,-4 1-21,4 3 18,0-2-42,0 3-5,0-1-34,2-3-110,0-4-91,-1 0-90,1-3-68,1-2-104,-1-2-91,2-6-93,0-3-217,1-5-422,1-4-889</inkml:trace>
  <inkml:trace contextRef="#ctx0" brushRef="#br1" timeOffset="71639.977">17640 8838 515,'-11'-44'797,"5"3"-165,4 3-71,7 4-49,5-4-80,4 3-19,8 3-56,4 6-23,9 7-42,2 2-17,6 4-14,2 6-50,4 3 16,0 7-54,1 1 17,0 2-66,-1 5 10,-3 1-59,-4 2 23,-3 1-57,-5 4-13,-10-2 1,-6 2-8,-5-1-7,-7 3 4,-6-2-6,-5 3-3,-8 2-6,-3-2 1,-9 5-5,-4-3 4,-2-1-3,-2-2 0,0-2 28,-3-2-34,4-1 38,4-3-57,1-1 55,4-2-45,3-1 35,3-1-40,2 1 38,3 0-37,3 2 36,3 1-42,3-1 47,3 4-49,3 2 41,3 5-30,7 2 38,1 8-40,5 2 42,3-3-47,0 4 13,3 0 2,1 2 2,5 5-7,-1 1 11,0 0 4,0-2-10,-3-5 7,-1 0 4,-1-2 35,2 0-47,-3 0 41,3-3-48,-3-1 1,2-1-88,-2-3-45,1-2-49,-4-4-80,4-3-9,-1 0-111,0-5-30,-2-2-45,1-3-147,1-4-607,-2-3-835</inkml:trace>
  <inkml:trace contextRef="#ctx0" brushRef="#br1" timeOffset="72805.259">18731 9405 701,'-3'-11'794,"1"2"-173,2 9-159,4-15-42,1 8-52,3-2-43,4-1-44,4 2-30,4-3-39,2 2-44,3-3-21,2 2-24,1-2-30,0 1-7,2 1-32,-3 0 2,-1-1-8,-3 2-36,-3 0 25,-1 0-27,-5 0 27,-1-1-35,-4 2 29,-3-1-22,-6 9 18,6-13-4,-6 13 1,-6-11 0,6 11-3,-15-8 1,3 7 0,-3 1-7,-2 3 20,-1 0 5,-3 4 9,1 2 1,0 1 0,-3 3-1,4 4-13,0 0 0,3 0-3,5 2-2,0-2-9,1 2-6,5 2-2,3-1 3,2-3-24,2 2-21,5 2-40,3-3-57,5 3-11,4-3-46,4-1-37,3-2-20,3-4-40,3 0-11,4-4-16,0 0 12,1-3 15,1-3 28,3-1 60,5-5 44,1 0 61,-1-5 45,-1-1 41,-3-4 26,1 0 17,-4-4 2,-3-1 6,-2-4 16,-3 0 5,-4-2 26,-3-4 2,-2 1 9,-7 0 5,-3 3 17,-5 2-11,-3 2 65,-4 2 2,-1 3-18,-4 1-23,-4 3 1,-1 1-8,-3 3-15,-4 4-10,-1 1-5,-1 5-36,-5 2 1,-4 7-29,0 3 13,-6 5-34,5 2 16,1 4-5,2 0 4,6 2-19,1-2-5,3 1-8,5-1 4,3-2-3,2 1-2,3-5 1,3 1-10,3-1-1,1-2-27,5 1-17,1-2-25,4-2-27,3-4-22,-1-2-15,3-3-20,2-1 5,0-3-24,5-1 4,-1-4-19,5-4-11,-1 0-7,-2-6 9,6-2-9,-2-2 10,-2-6-5,-2 0 69,-1-3 15,-2-1 40,-1-2-4,-1-3 71,-4-2-15,0-3 77,-4 0 28,0-1 23,-4-2 19,-1 1 34,0 0 23,-5-1 3,-1 8 8,-3 1 22,0 6 7,-1 1-25,-1 1 20,-2 4-19,-1 3-26,1 1-12,-1 3-29,0 5-7,-2 4 5,7 5 15,0 0-2,-18 4-4,11 6-8,0 4 3,-2 6 6,0 4-2,2 5-3,-1 3 21,1 2-66,-1 5 26,3 1-22,-1 2-52,3-1 39,-2 2-60,2-1 45,1-4-57,2-1 45,0-1-55,2-1 5,1-2 7,2-2-18,1-2-15,0-7-31,2 2-41,6-2-33,-1-5-34,4-3-44,-1-1-35,3-2-17,3-5-14,-4-2 20,1-2 2,0-7 39,3 0 28,0-5 43,2-3 20,-3-4 28,0 0 13,0-4 34,-3-2 13,-2-1 38,-2-1 14,2 1 31,-5 1 22,-1 4 36,-3 1 22,-2 3-7,0 3-37,-3 3 32,-2 9-29,4-12 34,-4 12-5,0 0 19,0 0-17,0 0 0,0 0-10,-4 11-11,4-11-10,-2 15-13,2-15-8,0 17-13,1-5-11,0-1 0,1-1-8,0 1-8,1 0-6,2-1-2,-1 0-3,2-2-7,-1-1-33,3 0-24,2-2-33,-1 0-19,3-3-8,0 0-11,-12-2-7,26 0-17,-12-4-5,1 1 18,-1-6 9,-1 1 29,5-3 23,-6 1 3,-1-1 16,-2 0 8,-1-1 22,2 0 24,-4 2 12,1 0 34,-2 3 15,2-1-69,-7 8 61,8-11-47,-8 11 75,0 0-32,0 0 46,13 4-26,-13-4 14,6 15-3,-2-5-7,-1 2-6,0 0-18,0 0-11,1 3-1,-2-1-3,2 1-33,0-1 8,0 0-57,1-1-15,1 1-40,2-2-85,0 0-25,3 0-63,1-2-44,2 0-32,0-3-40,5 0-102,2 1-429,3-6-495</inkml:trace>
  <inkml:trace contextRef="#ctx0" brushRef="#br1" timeOffset="73275.385">21158 9243 393,'9'-16'740,"-1"3"-174,-3-1-46,-2 3-71,-2-1-23,-1 12-36,-1-19-68,-3 11-4,4 8-28,-11-10-38,11 10-6,-14-3-12,14 3-11,-22 6-3,10 1-37,-1 1 17,0 6-33,-3 2 36,4 0-79,-5 5 27,4 1-62,-1 0 32,1 2-62,3 0 30,1-2-54,3 0-14,2-1-6,1-1 31,3-2-43,2-1 31,2-1-94,2 0-21,4-3-30,2-1-44,0 0-26,4-5-26,1-2-20,3-1-12,0-3-23,4-2-19,3-3 11,4-1-5,0-4-4,6-6 0,-2-2-6,0-1 5,1-5 26,-1-2 14,-1-4 4,-2-1 45,3-7 1,-6 5 52,-4-3 32,0-2 31,-1 2 39,-1-3 63,-3 2 53,-2 0 31,1 1 32,-5 2 23,0 5 45,-2 2 8,-1 1-14,-3 4 38,-2 3 22,1 3-8,-1 0-3,0 2-62,-2 2-19,0 4-47,-4 7 26,5-8-20,-5 8 19,0 0-11,3 9-14,-2 2-18,-2 3-15,1 2-12,-1 3-4,-1 6-26,1 0-3,0 1 1,-1 1-17,2 2 2,-1-2-14,2 2-6,-1 0-5,2-2 3,-1 2-11,0-3-26,2 1-46,-2-2-39,2-2-70,1-1-67,-2-3-74,1-2-55,-1 0-68,-1-2-110</inkml:trace>
  <inkml:trace contextRef="#ctx0" brushRef="#br1" timeOffset="73545.063">21453 9307 460,'-17'-8'800,"6"-1"-192,1 0-129,6 1-91,4 8-58,4-14-57,8 4-39,2 4-35,9-2-29,8 0-20,2-1-13,10 2-21,2-1-6,4 2-50,1 0 65,5 1-29,-2 1 20,3 1-45,-1 0 10,-1 4-38,-1 3 20,-5 1-14,-4-2-3,-9 5-9,-3 1 1,-5 3 10,-3 2 6,-7-2 13,-4 5 35,-4 0 4,0 3-12,-7-3-19,-1 2-16,-2 0-14,0-1-4,-4 0-12,1-1-10,-1 0-65,1-3-64,-1 1-56,2-5-129,-1 0-131,4-10-141,-1 14-835,1-14-1003</inkml:trace>
  <inkml:trace contextRef="#ctx0" brushRef="#br1" timeOffset="73692.217">22483 9082 1171,'1'-19'722,"0"3"-116,0 1-76,1 2-102,-1 1-71,-1 12-91,1-21-84,-1 21-119,0-13-135,0 13-114,0 0-115,0 0-137,0 0-599,0 0-653</inkml:trace>
  <inkml:trace contextRef="#ctx0" brushRef="#br1" timeOffset="74340.721">22770 9150 530,'5'11'746,"-2"0"-111,-2 0-46,-2 2-61,-3 1-31,-2 2-56,-3 1-36,-3 1-75,1-1-44,-2 3-44,0-2-36,0-1-45,2 1-28,1-2-29,2-2-10,3-1-1,-1 2-6,3-5-11,4 2-15,3-3-7,4-1-13,2 1-6,5-2-9,2-2-3,3-2-7,6-1-10,2-2 0,-1-2 7,10-1-12,-3-4 6,1-1-3,2-6-1,-4 0 0,-5-1 0,-4-2-2,-3-2 0,-6-3 19,-2 0-23,-5-1 18,-4 1-21,-3 2 26,-5-2-22,-2 3 23,-6 0-27,-1 2 20,-3 2-22,-1 2 23,-3 2-22,-1 4 20,2-1-25,2 4-2,5 1-59,-2 1-51,14 2-52,-18 0-62,18 0 21,0 0-66,-7 7 44,7-7 8,12 10 21,1-5 2,4 0 29,5 0-5,3 1 12,1-1 27,8 0 38,1 3 14,5 1 38,2 3-1,0-2 47,-2 3 48,-2 0 21,-3 0 37,-6 0 20,-2 3 31,-1-3 31,-5 3-12,0-1 18,-2 3-9,0-1-7,-6 0-28,1-1 22,-4 0-21,0-1 31,-1-2-16,-1 0-21,-2-2-29,1 0-10,-2-2 16,1-1 8,-6-8 5,7 11-21,-7-11-21,0 0-20,7 4-8,-7-4-15,0 0-5,7-10-9,-7 10-1,7-18-11,-3 6-3,1-4-2,3-4 37,0-1-48,3-5 33,3-8-44,3-1 46,1-1-39,3-1 33,1 2-43,2 0 10,2 4-5,3 3 2,5 0 3,4 7 7,0 4-9,3 5 17,2 4 17,-4 5 20,2 4 56,5 6-29,0 3 43,1 7-6,-3 0-13,-1 7 0,2 3-11,-7-1-35,-4 5 21,-5-2-37,-1 3 31,-6 0-40,-2 1 24,-7-1-41,-4-1 22,-7-4-31,-6 4-9,-5-2-139,-7 3-74,-11 1-174,-9 5-213,-7 0-309,-6-4-894,-7 1-1514</inkml:trace>
  <inkml:trace contextRef="#ctx0" brushRef="#br0" timeOffset="78304.683">17406 16043 256,'0'0'509,"-9"-5"-78,9 5-59,-9-4-34,9 4-4,-10-5 12,10 5-3,-9-8-24,9 8-21,-7-8-42,7 8 40,-5-9-42,5 9-12,0 0-37,1-18-8,-1 18-23,12-15-5,-2 9-16,3-3 1,1 3-13,5-1-7,4 1-7,0 1-19,0 2-15,2 1-9,-4 1-13,1 2-13,-1 1-5,-1 1-14,2 2 2,-3 3-6,-1 1-6,-4 3-5,-3-2 1,-3 5-8,-4-1 3,-4 3-6,-5 4 4,-6 1-7,-5 3-3,-6 1 0,-3 3 15,-1-3-14,-1 0-5,-1-3-6,1 2 2,4-6-3,0-2 1,5 2 6,2-7-6,2 2-1,2-4-1,2 0 3,2-1-1,3-3 2,5-6 3,-3 14 11,3-14-11,7 7-3,-7-7 2,22 4 0,-7-4-1,7-3-2,3 0-22,7-2-69,3-4-71,6 1-58,-2-4-57,5 0-53,-3 0-40,-3 0-13,1-1-31,-3-1 10,-6 0-35,-1 1 46,-3 0-62,-2-2 39,-4-1-15,-2 2-207,-2-1-148</inkml:trace>
  <inkml:trace contextRef="#ctx0" brushRef="#br0" timeOffset="78605.503">18044 16098 1141,'6'-15'170,"-2"2"24,1 1 9,-3-2 15,2 1 5,-1 2 17,-1 0-9,2 2 39,-4 9 3,5-19-23,-5 19-17,4-12-22,-4 12-20,4-11 1,-4 11 21,0 0-45,0 0 9,0 0-31,0 0 1,0 0-14,0 0-8,-5 11-15,5-11 2,-2 18-20,2-5 3,2 0-17,0 3 2,1 0-14,2 5-13,0 0-6,2-1-8,1 2-2,0-1-6,0-2-6,3 3 4,-1-2 11,3 2 0,0-3-4,0-2-6,0 0 0,-1-1 7,1-1-7,0-1 2,-3-1-5,-1-2-2,0-2 5,-3 0 5,1-2-7,-3 0-1,-4-7-6,1 15-2,-1-15-3,-9 12-8,0-7 2,-5 0-4,-3 0 0,-2-1-4,-2-4-29,-1 3-72,-6-6-67,-2-1-68,-3-2-46,1-3-71,0-3-40,-2-3-80,2-3-33,1 0-196,5-4-413,6 2-728</inkml:trace>
  <inkml:trace contextRef="#ctx0" brushRef="#br0" timeOffset="78754.107">17944 16058 699,'18'-10'793,"1"0"-80,3 2-54,3-2-86,3 0-63,0 0-82,3 1-77,1-2-70,5 0-46,3-1-54,2 2-33,-1-1-38,5 0-82,0 0-119,5 0-95,-1 1-145,2 1-90,4 0-80,-2 1-824,3 0-928</inkml:trace>
  <inkml:trace contextRef="#ctx0" brushRef="#br0" timeOffset="79037.839">19197 16193 141,'-14'6'960,"0"1"-158,5-2-45,0-1-67,0 0-63,9-4-61,-14 6-60,14-6-45,0 0-51,0 0-59,0 0-50,0 0-49,17 1-42,-2-2-35,6-4-37,5 3-24,6-4-22,4 2-19,1-1-20,7-1-4,-6 2-23,7-1-61,0-3-78,-7 4-105,-1-3-90,1 1-118,-5 1-100,-6 1-110,-4 0-95,-3-1-779,-5 0-1140</inkml:trace>
  <inkml:trace contextRef="#ctx0" brushRef="#br0" timeOffset="79238.002">19302 15940 572,'-13'-6'934,"4"3"-107,9 3-81,-7-5-60,7 5-65,0 0-93,0 0-9,6 6-62,1-1-42,3 6-70,-1-1-42,2 6-43,3 1-32,-1 4-42,1 4-37,-2 0-32,-1 0-25,2 4-17,-3 0-18,1 0-52,-2-1-102,1 1-103,-4-2-125,3 1-135,-3-4-116,-1-2-141,-1 4-204,3-7-609,-1 2-1165</inkml:trace>
  <inkml:trace contextRef="#ctx0" brushRef="#br0" timeOffset="79623.505">20448 16027 157,'-1'-17'944,"-4"2"-134,0 1-69,-2 2-102,-2 0-64,-3 3-92,-1 1-93,-2 2-53,-1 3-32,0 4-30,0 3-40,-1 2-37,0 4-25,-1 4-3,1 3-20,2 1-27,3 2-19,2 0-9,3 2-26,1 2-6,4-2-21,3 0 33,0 1-55,5 2 20,1-3-24,7 2 3,2-2-18,2-3 13,3 1-15,1-6 17,4-1-18,0-1 10,4-3-20,-5-5 17,2-1-22,-3-3 25,1-3-8,0-3 44,-2 0-59,-2-4 17,-3-2-23,-3-2 29,-2-2-14,-4-4 12,-2 1-19,-3-4 0,-4 2 14,-4-3-1,-2-1 1,-2-2-2,-5 2 41,0 1-51,-3 2 11,-3 4-13,4 4 3,-3 2-53,1 0-67,2 7-80,-1 0-118,2 3-87,2 5-140,0 1-142,1 3-847,2 3-1180</inkml:trace>
  <inkml:trace contextRef="#ctx0" brushRef="#br0" timeOffset="79877.448">21434 16223 461,'0'0'997,"2"-11"-114,-2 11-112,0 0-88,0-14-90,0 14-86,0 0-54,1-12-54,-1 12-88,6-11-62,-6 11-40,16-10-60,-2 4-30,3 1-28,2 1-19,3-1-56,5-1-92,-1 3-97,2-2-80,6 2-109,-5 0-103,0 1-117,0-1-133,-3 1-664,0 0-978</inkml:trace>
  <inkml:trace contextRef="#ctx0" brushRef="#br0" timeOffset="80078.002">21497 16026 584,'0'0'861,"-16"-2"-133,16 2-47,0 0-64,-12 7-61,12-7-73,0 14-45,3-1-7,1-1-24,2 8-14,0 2-60,1 2-53,1 2-47,0 3-48,0-1-26,0 1-43,0-1-12,-1 3-32,0-2-51,-2-2-92,0-3-124,0 0-123,1-2-115,1 0-110,-2-1-120,2-2-193,0-5-605,2 1-1080</inkml:trace>
  <inkml:trace contextRef="#ctx0" brushRef="#br0" timeOffset="80463.466">22443 16176 1027,'10'-19'792,"-5"-1"-47,0 3-61,-3 1-82,-2 5-101,-3-1-94,-2 1-48,-3 5-45,-3 3-16,1 0-47,-4 3-34,0 5-27,-2 2-26,1 4-22,0 2-13,0 4-16,4 0-21,-2 2-6,4 1-26,3 1 10,3-1-32,1-2 11,2 1-19,5 2 9,1-1-20,3 1 6,4-3-22,4 1 12,3-4-24,1 1 25,0-6-16,2-2 9,3-2-12,1-3 16,-2-1-24,5-2 22,-2-4-13,2-2 8,-1-3-7,-3-3 16,0-3-19,-3-2 18,-4-3 0,-2-1 0,-4-5-4,-3 1-8,-5 1 8,-5-3-5,-3 3 12,-5-5-8,-3 3 1,-3 2-3,-5 2-2,-3 5-2,0 2-3,-2 1-8,1 6-42,-1 1-70,-2 4-80,4 3-103,-3 1-70,1 2-113,0 5-93,4 0-80,0 1-877,2 1-1170</inkml:trace>
  <inkml:trace contextRef="#ctx0" brushRef="#br0" timeOffset="80728.083">23803 16031 756,'0'0'1020,"-12"-2"-171,12 2-93,-11-2-50,11 2-96,0 0-111,0 0-96,0 0-58,2-10-61,-2 10-48,18-4-51,-6 3-29,3-1-30,2 0-34,2-1-10,2 2-73,1-2-100,3 2-94,0-1-124,1 1-83,-4 1-124,-1-2-83,1 4-151,-3-1-607,-2-1-957</inkml:trace>
  <inkml:trace contextRef="#ctx0" brushRef="#br0" timeOffset="80895.889">23933 16220 606,'-9'10'861,"3"-3"-70,6-7-72,-6 11-96,6-11-88,0 0-101,3 16-81,-3-16-65,13 7-56,-2-2-46,3 0-36,3-3-38,2 1-76,7-1-109,1 1-99,2-2-100,3-1-104,5 1-57,4 1-60,-3-2-143,3 0-448,2 0-702</inkml:trace>
  <inkml:trace contextRef="#ctx0" brushRef="#br0" timeOffset="81597.794">24874 15991 942,'-4'-8'846,"4"8"-90,-1-17-78,1 17-48,2-15-79,-2 15-90,8-17-43,-2 10-47,1 0-18,4 1-45,0-2-30,3 4-27,2-1-19,-1 3-18,3 0-25,0 2-1,2 1-10,1 0 0,-1 2-25,3 1-137,-1 2-16,0 0 0,-3 0 0,-3 2 0,-1 1 0,-2-1 0,-2 1 0,-2 3 0,-2 0 0,-4-2 0,-3 2 0,-3 0 0,-4 2 0,-2-2 0,-3 5 0,-3-3 0,1 0 0,-3 1 0,1-2 0,-1 0 0,2 0 0,1 0 0,2-3 0,-1 1 0,4-2 0,0 2 0,1-4 0,2 1 0,1 0 0,5-8 0,-4 14 0,4-14 0,2 12 0,4-7 0,-6-5 0,19 9 0,-6-7 0,5 3 0,4-2-56,-1-3-246,6 0-40,3 0-26,-1-3 11,6-2-22,-1-1 2,-1-1 16,2-1 33,-2-2 16,3-4 10,-2-1 39,2-2 44,-5 0 28,-2-3 45,-3 3 26,-1-6 29,-3 4 17,-5-1 31,-1 0 16,-4 1 38,-2 2 24,-2 0 30,-3 2 11,-3-1 18,-1 5 19,-1-3 21,-2 5 9,-2-3 10,0 2-2,-2 1 21,-2 2-7,3-1 15,-3 3-15,8 5-8,-10-9-17,10 9 1,-11-6 0,11 6 10,0 0-15,-9 4-11,9-4-14,2 12-18,-2-12-11,12 18-20,-4-6-2,4 2-14,-1 1-3,1 2 1,1 1 10,-3 0-3,2 2 3,-1-3 21,-2 3 41,1 1 19,-2 0-7,1 0-10,-1-2-20,-2 2-9,0-2-1,-1-3 1,-1 0 2,-3 0 8,0-4-21,-2 2 4,-2-4-58,-4-1-24,1 2 0,-4 0 0,0-5 0,-1 0 0,-4 1 0,1-4 0,-1-1 0,1-2 0,-1-1-156,0-3-173,-3-1-128,4 0-103,-1-2-176,3-3-150,-1-2-719,2-4-1256</inkml:trace>
  <inkml:trace contextRef="#ctx0" brushRef="#br0" timeOffset="81782.713">25762 15804 989,'31'-18'863,"1"1"-65,4 0-82,0 2-56,1 3-84,4-2-82,-3 3-36,1 3-65,3-1-61,-1 0-57,-3 4-37,-3-1-50,4 1-27,-3 1-29,2 2-31,-7 2-14,-3-3-19,1 2-16,-2 0-17,-6 1-26,-2-2-106,-1 1-93,-4 1-80,-1-2-98,-13 2-91,16-1-119,-16 1-149,0 0-837,0 0-1207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6:22.857"/>
    </inkml:context>
    <inkml:brush xml:id="br0">
      <inkml:brushProperty name="width" value="0.05292" units="cm"/>
      <inkml:brushProperty name="height" value="0.05292" units="cm"/>
      <inkml:brushProperty name="color" value="#00FFFF"/>
    </inkml:brush>
    <inkml:brush xml:id="br1">
      <inkml:brushProperty name="width" value="0.05292" units="cm"/>
      <inkml:brushProperty name="height" value="0.05292" units="cm"/>
      <inkml:brushProperty name="color" value="#FFFFFF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Group>
    <inkml:annotationXML>
      <emma:emma xmlns:emma="http://www.w3.org/2003/04/emma" version="1.0">
        <emma:interpretation id="{675FB18C-BB55-40E5-B35C-FC0277D8230D}" emma:medium="tactile" emma:mode="ink">
          <msink:context xmlns:msink="http://schemas.microsoft.com/ink/2010/main" type="writingRegion" rotatedBoundingBox="16766,519 33189,414 33267,12489 16844,12595"/>
        </emma:interpretation>
      </emma:emma>
    </inkml:annotationXML>
    <inkml:traceGroup>
      <inkml:annotationXML>
        <emma:emma xmlns:emma="http://www.w3.org/2003/04/emma" version="1.0">
          <emma:interpretation id="{2BA20763-15E1-4CBE-922B-EFB259A37407}" emma:medium="tactile" emma:mode="ink">
            <msink:context xmlns:msink="http://schemas.microsoft.com/ink/2010/main" type="paragraph" rotatedBoundingBox="17657,378 33210,559 33197,1709 17644,1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A4101EC-EBF6-4A39-8DEB-09D785390E81}" emma:medium="tactile" emma:mode="ink">
              <msink:context xmlns:msink="http://schemas.microsoft.com/ink/2010/main" type="line" rotatedBoundingBox="17657,378 33210,559 33197,1709 17644,1528"/>
            </emma:interpretation>
          </emma:emma>
        </inkml:annotationXML>
        <inkml:traceGroup>
          <inkml:annotationXML>
            <emma:emma xmlns:emma="http://www.w3.org/2003/04/emma" version="1.0">
              <emma:interpretation id="{D1F5A2A6-838B-480F-B979-6B821F07A78A}" emma:medium="tactile" emma:mode="ink">
                <msink:context xmlns:msink="http://schemas.microsoft.com/ink/2010/main" type="inkWord" rotatedBoundingBox="17655,537 20670,572 20663,1230 17648,1195"/>
              </emma:interpretation>
              <emma:one-of disjunction-type="recognition" id="oneOf0">
                <emma:interpretation id="interp0" emma:lang="en-IN" emma:confidence="0">
                  <emma:literal>what</emma:literal>
                </emma:interpretation>
                <emma:interpretation id="interp1" emma:lang="en-IN" emma:confidence="0">
                  <emma:literal>What</emma:literal>
                </emma:interpretation>
                <emma:interpretation id="interp2" emma:lang="en-IN" emma:confidence="0">
                  <emma:literal>whet</emma:literal>
                </emma:interpretation>
                <emma:interpretation id="interp3" emma:lang="en-IN" emma:confidence="0">
                  <emma:literal>what-</emma:literal>
                </emma:interpretation>
                <emma:interpretation id="interp4" emma:lang="en-IN" emma:confidence="0">
                  <emma:literal>Whet</emma:literal>
                </emma:interpretation>
              </emma:one-of>
            </emma:emma>
          </inkml:annotationXML>
          <inkml:trace contextRef="#ctx0" brushRef="#br0">17715 876 197,'-9'-8'648,"9"8"-92,-6-5-50,6 5-19,-7-8-69,7 8-9,-6-7-24,6 7-10,-8-7-24,8 7-29,0 0-45,-7-7-16,7 7-37,0 0 7,-7 7-15,7-7 11,-4 15-29,3-3 24,-2 3-7,2 2-19,0 1-27,0-1-28,-2 4-12,3 1-18,0-2-27,0 0-10,3 1-10,-2-1-6,0-1-14,0 0-16,1-1-1,0-2-10,2-1-2,-1-3 5,1-2-11,0-1 5,1 1-7,-5-10-4,16 9-2,-16-9-16,21 0-10,-10-2-16,4-4-15,0-2-8,0 0-6,-1-1 1,1-3-18,-1-2-20,0-1 33,0 0-11,-2-2 30,1 3-13,-2-3 33,-2 2-13,1 2 30,-2 2-17,0 1 25,-3 1-22,2 4 35,0-2-28,-7 7 23,10-3-16,-10 3 27,13 3-20,-13-3 18,13 10-19,-6-3 27,0 2-28,3-1 33,-2 1-33,1 1 25,-1 0-24,3 1 26,-2-1-26,3-1 17,0-1-14,2 2 24,0-3-33,2 1 43,1-4-37,1 3 33,0-2-33,2-3 35,0 0-37,-1-2 33,2-1-38,2-2 28,-3-1-27,0-1 27,2 2-19,-5-4 27,-1 0-10,0-1 45,-3-1-40,-1-1 44,-2-3-2,0 1 3,-3-3-7,-3-1-10,-3-1 9,0-1-14,-3 0 0,-1-1-1,-3-3-1,-2 3-2,-1 2-2,-1-2-4,-2 3-12,1 1 0,-1 1-10,0 3 0,1 1-1,-2 3-2,2 1-47,1 2-81,0 2-92,10 2-101,-20 0-75,11 2-129,9-2-81,-15 9-55,9-2-819,1 0-1103</inkml:trace>
          <inkml:trace contextRef="#ctx0" brushRef="#br0" timeOffset="512.139">18772 783 444,'0'0'690,"-3"-14"-64,3 14-44,-2-16-67,2 16-37,-3-14-42,3 14-47,-1-16-30,1 16-54,-1-13-8,1 13-51,-2-12-7,2 12-54,0 0-8,-1-12-32,1 12 34,0 0-73,0 0 22,5 12-12,-5-12 1,4 25 12,-1-8 4,-1 2-17,2 4-18,-2 0-5,1 0-16,0 3-11,0-3-10,0 1-5,1-2-17,0 2 1,-2-4-11,3-2-6,0-1-1,-1-1-5,0-2 4,0-1-16,1 1 6,0-4-1,3-2-1,-2-2-10,3-1-6,0-3-3,-9-2-29,22 0-25,-10-2-43,0-3 26,1-1-29,1 0 28,-1-5-13,3-1 31,-2-2-11,2 0 34,-2-4-10,0 3 28,-1-1-12,-1 1 42,0 2-26,-3 0 15,1 4-8,-2-1 20,-2 5 3,1-1 19,-7 6-15,13-4 32,-13 4-2,12 4-12,-12-4-24,13 11 26,-8-3-29,0 0 24,-1 2-30,1 0 25,-1 0-28,1 2 24,3 0-29,-2 1-22,2-1-88,-1 2-35,3-3-42,1 2-41,4-3-54,0 1-33,5 0-48,-1-4-30,3 0 16,3 0-24,2-2 7,2-4-24,3 1-44,-1-2-370,6-2-390</inkml:trace>
          <inkml:trace contextRef="#ctx0" brushRef="#br0" timeOffset="1177.455">19859 958 97,'14'-15'656,"-2"0"-126,-6 2-64,-1 1-21,-1 3-38,-4 9-39,-1-17-29,1 17 13,-10-10-9,1 6 6,9 4-37,-23 2-4,9 1-39,-3 2 2,2 3-43,-3 0-1,1 3-51,2-1-3,0 1-43,2 3 17,2-4-67,1 2 9,3 0-41,2-2 19,1 0-41,4-10 21,-3 17-35,3-17 24,5 16-41,-5-16 14,13 12-35,-3-7-15,0-2-46,2-1-7,2-2-39,-1 0-13,2-2-16,1 0-2,0-3 12,0 0 2,-1-3 19,-1 1 10,0-3 26,-3 1 14,3 0 15,-5 1 5,0 0 18,-2 2 26,2 0 9,-9 6 12,9-8 9,-9 8 5,0 0 18,0 0 29,0 0-11,10 4 19,-10-4-14,1 12 5,-1-12-23,1 13 15,-1-13-18,5 18-3,-1-8-15,0-1 13,1 1-27,0-2 15,4 1-20,1-1 10,1 0-22,1-2-15,1 1-31,0-4-25,4-1-19,-3 0-21,2-2-27,3-2-17,-1 0-26,2-3-5,1-2-11,-1-1 5,0-3 2,2 0 18,-2-2 29,2-5 14,-3 2 27,-2-2-5,-1-4 51,-2-2 20,0 2 25,-3-4 19,0-1 48,-2-1 23,-1 0 35,-3 5 39,0-2 13,0 3 7,0-1 11,-4 5 26,2 1-2,-2 1 0,0 1 0,-1 3-6,0 12 1,2-23-9,-2 23 2,0-17-24,0 17-46,-2-11-2,2 11-21,0 0 34,0 0-33,0 0 36,-5 18-45,4-7 48,-1 6 4,0 2-5,2 1-10,-1 3-10,1 2-10,-1-1-6,2 2-14,-1-2-17,3 1-11,-1 0-8,1-1-8,0 0-9,1-2-6,1 0 0,-1-1-3,3-2-9,0 0-1,0-3-3,-1-2-5,1-1-14,1-2-10,0 1-26,0-3-33,0-2-58,0-1-65,0-1-12,1 0-40,-9-5-22,20 2-28,-20-2-31,20-2-28,-10-1-31,-1-1-35,1-2-46,1-3-83,-4 1-598,-1-3-773</inkml:trace>
          <inkml:trace contextRef="#ctx0" brushRef="#br0" timeOffset="1476.421">20296 863 104,'-19'0'859,"6"0"-186,13 0-75,-21 0-112,21 0-66,-14 0-76,14 0-14,0 0-58,0 0-57,10-7-18,0 4-41,6-1-33,1 3-29,5-4 2,2 3 2,3-2-1,-1 1 30,1 2 11,-1-1 30,0-1 6,-2 1 34,-5-2-6,2 3 27,-3-1 11,-4 0 0,-2 1-1,0-2 4,-12 3 0,20-2-3,-20 2 7,14-1-156,-14 1-91,14-1 0,-14 1 0,0 0 0,15-3 0,-15 3 0,0 0 0,12-1 0,-12 1 0,0 0 0,0 0 0,13-3 0,-13 3 0,0 0 0,0 0 0,0 0-432,0 0-119,0 0-66,0 0-123,0 0-170,0 0-656,0 0-1208</inkml:trace>
        </inkml:traceGroup>
        <inkml:traceGroup>
          <inkml:annotationXML>
            <emma:emma xmlns:emma="http://www.w3.org/2003/04/emma" version="1.0">
              <emma:interpretation id="{43A9ACE5-E6B9-40A8-A6B4-9F20AAF2F057}" emma:medium="tactile" emma:mode="ink">
                <msink:context xmlns:msink="http://schemas.microsoft.com/ink/2010/main" type="inkWord" rotatedBoundingBox="22160,669 22963,678 22957,1181 22154,1171"/>
              </emma:interpretation>
              <emma:one-of disjunction-type="recognition" id="oneOf1">
                <emma:interpretation id="interp5" emma:lang="en-IN" emma:confidence="0">
                  <emma:literal>as</emma:literal>
                </emma:interpretation>
                <emma:interpretation id="interp6" emma:lang="en-IN" emma:confidence="0">
                  <emma:literal>f s</emma:literal>
                </emma:interpretation>
                <emma:interpretation id="interp7" emma:lang="en-IN" emma:confidence="0">
                  <emma:literal>f S</emma:literal>
                </emma:interpretation>
                <emma:interpretation id="interp8" emma:lang="en-IN" emma:confidence="0">
                  <emma:literal>is</emma:literal>
                </emma:interpretation>
                <emma:interpretation id="interp9" emma:lang="en-IN" emma:confidence="0">
                  <emma:literal>T s</emma:literal>
                </emma:interpretation>
              </emma:one-of>
            </emma:emma>
          </inkml:annotationXML>
          <inkml:trace contextRef="#ctx0" brushRef="#br0" timeOffset="4319.439">22274 956 898,'0'0'729,"-7"-13"-22,7 13-96,-8-14-39,8 14-26,-6-11-53,6 11-39,-7-12-62,7 12-16,-5-8-94,5 8-11,0 0-63,-9-4-42,9 4 15,-5 8-21,5-8-12,-4 19-21,2-10-34,-2 6-11,3 1-19,-2 1-9,2 0-5,-1 1-15,2-1-3,2-2-11,-2 3-1,2-1 0,1-3-11,1 1-23,-2-3-46,2 0-62,1-1-75,1-4-35,1 2-58,1-3-63,-8-6-48,16 7-83,-16-7-66,16 0-36,-16 0-238,15-3-326,-6-2-765</inkml:trace>
          <inkml:trace contextRef="#ctx0" brushRef="#br0" timeOffset="4636.772">22190 866 182,'0'0'587,"-16"0"-115,16 0-77,0 0-39,-16 1-36,16-1-43,0 0-15,0 0-27,0 0-11,0 0-8,0 0-17,0 0-8,14 1-8,-1-4-16,0-2 1,3 0-18,1-1-6,3-1 4,-1-1-2,1-2 11,-2 0-35,0 1 16,-3-2-18,0 1 8,-2 2-25,-3-3 24,0 2-24,-1-1 15,-2 2-30,-3 0 15,-1-1-41,-3 9 16,4-17-40,-4 17 14,-1-14-35,1 14 22,-6-9-24,6 9 7,-12-7-32,12 7 10,-18-2-62,18 2-44,-20 6-55,7 1-50,1 2-56,-2 1-78,2 3-104,-2 1-93,-2 6-271,5-3-344,2-2-771</inkml:trace>
          <inkml:trace contextRef="#ctx0" brushRef="#br0" timeOffset="5060.124">22940 909 732,'8'-7'684,"-8"7"-81,9-12-71,-9 12-57,4-12-59,-4 12-52,-2-10-38,2 10-32,-5-8-46,5 8-30,-10-6-30,10 6-12,-19-3-38,19 3-5,-23 0-34,11 0-8,1 3-34,-3-1 17,0 2-41,0 2 8,1 0-18,0-1 3,2 3-19,3-1 11,0 1-20,1 0 9,3 0-23,1 2 8,3-10-17,3 21-5,-1-12-21,2 2-11,4 1-9,-1-2 0,2 2-9,1 0-11,1-2 30,0-1-4,2 1 9,-1 0 15,-1-2 9,3 1 3,-4-2 6,3 0-1,-5 0 20,0-3 3,-8-4 10,13 9 30,-13-9 28,9 9 38,-9-9-14,0 0-1,4 7-15,-4-7 14,0 0-23,-14 7 8,14-7-26,-21 1 6,5 1-32,2 0 16,-6-2-21,0 0 6,-1 0-23,-1 0-9,1 0-70,0 0-67,1 0-93,0 0-116,2 0-107,3 0-115,-2 3-755,4-2-935</inkml:trace>
        </inkml:traceGroup>
        <inkml:traceGroup>
          <inkml:annotationXML>
            <emma:emma xmlns:emma="http://www.w3.org/2003/04/emma" version="1.0">
              <emma:interpretation id="{C36627FC-E343-4C85-B0CA-282F6BEDBF94}" emma:medium="tactile" emma:mode="ink">
                <msink:context xmlns:msink="http://schemas.microsoft.com/ink/2010/main" type="inkWord" rotatedBoundingBox="23835,450 26889,486 26880,1233 23826,1198"/>
              </emma:interpretation>
              <emma:one-of disjunction-type="recognition" id="oneOf2">
                <emma:interpretation id="interp10" emma:lang="en-IN" emma:confidence="0">
                  <emma:literal>reduce</emma:literal>
                </emma:interpretation>
                <emma:interpretation id="interp11" emma:lang="en-IN" emma:confidence="0">
                  <emma:literal>veduce</emma:literal>
                </emma:interpretation>
                <emma:interpretation id="interp12" emma:lang="en-IN" emma:confidence="0">
                  <emma:literal>reduee</emma:literal>
                </emma:interpretation>
                <emma:interpretation id="interp13" emma:lang="en-IN" emma:confidence="0">
                  <emma:literal>reluce</emma:literal>
                </emma:interpretation>
                <emma:interpretation id="interp14" emma:lang="en-IN" emma:confidence="0">
                  <emma:literal>reduie</emma:literal>
                </emma:interpretation>
              </emma:one-of>
            </emma:emma>
          </inkml:annotationXML>
          <inkml:trace contextRef="#ctx0" brushRef="#br0" timeOffset="5515.045">23860 923 769,'-6'-9'655,"2"0"-59,0-2-38,-1 3-64,5 8-56,-4-14-40,4 14-32,-4-13-71,4 13-42,-2-11-57,2 11-15,0 0-23,0 0-7,0 0 8,0 0 5,16 5-30,-8 5 13,0 2-33,-1 2 13,3 3-26,0 3-1,-3-3-30,3 2 8,-2 0-33,-2 1 14,0-1-38,-1-2 25,1-2-35,-2 1 24,-2-3-29,1-1 29,0 0-31,-3-12 30,3 19-27,-3-19 44,3 14-28,-3-14 48,0 0-5,0 0-9,0 13-5,0-13-1,0 0-1,0 0 0,-3-15-6,3 15-5,2-17-10,-1 4-8,0-3 14,2 2-81,1-3 61,3-3 1,0 1-4,2 0-6,1-1 4,1 3-6,1-2-4,3 3-18,-1 1-49,4 2-88,-2-1-21,3 3-62,-2 1-42,-1 3-56,2 1-54,-3 1-73,2 3-46,-2-1-39,-15 3-192,24 0-436,-13 3-788</inkml:trace>
          <inkml:trace contextRef="#ctx0" brushRef="#br0" timeOffset="6315.779">24427 1025 551,'0'0'641,"17"2"-73,-17-2-50,19-2-79,-19 2-44,22-5-17,-12 1-41,3-2-21,1-1-31,-2 2-34,0-2-6,-1-1-35,0 1-2,-2-3-36,-1 2 11,-2 0-10,1 0 20,-7 8-31,9-16 9,-9 16-51,2-16 6,-2 16-51,-2-13 15,2 13-47,-11-10 24,11 10-43,-14-5 25,14 5-39,-23-1 34,12 3-43,-2 1 32,-1 3-40,0-1 44,0 4-44,0-1 35,0 4-40,2-1 43,1 0-39,0 0 32,4 2-38,-2 0 55,4 0-66,2-2 35,2 1-56,1-12-24,2 21-65,3-11-45,-1-1-53,8 1-56,-1-4-52,2 0-56,1-1-25,4-1 3,1-1 58,5-1 38,5-2 18,1 0 20,1 0-18,6-3 58,0-1 31,3-1 56,1-4 28,-1-1 56,-1-2 15,-4 0 62,-1-3 1,-6 0 82,-3-1 36,-2-2 53,-3 1 27,-5 1 21,-2-1 29,-3 2 5,-2 2-22,-3 0 22,-4 3-30,-1 10 4,-3-17-23,3 17-6,-12-14-16,3 9 6,-2 2-15,-3 3 11,0 1-24,-3 3 8,-3 4-25,-1 0 13,-4 5-43,1 1 31,0 2-46,3 3 19,-2-2-59,5 2 15,0 1-46,5-3 31,1-1-47,4-1 31,-1 0-38,4-1 27,3-2-46,2 0 49,1 0-54,2-3-5,4 1-51,0-3-7,4-2-50,-2 0-7,6 0-36,1-5-9,-2 0-30,5 0-14,0-5-23,3 0-13,1-1 2,3-6 1,-1 1 13,2-4 13,-3-2-1,0-1 14,1-6 20,-3 0 26,-1-4 20,-1-1 35,-7-2 21,1 2 41,-5 0 47,-1-5 41,-1 2 51,-3 0 9,0-1 27,-4 4 39,0 2-6,-1-1 13,0 4 43,-3-1-7,0 1 3,2 5 8,-2 4 14,1-1-14,1 1-19,-2 5-31,1 1-12,3 9-16,-6-10 14,6 10-25,0 0 9,-10 10-1,8-1 17,-3 5-48,4 6 32,0-2-53,-1 8 48,1 1-20,1 4-64,0 1 31,1 2-50,-1 1 47,2-1-62,-2 0 44,1-5-61,0 0 53,0-2-52,3-1-97,-2-1-32,1-1-80,1-2-29,3 1-19,-1-3-65,1-4-45,0-2-60,3 0-19,-1-4-22,3-2-32,0-2-67,-1-1-434,0-5-612</inkml:trace>
          <inkml:trace contextRef="#ctx0" brushRef="#br0" timeOffset="6691.456">25381 969 100,'3'-11'702,"-3"11"-146,4-15-51,-4 15-34,0 0-44,0-13-13,0 13-16,0 0-30,0 0-5,0 0-60,-11 8-16,11-8-44,-4 12-11,4-12-52,-5 16-8,5-16-49,-1 17-4,1-17-29,2 18-5,2-7-30,-4-11 9,5 18-27,1-10 10,0-2-28,2 2 16,-1-4-29,1 3 20,4-4-24,-3 0 6,2-1-40,-11-2-14,24 0-38,-11-2 2,1-3-5,0 0-3,0-2 8,-1-1-4,3-5 19,-3 0 3,-1-2 6,-1 1 11,-2-1 16,0 0 3,-1 3 11,-3 0 13,1 0 32,-1 2 20,0 0 40,-2 1 0,-3 9 19,6-12-28,-6 12 5,4-9-24,-4 9 49,0 0-1,0 0 22,0 0-41,0 0 29,0 11-39,0-11 29,0 14-59,0-14 31,0 20-54,1-10 34,-1-10-49,2 22 37,-1-11-47,0-1 28,3 2-75,0-1-41,-1-3-83,2 3-33,0-2-45,5 1-35,2 0-87,1-1-65,5 0-58,0-1-33,4 0-128,3-3-489,-3-1-757</inkml:trace>
          <inkml:trace contextRef="#ctx0" brushRef="#br0" timeOffset="6936.138">26191 905 562,'2'-15'608,"-2"3"-64,0 12-32,0-19-48,-2 9-47,2 10-35,-7-15-23,7 15-11,-11-10-19,11 10-45,-15-3-2,15 3-46,-21 7 19,10-1-39,-1 3 28,1 1-52,-3 3 8,3-1-62,-1 4 27,0-1-70,3 2 44,0-1-76,0-2 42,4 0-73,1 2 51,-1-1-65,3 1 48,0-2-66,2-1 54,0-1-13,4 1-18,1-1-20,3 0-111,2-3-53,-1 0-85,4-1-60,1-1-52,1-2-79,1-1-71,-1-2-49,2-1-66,1-2-694,2-1-920</inkml:trace>
          <inkml:trace contextRef="#ctx0" brushRef="#br0" timeOffset="7291.862">26407 1094 389,'0'0'719,"0"0"-114,0 0-63,0 0-82,0 0-49,10-4-43,-10 4-53,17-5-20,-8 1-33,4 0-42,0 0-26,4-3-18,-4 1-15,5 0-15,0-3-21,-2 3-14,1-2-7,2-1-13,-2 2-8,-1-3-3,-5 3-8,1-4 0,1 2-3,-4 0 4,-2 2 2,-3-2 23,-4 9-45,9-13 14,-9 13-34,0 0 20,-2-14-33,2 14 2,-9-3-13,9 3 21,-14 0-26,14 0 16,-19 5-23,7 2 24,-1 0-20,-1 2 26,1 2-21,-1 3 12,1-3-15,2 3 19,1 0-29,1-2 23,1 3-33,3-1 9,0 3-41,3-2-23,0-1-45,4-1-42,0 1-47,5-2-36,0 1-17,6-2-22,1 1-39,3-1-17,4-2 34,6 0-21,5-1-2,3 1-35,3-4-24,-1-1-17,1-3-23,2-1-252,1-5-183</inkml:trace>
        </inkml:traceGroup>
        <inkml:traceGroup>
          <inkml:annotationXML>
            <emma:emma xmlns:emma="http://www.w3.org/2003/04/emma" version="1.0">
              <emma:interpretation id="{BDBA2521-FC04-4FE4-8FF4-EFBD0337C4CB}" emma:medium="tactile" emma:mode="ink">
                <msink:context xmlns:msink="http://schemas.microsoft.com/ink/2010/main" type="inkWord" rotatedBoundingBox="27945,763 29529,782 29523,1270 27940,1251"/>
              </emma:interpretation>
              <emma:one-of disjunction-type="recognition" id="oneOf3">
                <emma:interpretation id="interp15" emma:lang="en-IN" emma:confidence="0">
                  <emma:literal>cost</emma:literal>
                </emma:interpretation>
                <emma:interpretation id="interp16" emma:lang="en-IN" emma:confidence="0">
                  <emma:literal>west</emma:literal>
                </emma:interpretation>
                <emma:interpretation id="interp17" emma:lang="en-IN" emma:confidence="0">
                  <emma:literal>wet</emma:literal>
                </emma:interpretation>
                <emma:interpretation id="interp18" emma:lang="en-IN" emma:confidence="0">
                  <emma:literal>wit</emma:literal>
                </emma:interpretation>
                <emma:interpretation id="interp19" emma:lang="en-IN" emma:confidence="0">
                  <emma:literal>wot</emma:literal>
                </emma:interpretation>
              </emma:one-of>
            </emma:emma>
          </inkml:annotationXML>
          <inkml:trace contextRef="#ctx0" brushRef="#br0" timeOffset="12447.759">28026 1076 412,'0'0'704,"-4"-13"-88,4 13-40,-5-11-68,5 11-58,-6-8-67,6 8-28,0 0-35,0 0-32,-16 1-19,10 7-28,-1 0-24,1 4-25,-2 0-14,2 0-40,1 3-7,-1-1-42,1 1 12,3-1-32,-1-1 8,3-1-38,3 2 24,-1-3-38,3 0 18,3-1-27,1-1 10,3-1-28,3-3-13,-1-1-50,4-4-2,-2 1-35,1-2-20,4-3-9,0-1-6,0-3-16,-1-1-18,-1-1 13,-1-1-2,1-2 41,-3 1 16,0-2 16,0 1 8,-4-2 20,-4 4 3,4 1 26,-4 0 3,-1 3 18,-1 0-1,-6 7 15,9-8-10,-9 8 51,0 0-23,0 0 7,8 7 30,-8-7 6,4 13 7,-4-13-12,2 21-3,0-11-3,0 2-2,1 0-12,1 0 1,2 0-3,0 0-3,1-2-8,2 0-4,0 0-4,2-3 4,2-1-11,1-2-11,3 1 11,-2-4-11,2-2-1,4 0 6,-1-3 2,2-1-3,0-3-6,-1-1 0,0-3 4,-4 1-3,2-2 0,-4-2-2,-1-1-1,-1 0 7,-3-1-5,-2 3 9,-3 0 9,-1 1 7,-3 1 4,-2 0-6,1 12-3,-6-18 3,0 10-7,-2 1 0,-3 2-7,1 3 8,-4 1 1,14 1-18,-24 0-10,8 3-24,0 1-46,1 1-70,2 2-91,-1 1-95,1-2-75,1 2-94,1 1-153,3-1-371,0 1-643</inkml:trace>
          <inkml:trace contextRef="#ctx0" brushRef="#br0" timeOffset="12812.99">29012 1034 438,'10'-9'666,"-3"1"-86,-7 8-56,7-14-62,-7 14-15,1-11-51,-1 11-39,-6-11-10,0 6-59,6 5-34,-16-7-23,4 5-24,0 1-26,0 2-24,-3 1-29,0 0-23,0 4-20,2-2-9,-2 3-15,3 1-20,-1 1-8,4 1 0,2-1-18,0 2-12,4-2-16,3 3-22,2 1-10,2-2-7,2 1-2,1 1-1,1-2-2,4 0 3,-2 0 11,5 2 6,-2-1 7,-1-3 3,1 1 7,-2 0 7,-2-3 5,0 0 13,-1 0 13,-2-1 17,-6-6 26,9 9 24,-9-9 10,8 10 19,-8-10-32,0 0 5,0 0-35,-4 11 11,4-11-34,-10 4 12,10-4-28,-14 2 3,14-2-43,-17 0-42,17 0-109,-11-3-61,11 3-111,-17-5-100,17 5-86,-13-9-150,13 9-522,-8-12-816</inkml:trace>
          <inkml:trace contextRef="#ctx0" brushRef="#br0" timeOffset="13072.277">29280 851 304,'9'-16'790,"-2"7"-112,1-3-30,-2 3-75,-2 1-50,1 1-97,-5 7-62,6-10-74,-6 10-2,0 0-17,0 0-1,9 8-9,-6 1-16,0 1-5,0 3-60,-2 4 26,2 0-94,-1 1 45,2 4-87,0-1 44,0-1-73,0 2 47,2 0-64,-2-2 38,1 1-63,0 1 55,2-4-64,-1 3 60,0-5-76,1 3 53,-2-4-105,0-1-36,0 0-88,-2-3-56,2-1-60,-3-1-61,-2-9-107,0 17-138,0-17-114,-7 15-568,7-15-909</inkml:trace>
          <inkml:trace contextRef="#ctx0" brushRef="#br0" timeOffset="13225.42">29137 1176 657,'-6'-8'688,"6"8"-101,-6-14-60,6 14-52,3-16-104,1 9-53,5-3-56,1 1-39,6-1-48,2 1-40,2-1-25,3 0-26,0 2-16,3-3-52,2 1-105,0 3-74,0-3-93,3 3-69,1 0-66,0 0-142,2 2-389,3 3-494</inkml:trace>
        </inkml:traceGroup>
        <inkml:traceGroup>
          <inkml:annotationXML>
            <emma:emma xmlns:emma="http://www.w3.org/2003/04/emma" version="1.0">
              <emma:interpretation id="{18C5ECA4-821E-45FE-8DEE-F539F78FDF37}" emma:medium="tactile" emma:mode="ink">
                <msink:context xmlns:msink="http://schemas.microsoft.com/ink/2010/main" type="inkWord" rotatedBoundingBox="29943,694 33208,732 33197,1709 29931,1671"/>
              </emma:interpretation>
              <emma:one-of disjunction-type="recognition" id="oneOf4">
                <emma:interpretation id="interp20" emma:lang="en-IN" emma:confidence="0">
                  <emma:literal>matron?</emma:literal>
                </emma:interpretation>
                <emma:interpretation id="interp21" emma:lang="en-IN" emma:confidence="0">
                  <emma:literal>makin?</emma:literal>
                </emma:interpretation>
                <emma:interpretation id="interp22" emma:lang="en-IN" emma:confidence="0">
                  <emma:literal>mateine?</emma:literal>
                </emma:interpretation>
                <emma:interpretation id="interp23" emma:lang="en-IN" emma:confidence="0">
                  <emma:literal>matron ?</emma:literal>
                </emma:interpretation>
                <emma:interpretation id="interp24" emma:lang="en-IN" emma:confidence="0">
                  <emma:literal>martin?</emma:literal>
                </emma:interpretation>
              </emma:one-of>
            </emma:emma>
          </inkml:annotationXML>
          <inkml:trace contextRef="#ctx0" brushRef="#br0" timeOffset="13824.821">29945 1061 836,'0'0'720,"0"0"-65,0 0-66,0 0-103,0 0-77,0 0-75,0 0-68,0 0-44,0 0-13,0 0-9,-6 7-28,6-7-4,8 12-20,-3-4-27,1-1-16,-1 1-18,1 3-12,-1-3-15,2 1-6,-4 1-13,1-3 3,-4-7-16,8 16-4,-8-16-4,5 12 1,-5-12 2,5 8 4,-5-8-3,7 8 2,-7-8-10,0 0-3,0 0-5,0 0 5,0 0-7,0 0-1,6-8 0,-6 8-5,4-14 2,-4 14 10,6-19-6,-1 9 0,3-2-4,0-1 3,1 0 0,1 3-2,0-2-2,3 2 6,1 0-3,0 3 11,2 3 15,1-2 7,1 4 1,2 2 11,-2 2-5,3 0-4,0 4-10,0 1-2,-2 0-11,-2 3 4,-1-1 3,-3 0-11,0 0 17,-3 0-22,-1 1-2,-1-1 3,-2-2-4,-2 3 0,-4-10-2,6 12 0,-6-12 33,2 10-38,-2-10 4,-4 10-4,4-10-3,0 0 3,-9 9 0,9-9-3,0 0-3,0 0 8,-15-2-4,15 2 3,-5-7 3,5 7 1,-3-13-7,3 13-1,3-16 3,-1 6-6,3 0 4,1-2-10,2 0 17,0 0 0,3 2-7,1 1 5,-1-1-1,5 3-4,-1-2 6,2 3 1,-2 1 20,3 1 16,0 3 13,0-1 15,1 4 57,-1 1-84,1 0 65,-4 1-77,2 3 71,-2 1-88,-2-1 54,-3 3-69,2-1 59,-5 1-65,-2 1 53,-2-1-88,-2 0-8,-1-10-121,0 22-89,-4-11-79,2 0-87,-2 1-127,0-2-122,-2 3-889,1-4-1209</inkml:trace>
          <inkml:trace contextRef="#ctx0" brushRef="#br0" timeOffset="14276.759">31062 1131 135,'5'-12'792,"0"3"-107,-3-2-72,-2 11-72,0-21-31,-2 11-70,-2 1-28,0-2-54,-2 5-32,-2-4-50,-1 5-30,-2 0-42,-1 1-28,-2 3-17,0 2-24,-2 3-21,0 1-18,-2 0-17,2 5-17,-2-1-10,5 0-7,-2 4-13,4-3-2,0 1-11,3 0 9,2 1-4,2-2-6,1 0-4,5 1-7,0-1-4,4-2-16,0-1-25,5 0-35,1 0-33,2-2-8,-1-3-44,1-2-3,1 0-45,2 0-28,1-5-8,-1 1 12,0-1 10,2-5 7,-3 2 37,0-6 21,-2 4 29,-2-2 26,-2 2 49,-1-1 51,0 1 45,-4 3 38,0-1 12,0 1 13,-5 7-15,7-8 34,-7 8-2,0 0 34,0 0-25,8 6 1,-8-6-11,0 11-15,0-11-29,0 18 1,0-18-25,0 21-4,3-8-19,-2-2 4,2-1-17,-1 2 4,4-2-21,-3 1-20,4-2-54,-1 0-45,2-2-51,-2-1-61,3-2-26,0 0-63,-9-4-33,19 4-13,-19-4 7,22-3-37,-10 1-65,3-5-378,-1-2-375</inkml:trace>
          <inkml:trace contextRef="#ctx0" brushRef="#br0" timeOffset="14506.97">31418 927 597,'-1'-22'593,"0"2"-82,-1 0-29,-2 3-32,2 0-31,-1-1 4,0 4-51,0 3-32,2-1-28,-2 1-68,3 11-26,-4-12-4,4 12 0,0 0-5,0 0-5,0 0-16,-5 17 12,5-5-34,0 3-15,2 2-19,-1 3-14,1 2-22,1 3-21,1 0-11,0-1-11,1 3-17,-2-1-1,1-3-6,2 2 57,-3 0-79,3-4 21,0 1-120,-2-2-59,1-2-54,-1-2-56,-1-2-65,1-1-98,-1-1-46,-1-3-63,-2-9-2,5 17-207,-5-17-361,-3 9-720</inkml:trace>
          <inkml:trace contextRef="#ctx0" brushRef="#br0" timeOffset="14692.219">31200 1114 756,'-13'-8'683,"1"2"-55,5-1-36,-2 2-46,2-2-91,7 7-70,-9-10-96,9 10-48,-1-12-64,1 12-23,8-9-45,1 4-7,2 2-32,3-1-1,3 0-33,0 1-20,2-1-87,-1 2-68,1 0-65,1 1-64,-1-1-41,-1 0-61,3 1 14,-3 1-44,1 0-32,0 0-437,-4 1-420</inkml:trace>
          <inkml:trace contextRef="#ctx0" brushRef="#br0" timeOffset="15072.284">31512 1027 163,'0'0'562,"0"0"-101,0 0-79,0 0-20,0 0-18,7-5-37,-7 5-17,0 0-20,17-2 1,-17 2-15,18 2-24,-7 0-14,2 4-44,2-1 8,-1 2-33,2 1 6,-2 1-11,1 1-4,0 1-22,-1-1-11,-2 2-31,-2-3 2,0 1-20,-1 0 2,-1 0-19,-3-3 5,1 1-22,-6-8 11,8 14-13,-8-14 7,5 10-22,-5-10 9,0 0-18,0 0 11,-1 12-19,1-12-2,0 0-31,0 0-8,-13-3-10,13 3 22,-7-9-25,7 9 21,-7-10-10,7 10 37,-4-19-24,3 7 23,2 2-1,2-2-5,1-2 1,0 1 22,3 0-16,1 1 30,1 1-22,3 1 42,0 1-16,0 1 31,3 4-10,-2 2 22,2 1 7,0 3 10,3 1 1,-1 3 11,2 2-15,-1-1 9,-3 6-15,1-1-18,-5-2-11,-1 2-2,0 1-3,-2 0-17,-1-1-40,-3-2-47,-2 2-83,-2-12-63,1 17-117,-1-17-110,-2 17-128,-3-10-181,5-7-390,-11 11-754</inkml:trace>
          <inkml:trace contextRef="#ctx0" brushRef="#br0" timeOffset="15339.861">31818 901 866,'12'-9'799,"-2"2"-54,1-1-129,2 1-61,-1-3-71,-2 3-52,1-1-76,0-3-40,-2 4-40,-1-3-36,-1 2-27,-3-1-35,0 0-17,-4 9-37,2-15-21,-2 15-21,-5-17-21,0 10-14,-2-1-11,-3 4-4,0-1-9,-2 3-3,-1 1-55,-2 1-51,-4 2-43,3 3-40,-6 0-77,2 3-99,0 2-97,0 1-114,3 0 9,1 3-195,2-2-341,5-1-701</inkml:trace>
          <inkml:trace contextRef="#ctx0" brushRef="#br0" timeOffset="15815.303">32029 1044 768,'0'0'720,"15"0"-84,-15 0-54,13-2-102,-13 2-29,18-2-73,-18 2-31,19 2-81,-7 0 7,-2 2-43,3 1-30,1 1-39,-4 0-20,3 2-27,-2 0-15,0 1-19,-1 0-12,-1-1-15,-2 2 0,0-1-2,-1 0-17,-1 0-6,-5-9 0,5 16-9,-5-16-1,4 15-8,-4-15-2,0 0-3,-1 14 4,1-14-1,0 0 0,-3 13-15,3-13-4,0 0-24,0 0 0,-6 7-14,6-7 0,0 0-17,0 0 11,0 0-21,0-15 20,0 15-12,5-14 20,-1 4-9,1 2 21,1-6-18,3 1 30,-1-1 10,1-2-3,2-1-1,0 0 10,-1 2 0,1-1-4,-2 3 17,0 2 2,0 1-5,-2 2 8,-1 2 10,-6 6 11,13-7 5,-13 7 1,11 2 1,-11-2-5,8 12 6,-5-2 10,-3-10-7,3 22-4,0-11 1,-2 3-1,3 1-5,-2-1-2,0-2-22,2 2 11,-2 1-2,3 0-1,0-2-14,3 0 5,1 0-16,-1-1-32,1-2-71,2-1-40,1 1-78,2-4-106,-2 0-88,3-1-71,0-3-106,-2 0-574,2-2-786</inkml:trace>
          <inkml:trace contextRef="#ctx0" brushRef="#br0" timeOffset="16276.917">32803 877 375,'-2'-10'705,"2"10"-112,0-19-81,0 19-48,2-20-40,1 9-29,1 1-44,0 0-29,2 1-55,2-3-3,2 2-47,0 3-13,3-2-14,0 3 1,1 0-4,2 1-13,0 3 7,2 1-28,1 1 9,-3 2-17,3 0-22,-2 2-21,1 0-8,-2 2-5,-1 2 1,1-2-17,-3 5-10,0-2-10,-2 1-6,-2 1-2,-1 3-11,-2 0 5,-2-2-2,-3 1-33,-2 1 32,-2 0-38,-1 0 38,-2 1-34,0-1 21,-3-1-21,0 0 18,2 0-27,-3-1 26,3-1-33,-3 1 31,2 0-23,0-3 14,3 0-20,-2 0 15,1-1-19,3 0 23,3-8-30,-6 17 13,6-17 13,-3 15-9,3-15-1,-2 14-56,2-14 23,3 13-27,-3-13 13,4 11-37,-4-11 5,4 10-10,-4-10-1,5 10-10,-5-10-14,6 8-3,-6-8-19,8 8-11,-8-8-16,6 5-26,-6-5-39,8 6-69,-8-6-42,0 0-16,6 7-33,-6-7 16,0 0 7,2 12-15,-2-12 10,-7 12-468,7-12-385</inkml:trace>
          <inkml:trace contextRef="#ctx0" brushRef="#br0" timeOffset="16902.963">33062 1581 634,'0'0'583,"0"0"-85,0 0-50,-12 0-48,12 0-32,0 0-27,-10 3 4,10-3-53,-8 5-3,8-5-50,-9 9-19,9-9-35,-9 7-6,9-7-30,-9 11-6,9-11-20,-4 11-3,4-11-8,-1 12-11,1-12-22,3 15-3,-3-15-25,11 12 6,-4-5-16,0-2-4,4 2-10,0-3 0,-1 1-8,2-1-1,0 0 2,1-1 9,0-2-14,0 2 6,-13-3 13,23 0 12,-23 0 27,19-3-17,-19 3 28,15-7-25,-15 7 14,9-9-34,-9 9 18,8-9-5,-8 9-5,1-12-11,-1 12-12,-1-10-8,1 10-19,-6-12-89,6 12-94,-9-8-92,9 8-165,-12-6-228,12 6-244,-15-1-482,15 1-999</inkml:trace>
        </inkml:traceGroup>
      </inkml:traceGroup>
    </inkml:traceGroup>
    <inkml:traceGroup>
      <inkml:annotationXML>
        <emma:emma xmlns:emma="http://www.w3.org/2003/04/emma" version="1.0">
          <emma:interpretation id="{138CC4B1-7D0A-49BE-A02F-49F00BC32D9A}" emma:medium="tactile" emma:mode="ink">
            <msink:context xmlns:msink="http://schemas.microsoft.com/ink/2010/main" type="paragraph" rotatedBoundingBox="16779,2477 32153,2379 32157,3102 16784,3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52E753-73B6-4197-8530-E8F91074EAE9}" emma:medium="tactile" emma:mode="ink">
              <msink:context xmlns:msink="http://schemas.microsoft.com/ink/2010/main" type="inkBullet" rotatedBoundingBox="16781,2842 17237,2839 17238,2876 16782,2879"/>
            </emma:interpretation>
            <emma:one-of disjunction-type="recognition" id="oneOf5">
              <emma:interpretation id="interp25" emma:lang="en-IN" emma:confidence="0">
                <emma:literal>-</emma:literal>
              </emma:interpretation>
            </emma:one-of>
          </emma:emma>
        </inkml:annotationXML>
        <inkml:trace contextRef="#ctx0" brushRef="#br1" timeOffset="24311.799">16808 2842 119,'0'0'979,"0"0"-195,-12 7-51,12-7-73,0 0-41,-7 5-69,7-5-74,0 0-17,0 0-47,-7 6-10,7-6-23,0 0-39,0 0-34,7 9-10,-7-9-16,11 4-46,-11-4-71,22 3-163,-8-2 0,1-1 0,4 1 0,-1-1 0,3 0 0,0 0 0,0 0 0,-1 0 0,3-1 0,-1 1-89,0 0-205,2-1-62,3 1-73,0-1-58,0-1-114,-6 2-62,4 0-153,0 0-600,-1 0-1023</inkml:trace>
      </inkml:traceGroup>
      <inkml:traceGroup>
        <inkml:annotationXML>
          <emma:emma xmlns:emma="http://www.w3.org/2003/04/emma" version="1.0">
            <emma:interpretation id="{2234185B-6BCB-477C-90FD-5642F7063BB5}" emma:medium="tactile" emma:mode="ink">
              <msink:context xmlns:msink="http://schemas.microsoft.com/ink/2010/main" type="line" rotatedBoundingBox="18131,2469 32153,2379 32157,3102 18136,3192"/>
            </emma:interpretation>
          </emma:emma>
        </inkml:annotationXML>
        <inkml:traceGroup>
          <inkml:annotationXML>
            <emma:emma xmlns:emma="http://www.w3.org/2003/04/emma" version="1.0">
              <emma:interpretation id="{3CF4669F-0332-44C9-80F9-718B52312545}" emma:medium="tactile" emma:mode="ink">
                <msink:context xmlns:msink="http://schemas.microsoft.com/ink/2010/main" type="inkWord" rotatedBoundingBox="18133,2672 18784,2668 18786,3125 18136,3130"/>
              </emma:interpretation>
              <emma:one-of disjunction-type="recognition" id="oneOf6">
                <emma:interpretation id="interp26" emma:lang="en-IN" emma:confidence="0">
                  <emma:literal>A</emma:literal>
                </emma:interpretation>
                <emma:interpretation id="interp27" emma:lang="en-IN" emma:confidence="0">
                  <emma:literal>a</emma:literal>
                </emma:interpretation>
                <emma:interpretation id="interp28" emma:lang="en-IN" emma:confidence="0">
                  <emma:literal>5</emma:literal>
                </emma:interpretation>
                <emma:interpretation id="interp29" emma:lang="en-IN" emma:confidence="0">
                  <emma:literal>4</emma:literal>
                </emma:interpretation>
                <emma:interpretation id="interp30" emma:lang="en-IN" emma:confidence="0">
                  <emma:literal>*</emma:literal>
                </emma:interpretation>
              </emma:one-of>
            </emma:emma>
          </inkml:annotationXML>
          <inkml:trace contextRef="#ctx0" brushRef="#br1" timeOffset="24959.625">18282 2801 724,'-2'-12'734,"1"2"-39,-2-2-33,3 12-56,-3-18-34,3 18-43,-3-17-52,3 17-46,-3-13-66,3 13-31,-3-10-78,3 10-14,0 0-18,0 0 5,0 0-23,-8 12-18,4-2-21,0 4-26,0 3-5,-2 2-17,0 3-20,0 0-44,0 2-55,-1 0 0,1-2 0,-4 4 0,3-2 0,1-2 0,-2 0 0,2 1 0,-2-2 0,3-4 0,0 0 0,1-2 0,0-1 0,2-4 0,-1 0 0,3-10-3,-3 14-192,3-14-73,0 0-52,0 0-31,0 0-39,0 0 3,10-3-86,-5-6-6,1-1 7,2-4 7,2-3 50,-1-3 35,0 1 89,2-6 19,-2-1 87,0 1 18,1-3 124,-2 0 15,0-1 74,-2 1 26,-2 4 60,2-1 14,0 4 46,-1-1 18,-1 5 21,-1 0 12,1 3-6,3 1-10,-2 4-6,0 2 16,3 2 11,-8 5 0,16-4 9,-6 6 1,1 2 6,3 2-9,0 3-19,2 4-24,-2 1-12,6 2-22,-3 5-20,0-1-24,2 0-24,-3 2-21,1-1-16,-2 2-8,1-2-18,-3 1-6,2 0-11,-3-4 3,-1 0-11,1-1-20,-2-3-84,-1 1-83,-2-3-96,1 0-44,-1-1-119,-2 0-138,1-3-160,-2 1-219,1-2-488,-5-7-1040</inkml:trace>
          <inkml:trace contextRef="#ctx0" brushRef="#br1" timeOffset="25148.916">18279 3043 353,'0'0'879,"-18"-3"-169,18 3-66,-12-2-51,12 2-55,0 0-68,0 0-84,9-10-68,3 8-51,3-1-40,5 1-46,6-4-33,3 3-34,7 0-19,0-1-21,5-1-30,5 1-103,1 0-104,0-1-158,1 2-184,-7 1-230,4-3-617,-6 1-953</inkml:trace>
        </inkml:traceGroup>
        <inkml:traceGroup>
          <inkml:annotationXML>
            <emma:emma xmlns:emma="http://www.w3.org/2003/04/emma" version="1.0">
              <emma:interpretation id="{9DC744AB-C0C8-42B9-AA5F-5A8113D266A2}" emma:medium="tactile" emma:mode="ink">
                <msink:context xmlns:msink="http://schemas.microsoft.com/ink/2010/main" type="inkWord" rotatedBoundingBox="19580,2626 22960,2605 22964,3098 19583,3120"/>
              </emma:interpretation>
              <emma:one-of disjunction-type="recognition" id="oneOf7">
                <emma:interpretation id="interp31" emma:lang="en-IN" emma:confidence="0">
                  <emma:literal>column</emma:literal>
                </emma:interpretation>
                <emma:interpretation id="interp32" emma:lang="en-IN" emma:confidence="0">
                  <emma:literal>columns</emma:literal>
                </emma:interpretation>
                <emma:interpretation id="interp33" emma:lang="en-IN" emma:confidence="0">
                  <emma:literal>Column</emma:literal>
                </emma:interpretation>
                <emma:interpretation id="interp34" emma:lang="en-IN" emma:confidence="0">
                  <emma:literal>Columns</emma:literal>
                </emma:interpretation>
                <emma:interpretation id="interp35" emma:lang="en-IN" emma:confidence="0">
                  <emma:literal>Colum</emma:literal>
                </emma:interpretation>
              </emma:one-of>
            </emma:emma>
          </inkml:annotationXML>
          <inkml:trace contextRef="#ctx0" brushRef="#br1" timeOffset="26075.91">19804 2851 68,'0'0'833,"-2"-14"-168,2 14-37,-8-14-63,8 14-53,-13-10-47,3 6-36,10 4-57,-20-3-43,6 6-34,-2 1-30,1 4-27,-2 3-20,1 1-27,0 0-35,1 3-20,2-1-33,-1 1-19,4 1-12,2-2-12,1 0-7,2 0-12,3-1 11,4-1-11,1-1-8,5 0-18,2-2-6,3 0 1,4-2-23,1-2-38,6-2-33,-1-2-33,4-2-35,1-2-28,0 0-20,4-3 9,-2-1-35,0-3 27,-2 0-17,-1-2 52,-3 0 14,-3 2 32,-2 0 24,-4 0 25,-1-1 16,-4 5 24,-2-2 24,1 4 12,-9 4-10,9-7 17,-9 7 7,0 0 18,0 0 39,0 0-31,6 5 36,-6-5-29,0 0 20,2 16-17,-2-16 1,3 15-6,-3-15-3,8 15-3,-2-7-6,-1 1-20,3-2 11,3 1-8,1-3 8,1 0-7,2-1-7,1-1 1,3 0-5,2-3-3,1 0 4,5-3 4,0 0-23,-2-3 7,1 0-5,0 0 13,-6-2-16,2-2 15,-4 0 4,-3-2 22,0 1 0,-6 0 27,-1-1 7,-3-2 12,-2 3-9,-3 11-5,-4-21 1,-1 9-14,-4 5 5,-5-3-14,-2 1 4,-3 1-19,-1 2-8,-2 0-8,-1 2 1,3 3 2,-2 0-6,0 2-14,-3 2-36,0 1-81,3 0-56,2 2-104,2-1-115,3 2-102,1-2-64,1 3-810,5-3-973</inkml:trace>
          <inkml:trace contextRef="#ctx0" brushRef="#br1" timeOffset="26372.216">20630 2680 964,'0'0'778,"0"-18"-47,0 18-32,0-16-47,0 16-66,-2-12-84,2 12-54,0 0-59,0-14-47,0 14-72,0 0-42,0 0 21,0 0-10,0 0 8,0 0-40,6 14 14,-5-2-29,1 0-6,1 3-125,0 1-61,0 4 0,1 1 0,0-1 0,1 3 0,-1-1 0,0 0 0,-2 0 0,2 4 0,-1-1 0,1-1 0,-2 0 0,2 0 0,1-2 0,-1 0 0,1-2 0,0-3-332,0-1-155,2-2-108,0 0-133,1-5-89,0 1-838,3-3-1321</inkml:trace>
          <inkml:trace contextRef="#ctx0" brushRef="#br1" timeOffset="26784.831">20979 2888 649,'0'0'747,"-7"-17"-46,7 17-38,-5-12-81,5 12-54,-9-7-51,9 7-69,0 0-27,-9 4-44,9-4-42,-6 11 0,6-11-49,-5 16-4,5-16-84,-2 22-23,4-11-25,-1 1-15,2-2-17,2 3-12,1-1 19,1 0-45,3-2 0,0 1-19,3-2 1,-2-2-10,3-1-1,2-1-2,-1-3-5,2 0-29,-2-1-28,0-1-17,3-2-26,-1-1 1,0-1-3,-1-2 0,-1-1 7,-1 0 16,0-3 9,-2-1 11,-2-1 14,0 0-1,-2-1 11,0 1 9,-3 0 10,1 0 11,-2 1 25,-2 2 24,-2 9 30,4-16-17,-4 16 1,3-10-9,-3 10 45,0 0-6,0 0 21,0 0-19,0 0-16,0 0-2,-7 12-11,7-12-14,-3 11-2,3-11-6,-3 15-15,3-15-5,-1 15-8,1-15-1,0 16-19,0-16-39,2 15-73,-2-15-91,4 11-69,-4-11-49,5 11-58,-5-11-66,9 7-51,-9-7-33,14 6-26,-14-6-57,17 2-514,-17-2-745</inkml:trace>
          <inkml:trace contextRef="#ctx0" brushRef="#br1" timeOffset="27345.187">21460 2890 660,'6'-8'586,"-3"-1"-80,-3 9-44,6-14-44,-6 14-23,6-10-22,-6 10-53,4-10-38,-4 10-6,0 0-4,9-2-20,-9 2-25,9 2 11,-9-2-24,11 12-10,-11-12-18,12 14-3,-6-6-24,1 4-25,0-2 8,-1 2-35,1-2-27,-1 3-3,0-2-17,0-2-17,-3 1 3,3-2-11,-3 1-5,-3-9-1,7 12-7,-7-12-1,6 11 3,-6-11-15,0 0 11,0 0-14,5 9-2,-5-9 1,0 0 1,0 0-3,2-12-3,-2 12 0,1-12 15,-1 12-9,2-15 7,1 5-20,0-1 14,2 1-4,2-1 4,0-1-17,2 1 11,0-1-11,2 1 10,-1 2-5,2 0 20,1 1-29,-3 4 14,3 2-10,-2 1 10,-11 1-4,24 3 11,-11 1-4,1 3 11,-1 1-7,0 1 3,-3 0 4,-1 2 4,0 0 4,0-1-14,-3 1 5,-1 0 1,1-1-4,-3 0 0,-3-10 5,7 17-5,-7-17 3,3 14-5,-3-14 4,3 11 4,-3-11-13,0 0 2,1 12-4,-1-12 1,0 0-2,0 0-3,0 0-1,0 0-4,0 0-4,0 0-1,3-15 6,-3 15-5,6-18-7,-2 7 15,4 0-16,-1-3 15,4-3-12,1 2 17,0-1-27,2 1 24,1 1-11,1 2 14,0-1-9,2 2 11,-2 1-12,0 5 10,-1 0-8,2 2 13,-3 3-4,1-2 16,-2 4 25,2-1-23,0 3-7,-2 1 21,-1 0-24,-3 2 32,0 1-34,-1-1 6,-2 0-17,-1 2 6,-5-9-39,5 18-66,-2-8-84,-3-10-110,1 18-79,-1-18-187,-1 19-145,-2-6-904,3-13-1266</inkml:trace>
          <inkml:trace contextRef="#ctx0" brushRef="#br1" timeOffset="27775.782">22470 2849 536,'0'0'813,"8"-14"-132,-8 14-59,6-8-99,-6 8-39,0 0-15,10-2-67,-10 2-35,9 8-55,-9-8-47,11 11-18,-5-3-37,0 2-39,-1-1-23,0 3-24,3 2-30,-3-2-15,0 0-1,0 1-27,-2-1-11,0 1-2,-1-2-15,2-1 10,-4-10-16,2 19 6,-2-19-9,3 14 6,-3-14-8,0 0 5,0 15-8,0-15 0,0 0-9,0 0 0,0 0 1,0 0 2,0 0-1,-13-7-8,13 7 15,-1-19-8,1 19 3,0-25 5,3 10-2,-1-2 5,4 0 2,1-4-3,0 3 1,4 0 3,1 1-2,3 1 17,4-1-16,0 4 32,-1 1 25,3 3 25,1 2 0,-1 3-1,-1 2 14,0 2 5,0 2 20,3 2-13,-2 3 13,-1 2-41,0 0-93,-4 2 0,0 3 0,-4 0 0,0 1 0,-5-1 0,-1 1 0,-2 2 0,-3-2 0,-2 2 0,-2 1 0,-3 2-330,-2-1-258,-6 6-252,-1-6-1185,0 2-1782</inkml:trace>
        </inkml:traceGroup>
        <inkml:traceGroup>
          <inkml:annotationXML>
            <emma:emma xmlns:emma="http://www.w3.org/2003/04/emma" version="1.0">
              <emma:interpretation id="{01E74881-596D-4EA9-9EB3-D6321450095F}" emma:medium="tactile" emma:mode="ink">
                <msink:context xmlns:msink="http://schemas.microsoft.com/ink/2010/main" type="inkWord" rotatedBoundingBox="23561,2434 26291,2416 26295,3140 23565,3157"/>
              </emma:interpretation>
              <emma:one-of disjunction-type="recognition" id="oneOf8">
                <emma:interpretation id="interp36" emma:lang="en-IN" emma:confidence="0">
                  <emma:literal>(now)</emma:literal>
                </emma:interpretation>
                <emma:interpretation id="interp37" emma:lang="en-IN" emma:confidence="0">
                  <emma:literal>(rows</emma:literal>
                </emma:interpretation>
                <emma:interpretation id="interp38" emma:lang="en-IN" emma:confidence="0">
                  <emma:literal>(row)</emma:literal>
                </emma:interpretation>
                <emma:interpretation id="interp39" emma:lang="en-IN" emma:confidence="0">
                  <emma:literal>Crow)</emma:literal>
                </emma:interpretation>
                <emma:interpretation id="interp40" emma:lang="en-IN" emma:confidence="0">
                  <emma:literal>crow)</emma:literal>
                </emma:interpretation>
              </emma:one-of>
            </emma:emma>
          </inkml:annotationXML>
          <inkml:trace contextRef="#ctx0" brushRef="#br1" timeOffset="28648.15">23704 2606 146,'0'0'860,"3"-18"-148,-3 18-45,2-17-15,-2 17-52,2-15-32,-2 15-50,0 0-42,0-14-33,0 14-48,0 0-56,-3-10-69,3 10-47,0 0-13,-14 3-9,5 4-14,0 3 1,0 2-20,-4 4-7,2 3-1,-3 3-113,1 5-47,1 0 0,0 3 0,3 0 0,1 2 0,1 0 0,4 1 0,2-1 0,2 1 0,3-1 0,5-1 0,0-2 0,2 0 0,6-4 0,1-1 0,1-4 0,3-2 0,0-2 0,3-2 0,3-5 0,-2-2-155,2-3-294,-2-3-69,4-1-102,-1-2-118,2-5-102,1-1-704,-1-3-1182</inkml:trace>
          <inkml:trace contextRef="#ctx0" brushRef="#br1" timeOffset="29225.085">24218 2784 109,'-5'-8'928,"-3"-1"-173,3 3-43,5 6-42,-10-12-46,10 12-55,-7-10-100,7 10-64,-7-8-72,7 8-62,0 0-36,0 0-27,0 0 7,0 0-42,0 0-22,14 4-13,-8 4-29,3 1 2,3 3-10,-2 3-22,3 1-18,-3-1-8,0 2-17,0 0 0,-1 1-15,-1-2 7,1-1-15,-4-1 4,0-1-9,-1-2 4,-2 1-6,1-4 6,-3-8-3,3 15 0,-3-15-3,0 0 5,-2 14-17,2-14 7,0 0-7,0 0 6,0 0-13,-6-5 3,6 5-23,0-12-2,0 12-20,5-24-25,0 9-18,7-3-9,-2 0-17,3 1 14,1 0 35,1 1-9,1 0 17,-2 3 5,2 0 17,-2 3 8,0 2 4,-2 0 3,2 4 22,-3 2-4,1 0 16,-12 2 16,23 4 7,-13 0 24,0 3-7,-1 0 3,0 4 2,0-1-6,-3 1-1,2 0 9,-1 4-22,2-3 10,-2-2-12,1 2 11,-1 0-6,4-2 1,-1-1 15,0 0-8,4-2-11,-1-1-7,2-1-10,1-2 5,0-2-9,0-1 12,1-1-8,0-2-3,3-1 2,-4-3-2,2-2-9,0 0 14,-3-3-10,-1-1 6,-2-3-13,-1 1 19,-5 0-16,-1-1 15,-2 2-22,-3 1 19,-1 0-21,-4-1 10,-3 2-5,-2 0 23,-2 3-31,-2 1 28,0 2-22,-2-1 9,-1 3-23,-1 3-37,2 0-63,-4 1-78,1 2-64,2 1-57,0-1-31,1 4-97,1-2-44,2 2-37,-1 0-86,3 0-667,2 0-887</inkml:trace>
          <inkml:trace contextRef="#ctx0" brushRef="#br1" timeOffset="29741.104">25126 2750 437,'0'0'718,"0"0"-90,0 0-36,0 0-61,13 0-56,-13 0-60,0 0-26,-5 14-55,5-14-29,-6 14-38,2-5-17,1 0-42,-2 1-22,1 1-26,2-1-29,1 2-33,1-12-4,-2 20-11,2-20-12,5 18-9,1-10-11,2 1-15,1-3 4,2-1-19,4-1-7,1-2-21,0-1-25,-2-1-22,4-1-15,2-3-14,-3-1 16,4 0-23,-1-3 17,-4 0 4,2-2 23,-5 2-3,1 0 19,-3-1 0,-4 2 22,1 1-4,0 0 40,-8 6 1,8-9 11,-8 9-17,7-6 6,-7 6 5,0 0 1,0 0 0,0 0 0,0 0-12,0 0 6,2 9-3,-2-9-1,4 9-3,-4-9-4,8 9 0,-8-9-3,11 8-3,-11-8-2,17 9-4,-7-6 13,3 0-18,1-2 6,0 0-2,4 0 4,1-1-3,2-1 7,0-1 4,1-1 16,-4 0 14,2-1 6,0-2 10,-4 2 13,2-3 35,-5-1-10,-2 1 12,-1 0-21,-2-2-7,-3 1 1,-1-1-8,-4 9 1,3-17-33,-3 17 3,-5-20-18,-2 12-2,1-1-8,-1 2-3,-5-1-8,1-1 4,0 2-39,-2 1-69,4 2-86,-5 0-58,5 1-68,-4 1-98,1-1-79,12 3-87,-20 0-41,20 0-169,-18 0-480,18 0-869</inkml:trace>
          <inkml:trace contextRef="#ctx0" brushRef="#br1" timeOffset="30027.723">25934 2496 137,'1'-10'897,"-1"10"-156,5-19-54,-5 19-58,4-18-52,-4 18-41,4-14-73,-4 14-52,3-12 0,-3 12-34,10-4 6,-10 4-43,19 4-16,-8 1 11,5 5-18,-1 0 18,1 4-44,2 5-291,2-2 0,-1 3 0,0 1 0,4 5 0,-2 2 0,-2 0 0,-1 2 0,-2-1 0,0-3 0,-3 1 0,1 0 0,-3-1 0,-1 1 0,0-2 0,-5-1 0,-1-3 0,-4 1 0,0-3 0,-4 3 0,-3-1 0,-2 0 0,-5 0 0,-4-2 0,1 1 0,-6-1-1134,-2-4-1090,-2-1-2008</inkml:trace>
        </inkml:traceGroup>
        <inkml:traceGroup>
          <inkml:annotationXML>
            <emma:emma xmlns:emma="http://www.w3.org/2003/04/emma" version="1.0">
              <emma:interpretation id="{2402C22A-2DD4-4D83-A69E-7C914B570A34}" emma:medium="tactile" emma:mode="ink">
                <msink:context xmlns:msink="http://schemas.microsoft.com/ink/2010/main" type="inkWord" rotatedBoundingBox="27151,2560 27835,2556 27838,3013 27154,3017"/>
              </emma:interpretation>
              <emma:one-of disjunction-type="recognition" id="oneOf9">
                <emma:interpretation id="interp41" emma:lang="en-IN" emma:confidence="0">
                  <emma:literal>is</emma:literal>
                </emma:interpretation>
                <emma:interpretation id="interp42" emma:lang="en-IN" emma:confidence="0">
                  <emma:literal>as</emma:literal>
                </emma:interpretation>
                <emma:interpretation id="interp43" emma:lang="en-IN" emma:confidence="0">
                  <emma:literal>a</emma:literal>
                </emma:interpretation>
                <emma:interpretation id="interp44" emma:lang="en-IN" emma:confidence="0">
                  <emma:literal>i</emma:literal>
                </emma:interpretation>
                <emma:interpretation id="interp45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30819.531">27296 2847 399,'-6'-8'864,"6"8"-138,-9-14-57,9 14-41,-8-12-34,8 12-48,-6-10-82,6 10-67,-7-7-32,7 7-63,0 0-37,-8-7-52,8 7 8,0 0-13,-7 10-1,7-10-21,-5 17-29,5-17-14,-2 22-36,2-22-14,0 24-15,2-13-26,-2 4-15,2-3 0,1 2-11,1 1 0,-3-3-31,3 0-26,0-2-59,-1 2-52,-3-12-61,6 17-53,0-10-26,0 0-44,-6-7-52,9 7-59,-9-7-74,12 1-57,-12-1-111,14-5-620,-9 0-903</inkml:trace>
          <inkml:trace contextRef="#ctx0" brushRef="#br1" timeOffset="31112.58">27166 2692 624,'0'0'609,"0"0"-75,0 0-39,-14 0-54,14 0-55,0 0-31,0 0-45,0 0 6,17 0-42,-17 0-24,22-5-11,-9 1-3,5-2-14,-2 2 1,4-2-3,-1 1-18,-4-2-5,3 1 0,-5 1-27,2-2 2,-2 0-33,-3 0 1,2 0-26,-5 0-4,-7 7-19,11-14-8,-11 14-5,4-12-19,-4 12-27,-2-10 2,2 10-14,-9-10 2,9 10-6,-15-4-14,15 4-47,-21 1-39,10 2-64,-3 1-49,1 2-76,-1 1-67,1 1-82,1 1-110,-1 3-75,0 0-179,3-1-539,2 1-927</inkml:trace>
          <inkml:trace contextRef="#ctx0" brushRef="#br1" timeOffset="31524.28">27737 2789 200,'9'-5'830,"-9"5"-172,13-7-34,-13 7-82,11-8-62,-11 8-59,5-7-63,-5 7-47,0 0-51,0 0-32,-2-13-26,2 13-21,0 0-18,-16-4-15,16 4-16,-15 2-17,4 0-14,-1-1-16,3 4-11,-3 0-19,2-1-11,0-1-3,-1 3-5,2 0-14,1-1-1,1 2-4,7-7-5,-7 12-10,7-12-4,-1 13-3,1-13 2,8 14-25,-1-6 1,-1 0-18,5 1 10,0-1-11,1 0 14,4 2-1,-3-2 13,3 1-7,-1-2 19,0 2-10,-2-3 19,-3 2-1,2-2 8,-3 1 22,1-2 8,-4 2 10,-6-7 16,11 10 11,-11-10 2,2 12 5,-2-12-7,-4 9-2,4-9-11,-11 8-8,3-3-9,-2-1-14,-2 0-3,-2-3-7,1 2 2,-3 0-13,1-2-5,-1 0-8,2-1-48,-1 0-55,0 0-81,1-1-83,3 0-138,-2-2-159,2 3-158,1-5-726,0 1-1064</inkml:trace>
        </inkml:traceGroup>
        <inkml:traceGroup>
          <inkml:annotationXML>
            <emma:emma xmlns:emma="http://www.w3.org/2003/04/emma" version="1.0">
              <emma:interpretation id="{64701B49-6556-4244-AC2F-1D753ED06DCA}" emma:medium="tactile" emma:mode="ink">
                <msink:context xmlns:msink="http://schemas.microsoft.com/ink/2010/main" type="inkWord" rotatedBoundingBox="28937,2541 30907,2529 30911,3044 28941,3057"/>
              </emma:interpretation>
              <emma:one-of disjunction-type="recognition" id="oneOf10">
                <emma:interpretation id="interp46" emma:lang="en-IN" emma:confidence="0">
                  <emma:literal>said</emma:literal>
                </emma:interpretation>
                <emma:interpretation id="interp47" emma:lang="en-IN" emma:confidence="0">
                  <emma:literal>Said</emma:literal>
                </emma:interpretation>
                <emma:interpretation id="interp48" emma:lang="en-IN" emma:confidence="0">
                  <emma:literal>Saïd</emma:literal>
                </emma:interpretation>
                <emma:interpretation id="interp49" emma:lang="en-IN" emma:confidence="0">
                  <emma:literal>Soud</emma:literal>
                </emma:interpretation>
                <emma:interpretation id="interp50" emma:lang="en-IN" emma:confidence="0">
                  <emma:literal>sad</emma:literal>
                </emma:interpretation>
              </emma:one-of>
            </emma:emma>
          </inkml:annotationXML>
          <inkml:trace contextRef="#ctx0" brushRef="#br1" timeOffset="32006.643">29020 2851 208,'17'-7'812,"-4"1"-148,0 0-39,0-1-53,-3 3-61,-1-2-45,0 0-33,-3 0-48,1-1-39,-7 7-50,5-9-36,-5 9-41,0 0-37,-1-11-38,1 11-20,-9-6-24,9 6-19,-17-1-2,7 3 0,-2 1-13,-3 1-14,2 0 1,-2 1 11,2 3-27,2-2-16,-2 2 3,3-1-10,-2 2 2,6-1-9,-1 1 21,4-1-22,3-8 9,-4 17-22,4-17 9,5 15-9,0-7 5,4 2-19,1-1-1,4-1-10,3 3 4,-1-2-2,5 0 8,-2 3 4,0-3 3,2 1 3,-3-2 0,-1 1 6,-4-2 2,0 1 13,-1-2 1,-4 0 18,-1-1-4,-7-5 16,5 9-9,-5-9 13,0 0-14,-7 12 12,7-12-9,-20 3 7,8 2-21,-1-5-2,-3 1 2,0-1-10,-2 0 5,-2-1-3,1 1-11,1 0 0,2 0-10,2-3-44,-1 1-59,2 1-76,0 0-94,13 1-58,-18-5-118,18 5-94,-11-5-54,11 5-172,0 0-412,0 0-802</inkml:trace>
          <inkml:trace contextRef="#ctx0" brushRef="#br1" timeOffset="32608.001">29732 2894 789,'10'-6'694,"-10"6"-90,7-10-50,-7 10-58,0 0-46,-5-10-28,5 10-34,-11-5-51,11 5-27,-17 1-26,17-1-30,-23 5-21,12-1-32,-5 0-30,2 2-32,0 1-27,3 1-26,-2 0-1,1 0-22,2 1-12,2-1-16,1 0-1,2-1-6,1 2-1,4-9-14,-1 13 1,1-13-17,5 12-11,-5-12-24,12 9-34,-3-4-22,2-3-27,1-1-6,1 1-23,0-4 23,5-1-5,-2 1 26,0-2 1,0-1 34,0-1-2,-1-1 14,-2 0 13,1-1 17,-4 1 12,-1 2 48,-2-1 39,1 0 26,-8 6 15,11-7-4,-11 7-11,0 0 2,9-4 17,-9 4-6,0 0 0,0 0-18,-2 14-2,2-14-21,-1 12-16,1-12-8,0 17-7,0-17 6,3 17-16,1-9 11,0 1-23,3-1-11,-1-1-13,5 2-26,1-4-48,3 0-57,0-1-27,1-1-45,2-2-12,1-1-44,1 0-41,0-1-28,4-5-4,-1 1-2,0-1 26,0-2 26,-2-1 32,-2-3 40,1 0 56,-4-1 32,-1 0 80,-3 0 47,-2 1 71,-1 0 42,-3 1 48,-1 2 24,-1 0 19,2 2 11,-6 7 3,4-12-31,-4 12 8,0 0 19,0 0 4,0 0-7,0 0 6,0 0-9,2 11-16,-2-11-27,-2 13-19,2-13-23,0 17-14,0-17-19,3 18-21,-2-8-13,2 0-7,-1 0-9,-2-10-9,7 17-20,-3-9-32,2-2-51,0 2-73,-6-8-47,14 9-72,-4-5-55,-10-4-59,18 5-39,-18-5-77,23-1-141,-11-3-507,3 0-761</inkml:trace>
          <inkml:trace contextRef="#ctx0" brushRef="#br1" timeOffset="32892.022">30131 2714 74,'-16'0'784,"3"1"-164,13-1-62,-19 3-50,19-3-79,-12 3-43,12-3-45,0 0-42,0 0-46,4 9-40,-4-9-27,17 2-2,-3-1-32,0-1 2,2 0-17,3-1 20,1 0-22,-1 0 9,-1-2-26,0 1 20,-3-2-6,-1 1 13,-2 0-23,-1-2-4,-2 1-18,-1-1-12,-8 5-16,9-12-14,-9 12-11,3-9-7,-3 9-12,-7-9 15,7 9-31,-12-6-37,12 6-63,-19-2-36,19 2-73,-24 0-64,13 4-92,-4 0-84,0 2-100,2 1-143,1 1-677,1 0-958</inkml:trace>
          <inkml:trace contextRef="#ctx0" brushRef="#br1" timeOffset="33411.667">30709 2889 80,'12'-6'818,"-5"0"-152,2 0-77,-3 0-77,-6 6-45,7-11-67,-7 11-50,1-12-45,-1 12-35,-5-9-41,5 9-36,-13-8-14,13 8-27,-19-3 8,19 3-12,-25 3 6,8-1-10,0 6-12,-2-1-10,1 2-19,0 2-18,2 0-16,2 1-14,-2 0-8,2 0-12,4-1-8,1 0-3,2 2-1,3-3-2,1 1-8,2-1-3,1-10-3,5 19-7,0-11-11,4-1-20,0-1-27,1 0-22,3-4-11,2 2-15,1-3 1,-1-1 2,3-1-5,0-3-2,1 0-10,0-3 5,0-1-6,0-4-18,-1 0-15,-1-2 4,1-4 0,-4-2 17,-1-2 7,-1-2 20,-1 1 19,-4-4 15,0 1 7,-4 1 16,0-1 22,-3-3 27,-1 3 41,-1 1 24,-1-1 19,-1 4 6,-2 0 27,2 5 33,0 0-4,0 2-9,-1 3-7,5 12-21,-8-14 53,8 14-14,0 0 24,0 0-5,-14 4 23,12 6-23,0 2 31,1 1-68,-2 6 55,3-2-20,0 4-26,0 4-15,3-1-12,-2 2-41,1-1-11,1 1-15,1 0-5,0-1-10,2-1 1,-2 0-28,3-2-54,-2-2-89,1-1-85,3-1-77,0-2-61,0-4-78,2 0-112,2-2-109,-1-1-205,2-1-389,0-1-863</inkml:trace>
        </inkml:traceGroup>
        <inkml:traceGroup>
          <inkml:annotationXML>
            <emma:emma xmlns:emma="http://www.w3.org/2003/04/emma" version="1.0">
              <emma:interpretation id="{D05A0D3E-294D-4AF3-80C2-7D0E47C3C5A5}" emma:medium="tactile" emma:mode="ink">
                <msink:context xmlns:msink="http://schemas.microsoft.com/ink/2010/main" type="inkWord" rotatedBoundingBox="31469,2521 32153,2516 32156,2899 31471,2903"/>
              </emma:interpretation>
              <emma:one-of disjunction-type="recognition" id="oneOf11">
                <emma:interpretation id="interp51" emma:lang="en-IN" emma:confidence="0">
                  <emma:literal>to</emma:literal>
                </emma:interpretation>
                <emma:interpretation id="interp52" emma:lang="en-IN" emma:confidence="0">
                  <emma:literal>To</emma:literal>
                </emma:interpretation>
                <emma:interpretation id="interp53" emma:lang="en-IN" emma:confidence="0">
                  <emma:literal>too</emma:literal>
                </emma:interpretation>
                <emma:interpretation id="interp54" emma:lang="en-IN" emma:confidence="0">
                  <emma:literal>so</emma:literal>
                </emma:interpretation>
                <emma:interpretation id="interp55" emma:lang="en-IN" emma:confidence="0">
                  <emma:literal>So</emma:literal>
                </emma:interpretation>
              </emma:one-of>
            </emma:emma>
          </inkml:annotationXML>
          <inkml:trace contextRef="#ctx0" brushRef="#br1" timeOffset="33692.08">31639 2599 600,'2'-14'846,"0"5"-67,-2 9-69,2-20-55,-2 20-32,3-12-107,-3 12-28,1-12-102,-1 12 1,0 0-118,3-12 15,-3 12-62,0 0 38,0 0-55,6 12 25,-6-12-67,3 20 18,0-8-68,-1 4 17,1-1-26,-1 2-64,1 1-40,2 1 0,-1 3 0,-2-1 0,2 1 0,0-1 0,-1-1 0,-1-2 0,2 0-221,0-1-100,-1-2-80,1 1-46,-1-1-73,-1-5-121,1 1-19,-2 2-132,-1-13-536,-1 14-931</inkml:trace>
          <inkml:trace contextRef="#ctx0" brushRef="#br1" timeOffset="34012.094">31478 2839 794,'-5'-12'609,"3"3"-93,2 9-74,2-19-89,5 11-54,3-2-48,4 0-36,4 1-35,5 2-22,1-1-11,3 1 9,0 5 7,1-1-2,-2 3 0,2 0-6,-3 3-7,1 2 2,-2 1-11,-3 1-11,0 1 9,-2 1-19,0 0-3,-3 2 1,1-3-31,-1 3 22,-1-3-28,1 2 29,3-2-24,-1 0 12,1 0-32,-1-3 15,-2 0-30,3-1 16,-2-1-33,1-1 54,-4-2-39,0 0 51,-2-2-29,-1-2 57,-2-1-68,-3-1 52,0-1-74,-6 7 71,0-19-79,-3 10 58,-2 0-75,-3-4 60,-3 3-74,0 1 61,-1 0-74,-2 2 69,1-1-76,-2 2 60,2 1-123,-2 0-61,2 3-155,1 2-101,12 0-167,-22 0-202,7 2-941,5 1-1391</inkml:trace>
        </inkml:traceGroup>
      </inkml:traceGroup>
    </inkml:traceGroup>
    <inkml:traceGroup>
      <inkml:annotationXML>
        <emma:emma xmlns:emma="http://www.w3.org/2003/04/emma" version="1.0">
          <emma:interpretation id="{DA881092-EF5A-429B-A601-1950AFFD136C}" emma:medium="tactile" emma:mode="ink">
            <msink:context xmlns:msink="http://schemas.microsoft.com/ink/2010/main" type="paragraph" rotatedBoundingBox="17657,3904 24776,3659 24799,4318 17679,45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C982B6-38E1-40E1-9DDB-4B1EEDBA3E65}" emma:medium="tactile" emma:mode="ink">
              <msink:context xmlns:msink="http://schemas.microsoft.com/ink/2010/main" type="inkBullet" rotatedBoundingBox="17657,3904 18097,3889 18113,4367 17673,4382"/>
            </emma:interpretation>
            <emma:one-of disjunction-type="recognition" id="oneOf12">
              <emma:interpretation id="interp56" emma:lang="en-IN" emma:confidence="0">
                <emma:literal>↳</emma:literal>
              </emma:interpretation>
            </emma:one-of>
          </emma:emma>
        </inkml:annotationXML>
        <inkml:trace contextRef="#ctx0" brushRef="#br1" timeOffset="35279.242">17695 3984 776,'-4'-10'705,"1"0"-89,1 1-34,2 9-42,-7-17 3,7 17-47,-2-14-31,2 14-70,-3-11-21,3 11-61,-2-9-46,2 9-59,0 0-6,0 0-11,0 0-16,-3 17-18,3-6 3,0 6-36,0 1-12,0 5-29,0 0-7,0 2-12,0-1-8,0 2-19,0-5-13,-1 0 9,1-1-5,1 0-10,-1-1-3,0-1-1,0-2-9,0-1 2,0-4-1,1 1-3,-1-12-8,2 21-13,-2-21-20,2 14 2,-2-14-6,5 9 0,-5-9 1,12 6-16,-12-6-6,13-3-12,-2-1-9,1-1 11,0-1-23,4-1 23,3-2-14,-1-2 7,2 1 12,-1 0 9,3 2 6,1-2 16,0 3 4,-1 0 10,1 3 9,-3 1-4,0 2 0,-1 2 10,0 1 6,-3-1 10,1 3 16,-4 3 2,1-3 6,-5 2 15,-2 1 24,-1 0 7,-6-7 1,6 16 31,-6-16-5,-4 16-1,-1-9-7,-1 2 4,-3-1-14,-3 2-10,1-1-10,-4-1-6,-1-1-13,-1 0-11,1 0-1,-2-2-10,1 0-8,-1-1-2,3 0-6,-2 0-18,2-1-47,1-2-75,2 0-85,12-1-111,-21 0-58,21 0-109,-13-2-114,13 2-55,0 0-109,-8-8-609,8 8-980</inkml:trace>
      </inkml:traceGroup>
      <inkml:traceGroup>
        <inkml:annotationXML>
          <emma:emma xmlns:emma="http://www.w3.org/2003/04/emma" version="1.0">
            <emma:interpretation id="{070715C6-EDFD-4F94-A9FB-C153FAF77418}" emma:medium="tactile" emma:mode="ink">
              <msink:context xmlns:msink="http://schemas.microsoft.com/ink/2010/main" type="line" rotatedBoundingBox="18255,3885 24776,3661 24799,4318 18278,4542"/>
            </emma:interpretation>
          </emma:emma>
        </inkml:annotationXML>
        <inkml:traceGroup>
          <inkml:annotationXML>
            <emma:emma xmlns:emma="http://www.w3.org/2003/04/emma" version="1.0">
              <emma:interpretation id="{A5534C15-4788-4096-BC41-BDA6D9B350EA}" emma:medium="tactile" emma:mode="ink">
                <msink:context xmlns:msink="http://schemas.microsoft.com/ink/2010/main" type="inkWord" rotatedBoundingBox="18264,4142 18740,4126 18750,4405 18273,4421"/>
              </emma:interpretation>
              <emma:one-of disjunction-type="recognition" id="oneOf13">
                <emma:interpretation id="interp57" emma:lang="en-IN" emma:confidence="0">
                  <emma:literal>e</emma:literal>
                </emma:interpretation>
                <emma:interpretation id="interp58" emma:lang="en-IN" emma:confidence="0">
                  <emma:literal>E</emma:literal>
                </emma:interpretation>
                <emma:interpretation id="interp59" emma:lang="en-IN" emma:confidence="0">
                  <emma:literal>&amp;</emma:literal>
                </emma:interpretation>
                <emma:interpretation id="interp60" emma:lang="en-IN" emma:confidence="0">
                  <emma:literal>z</emma:literal>
                </emma:interpretation>
                <emma:interpretation id="interp61" emma:lang="en-IN" emma:confidence="0">
                  <emma:literal>c</emma:literal>
                </emma:interpretation>
              </emma:one-of>
            </emma:emma>
          </inkml:annotationXML>
          <inkml:trace contextRef="#ctx0" brushRef="#br1" timeOffset="35615.581">18270 4308 670,'16'-4'607,"1"1"-56,1 1-11,-3-4-78,3 1 7,-1-1-52,2-1-42,0-1-41,-1 2-43,1-2-35,-2-1-29,-1 3-18,-2-4-15,0 3-22,-2-3-22,-2 3-20,1-2-5,-4 1-14,-1-1-3,-6 9-29,7-15 1,-7 15-38,-1-13-4,1 13-6,-8-9-7,8 9-5,-16-7-7,16 7 0,-21 0-11,7 3 7,0 1 1,-3 1-2,3 4 1,-1 2 19,-1 3 50,2-1 15,1 3 5,3 0 18,4-2 3,0 2 2,3-1-2,3-1-10,3 1-17,3-1-12,1 1-14,5 0-13,3-1-8,2-3-10,2 0-5,3-2-8,0-2-28,2-2-38,1 1-63,1-4-73,1 0-102,-4-2-58,5-3-105,-1 2-166,-2-2-166,1-4-896,-2 0-1343</inkml:trace>
        </inkml:traceGroup>
        <inkml:traceGroup>
          <inkml:annotationXML>
            <emma:emma xmlns:emma="http://www.w3.org/2003/04/emma" version="1.0">
              <emma:interpretation id="{C657EF50-5EDF-466F-A9E5-61A453F578DA}" emma:medium="tactile" emma:mode="ink">
                <msink:context xmlns:msink="http://schemas.microsoft.com/ink/2010/main" type="inkWord" rotatedBoundingBox="19503,3842 23357,3710 23380,4367 19525,4499"/>
              </emma:interpretation>
              <emma:one-of disjunction-type="recognition" id="oneOf14">
                <emma:interpretation id="interp62" emma:lang="en-IN" emma:confidence="0">
                  <emma:literal>reduced</emma:literal>
                </emma:interpretation>
                <emma:interpretation id="interp63" emma:lang="en-IN" emma:confidence="0">
                  <emma:literal>seduced</emma:literal>
                </emma:interpretation>
                <emma:interpretation id="interp64" emma:lang="en-IN" emma:confidence="0">
                  <emma:literal>Reduced</emma:literal>
                </emma:interpretation>
                <emma:interpretation id="interp65" emma:lang="en-IN" emma:confidence="0">
                  <emma:literal>Seduced</emma:literal>
                </emma:interpretation>
                <emma:interpretation id="interp66" emma:lang="en-IN" emma:confidence="0">
                  <emma:literal>Deduced</emma:literal>
                </emma:interpretation>
              </emma:one-of>
            </emma:emma>
          </inkml:annotationXML>
          <inkml:trace contextRef="#ctx0" brushRef="#br1" timeOffset="36199.535">19532 4182 334,'0'0'915,"0"0"-208,-17 0-64,17 0-67,0 0-54,0 0-45,0 0-46,0 0-36,0 0-58,16 10-19,0-6-45,6 2-27,0 1-39,7 5-27,-1-2-36,2 1-22,-3 2-15,1-1-29,-4 1-6,-1 2-17,-5-5-3,-2 3-12,-1 1-7,-4-4-7,-5 3-1,0-1-6,-6-12-5,1 19-4,-5-10 5,-1 1-8,-3-3-3,1-2 3,-2 2-5,-2-1 3,0-2 2,1-2-2,-2 0 3,12-2 14,-18 2 1,18-2 5,-15-6-1,15 6-4,-8-9 4,8 9-4,0-18-5,3 7-14,5-3-24,3-1-48,2-2-52,6-3-72,1 1-56,2 1-65,1-1-62,3 2-124,-2 2-56,8-3-47,-5 4-219,1 1-375,-1 3-807</inkml:trace>
          <inkml:trace contextRef="#ctx0" brushRef="#br1" timeOffset="36546.93">20237 4342 911,'0'0'787,"-6"12"-93,6-12-67,0 0-73,0 0-47,0 0-103,0 0-48,8 6-56,-8-6-6,16-6-50,-2-1-11,1-1-48,2 1-16,1-3-37,1 1 2,1-3-24,-4 2 0,2-1-9,-4 1 1,0 0-8,-4 0-4,-1 2-3,-1 0 20,-3 0-42,-5 8-6,4-12-12,-4 12-12,-4-8-5,4 8-10,-14-2 1,14 2-11,-19 5 4,4-1-5,0 4 2,-2-1-5,1 4-4,0 3 5,0-1 3,1 1 8,3 1 1,0 1-12,2-2 3,3 0-2,0 1-9,3-2 3,2-2-8,2-11 19,3 22-90,3-11-64,3-1-74,0-2-55,6 0-26,1 0 11,6-3-53,2 1-67,-1-1-29,5-3-5,3 1 15,-1-3-70,10 0 0,0-3-6,7-1-421,-1-4-493</inkml:trace>
          <inkml:trace contextRef="#ctx0" brushRef="#br1" timeOffset="37041.082">21035 4280 219,'11'-16'688,"-2"2"-141,-5 2-82,-1 0-20,-3 12-63,-2-19-15,-3 11-33,-4 1 0,0 2-46,-2 1 19,-4 1-24,0 3-14,-5 3-17,-2 2-13,-1 2-4,-4 3-8,1 2-15,0 0-19,2 3-41,1-1-17,2 3-33,4-4-8,1 2-26,2-1-7,5-1-17,1-1-2,1 2 7,3-3-21,3-1-12,1-10-5,2 18-4,-2-18-10,12 15 4,-3-11-86,1 2-12,3-4-56,1 0-6,1-2-38,3-1-7,2-1-26,3-5-3,1 0-37,2-2-32,0-3-24,1-3 3,-2 0 3,-1-3 25,3-4 13,-6 2 54,-1-2 26,-4-2 59,0 2 31,-4-2 59,-2-2 48,-2 3 33,-5 0 36,0 0 24,-2-1 47,-1 2 19,-2-2-1,-1 1 21,-1 0 33,0 3 13,-1 2 9,-1 1-45,1 3 21,-2-1-6,2 3-17,-1 3 7,0 1-38,1 0 7,5 8 7,0 0 17,0 0-35,-13 5 22,13-5-23,-4 19-5,2-5-24,2 3 4,0 4-13,2-2-16,-1 7-11,2 1 4,1-1-24,-1 3-22,3 1-1,0-1-13,1-1-2,1-2-8,-1-4-6,-1 0-31,4-1-51,-2-1-44,2-2-29,0-3-74,-1-1-9,2-2-39,0-2-30,-1 0-41,2-3-48,0 1-25,-1-4-17,-1-1 22,3-2-28,-13-1 1,24-2-2,-13-3-22,2-2-255,1 0-221</inkml:trace>
          <inkml:trace contextRef="#ctx0" brushRef="#br1" timeOffset="37391.74">21366 4293 1314,'8'-13'286,"-3"0"3,0 3 2,-2 1 10,-3 9 5,4-16-3,-4 16 23,0 0-34,-1-15 20,1 15-19,0 0-14,0 0-16,0 0-6,-13 4-26,13-4-41,-5 8-19,5-8-6,-2 14-34,2-14-22,0 14-16,0-14-15,2 16-13,-2-16-11,7 15-5,-2-7-9,-5-8-21,12 12 8,-4-7-6,1-2-4,1 1-7,2-2-15,-12-2-13,24 3-22,-11-5-22,1 1-27,0-3-8,3-1-13,-2-2 3,3 0-11,-3-4 9,3 1 3,-4-2 19,1-4 10,0 1-9,-3 1 37,0-2-15,-2 0 43,-2 5 11,-2-1 37,1 0 31,-4 3 32,2 1 24,-1-1 7,-4 9-10,4-8 7,-4 8 7,0 0 5,0 0-2,0 0 13,0 0-10,-3 12-13,3-12-16,-2 17-15,1-7-12,-1 2-9,0 0-9,1 1-21,1 0-4,-2-1-8,2 2-34,0-3-53,0 1-76,2 1-68,1-4-58,-1 2-38,1-3-71,1 1-64,3-1-6,0-2-12,4 0-92,1-1-146,4-1-328,0-3-632</inkml:trace>
          <inkml:trace contextRef="#ctx0" brushRef="#br1" timeOffset="37644.76">22176 4149 185,'6'-12'731,"-2"-1"-126,-4 13-41,1-18-38,-1 18-84,-2-15-10,2 15-37,-9-12-19,9 12-10,-15-5-22,15 5-17,-19 1-19,8 2-14,-2 4-1,1 1-24,0 4-23,-3 0-14,3 3-15,1-1-18,-2 6-30,3-4-17,1 2-19,1 0-25,3-1-20,0-2-17,2 1-11,2-2-5,2-2-51,1 1-4,3-1 0,0-1 0,5 0 0,-1-3-53,3 0-109,2-3-71,-2 1-33,5-4-43,0-2-38,3 0-54,2-1-44,4-3-79,4-2-105,3-1-197,4-5-436,0-1-871</inkml:trace>
          <inkml:trace contextRef="#ctx0" brushRef="#br1" timeOffset="37980.738">22511 4229 264,'0'0'787,"0"0"-108,-17-1-46,17 1-54,0 0-35,-13-2-67,13 2-55,0 0-75,0 0-59,0 0-40,0 0-35,0 0-41,5-10-21,4 5-26,2 3-25,4-2-14,-1-1-12,4 0-16,-3-1-10,3 0-10,-1 1-7,-2-2-4,2-1 1,-5 1-8,1 0 16,-1 0 9,-3 2 7,-2-3 5,-7 8-7,11-12-8,-11 12-10,2-10-14,-2 10 4,-5-7 0,5 7-10,-13-2 7,13 2-16,-16 2 4,3 1 0,1 1 0,-2 1-2,2 0 2,-1 3 1,-1 1-3,2-1-12,-2 1 11,4 2-1,0-1 4,0 0-7,1 0 0,2 3-7,2-2 13,0-1-24,2-1-44,2 2-64,1-11-55,4 20-47,2-11-39,2 0-43,2-1-56,3 0-49,0-2-18,3-1-58,2 0-68,1-3-517,3 0-692</inkml:trace>
          <inkml:trace contextRef="#ctx0" brushRef="#br1" timeOffset="38463.434">22996 4256 421,'25'-12'524,"-4"2"-87,2-6-32,-6 5-9,1-3-19,-4 3-15,-1 0-38,-4-1-9,0 2-24,-1 1 1,-2-1-22,-6 10-45,2-14-20,-2 14-2,-2-11-13,2 11-8,-9-7-3,9 7 4,-20 0 3,9 2-3,-4 3-3,-1 1-19,-3 3 0,-1 3-4,2-1-29,-4 5 0,2 0-26,2 1-9,2 0-22,2-2-9,0 2-14,4-3-5,1-2-16,2 3-3,3-4-4,0 0 2,3 1-8,1-12-13,3 16-6,-3-16-11,12 13-18,-4-8-32,2-1-17,1-2-44,2-1-12,1-2-25,4-1-10,1-2-15,3-3-2,1 1-8,4-6-13,0 0 18,-2-2-25,1-1 9,3-7-33,-3-2-2,-1-1-15,-1-3 26,-1-1 22,-3 0 35,-2-2 32,-3-1 30,-2-2 31,-6 4 43,0 0 43,-2 4 22,-4-1 53,0 2 1,-2-1 66,-2 2-14,-1 2 63,-2 1-27,0 0 33,-1 5 16,-3 1 15,3 3 4,-2 2 26,-2 3-9,1 2 17,10 5-10,-15 0 12,15 0 1,-15 14 4,9-2-9,1 5-5,1 3-18,3 4-22,1 4-180,1 0-41,3 5 0,0 1 0,1-1 0,0 1 0,2-3 0,-1 0 0,1-1 0,-1-1 0,-1-6 0,3 1 0,-2-2 0,1-3-191,0-1-280,1-3-99,-3-1-167,0 0-221,1-1-707,1-2-1333</inkml:trace>
        </inkml:traceGroup>
        <inkml:traceGroup>
          <inkml:annotationXML>
            <emma:emma xmlns:emma="http://www.w3.org/2003/04/emma" version="1.0">
              <emma:interpretation id="{6BE6996F-5908-4F0A-AB74-E3B4FA897CE5}" emma:medium="tactile" emma:mode="ink">
                <msink:context xmlns:msink="http://schemas.microsoft.com/ink/2010/main" type="inkWord" rotatedBoundingBox="24557,3755 24779,3748 24798,4279 24576,4286"/>
              </emma:interpretation>
              <emma:one-of disjunction-type="recognition" id="oneOf15">
                <emma:interpretation id="interp67" emma:lang="en-IN" emma:confidence="0">
                  <emma:literal>T</emma:literal>
                </emma:interpretation>
                <emma:interpretation id="interp68" emma:lang="en-IN" emma:confidence="0">
                  <emma:literal>f</emma:literal>
                </emma:interpretation>
                <emma:interpretation id="interp69" emma:lang="en-IN" emma:confidence="0">
                  <emma:literal>%</emma:literal>
                </emma:interpretation>
                <emma:interpretation id="interp70" emma:lang="en-IN" emma:confidence="0">
                  <emma:literal>&amp;</emma:literal>
                </emma:interpretation>
                <emma:interpretation id="interp71" emma:lang="en-IN" emma:confidence="0">
                  <emma:literal>£</emma:literal>
                </emma:interpretation>
              </emma:one-of>
            </emma:emma>
          </inkml:annotationXML>
          <inkml:trace contextRef="#ctx0" brushRef="#br1" timeOffset="41541.012">24766 4091 652,'0'0'921,"-6"-14"-167,6 14-90,-4-9-1,4 9-65,0 0-67,-10-8-68,10 8-12,0 0-61,-11 11-24,11-11-42,-7 14-42,5-3-40,-1 0-30,-1 2-42,3-1-24,-1 1-20,2 0-39,0-1-19,2 1-13,0-3-29,1 3-26,0-2 0,1-1 0,0 1 0,1-3-22,0 1-116,1-3-46,0 0-45,-6-6-26,9 8-68,-9-8-40,12 5-80,-12-5-94,0 0-61,14-1-126,-14 1-667,7-6-992</inkml:trace>
          <inkml:trace contextRef="#ctx0" brushRef="#br1" timeOffset="41840.717">24604 4004 406,'-12'-3'790,"12"3"-160,-15-2-48,15 2-62,-11-3-44,11 3-61,0 0-16,0 0-64,0 0-19,0 0-49,0 0-5,6-9-42,-6 9 8,19-7-38,-6 2 0,1 0-33,1-2-6,-1 0-14,2-1-14,0-2-20,-3 2-21,1-1-3,-1-2-8,1 1-4,-4-1-10,-1 0-9,1-1-2,-3 0-4,-1 1-6,-3 0-5,-1-1 20,0 2-28,-4-1-11,1 0-3,1 11-1,-8-17 4,2 10-17,-1 2-8,-3 0-5,10 5-29,-19-4-51,19 4-34,-23 4-62,13-2-28,-4 5-81,2 1-31,2 1-85,0 3-97,1-2-54,1 2-174,1 2-505,3-1-857</inkml:trace>
        </inkml:traceGroup>
      </inkml:traceGroup>
    </inkml:traceGroup>
    <inkml:traceGroup>
      <inkml:annotationXML>
        <emma:emma xmlns:emma="http://www.w3.org/2003/04/emma" version="1.0">
          <emma:interpretation id="{0D2DE1A8-01AF-400A-885F-EA3436A96E18}" emma:medium="tactile" emma:mode="ink">
            <msink:context xmlns:msink="http://schemas.microsoft.com/ink/2010/main" type="paragraph" rotatedBoundingBox="17679,5222 31292,5109 31298,5882 17685,5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4C57D6-7B84-4BAB-A1E0-6DEA31C6C6C1}" emma:medium="tactile" emma:mode="ink">
              <msink:context xmlns:msink="http://schemas.microsoft.com/ink/2010/main" type="line" rotatedBoundingBox="17679,5222 31292,5109 31298,5882 17685,5995"/>
            </emma:interpretation>
          </emma:emma>
        </inkml:annotationXML>
        <inkml:traceGroup>
          <inkml:annotationXML>
            <emma:emma xmlns:emma="http://www.w3.org/2003/04/emma" version="1.0">
              <emma:interpretation id="{7F5B2429-B3FC-4878-91E1-B79ABF5D2ED8}" emma:medium="tactile" emma:mode="ink">
                <msink:context xmlns:msink="http://schemas.microsoft.com/ink/2010/main" type="inkWord" rotatedBoundingBox="17679,5222 21265,5192 21270,5782 17683,5812"/>
              </emma:interpretation>
              <emma:one-of disjunction-type="recognition" id="oneOf16">
                <emma:interpretation id="interp72" emma:lang="en-IN" emma:confidence="0">
                  <emma:literal>atleast</emma:literal>
                </emma:interpretation>
                <emma:interpretation id="interp73" emma:lang="en-IN" emma:confidence="0">
                  <emma:literal>atlas t</emma:literal>
                </emma:interpretation>
                <emma:interpretation id="interp74" emma:lang="en-IN" emma:confidence="0">
                  <emma:literal>altheas t</emma:literal>
                </emma:interpretation>
                <emma:interpretation id="interp75" emma:lang="en-IN" emma:confidence="0">
                  <emma:literal>atheist</emma:literal>
                </emma:interpretation>
                <emma:interpretation id="interp76" emma:lang="en-IN" emma:confidence="0">
                  <emma:literal>atheast</emma:literal>
                </emma:interpretation>
              </emma:one-of>
            </emma:emma>
          </inkml:annotationXML>
          <inkml:trace contextRef="#ctx0" brushRef="#br2" timeOffset="63891.2">18020 5569 57,'0'0'669,"9"-7"-145,-9 7-54,11-6-51,-11 6-20,12-10-4,-12 10-15,12-11-43,-7 4-10,2 1-31,-7 6 12,10-14-31,-10 14 16,5-16-14,-5 16-20,2-13-20,-2 13-30,-5-14-17,0 6-12,-4 3 32,-1-1-60,-4 1 40,-1 3-67,-5 1 31,1 1-48,-3 3 23,-2 0-38,-5 6 14,1 3-41,-2 1 28,0 5-42,0 3-1,6 2-4,2-3-5,3 1-3,2 1-24,2-1-15,5-1 0,2-1 0,4-3 0,3 0 0,2-4 0,3 3 0,1-2 0,6-3 0,1 0 0,4-4 0,1 0 0,2-3-44,1-1-119,2-2-23,1-5 1,2 3-1,-1-5-24,1 1 27,0-5-9,-4-1 32,2 0-3,-2-3 44,0-2-15,-7 2 44,0-2-2,-1 0 35,-3-2-4,0 1 28,-2-2-10,-3 5 26,-1 0 6,0 0 4,-2 3-7,1 1 30,-2 0 13,-1 11-5,4-16-5,-4 16 0,0 0 0,1-11 20,-1 11 31,0 0-16,0 0 28,3 9-25,-3-9 19,2 14-24,-2-14 8,4 17-26,0-5 11,0-3-25,0 2 16,1 1-28,2 0 16,0-2-25,1 0 2,-1-1-49,2-1-40,0-2-68,0-1-37,2 0-58,1-2-66,0-1-18,1-1-15,0-2-9,4-2-26,0-1-14,0-4-58,2 1-31,-2-4-392,2 0-437</inkml:trace>
          <inkml:trace contextRef="#ctx0" brushRef="#br2" timeOffset="64146.939">18480 5416 1185,'6'-21'377,"-3"1"-23,0 1 19,-2 0-38,-1-1-11,0 5 13,0-2 4,-1 3 2,1 2-25,0 12-11,-1-22-45,1 22-16,-3-15-26,3 15 38,0 0-29,-5-6 6,5 6-24,0 0-13,-4 14-8,4-14 26,-1 22-45,0-7 32,2 3-38,0 1 11,0 1-44,1 2-10,0 3-20,2-1-19,-1 0-16,2 1-12,-1-2-13,2 0-28,-1 0-14,2-2 0,-1-1 0,0 0 0,3-3 0,-2-1 0,0-3 0,2 1 0,0-3 0,0-2-130,1 0-48,1-2-18,-1-2-38,-1-2-69,3-2-19,-12-1-47,23 1-78,-11-3-57,0-3-48,2-2-22,-3-1-170,2-1-397,-3-4-755</inkml:trace>
          <inkml:trace contextRef="#ctx0" brushRef="#br2" timeOffset="64571.529">18509 5438 342,'-23'-2'727,"2"2"-120,2 0-33,2 0-37,3 0-40,-1 0-48,15 0-66,-23 0-35,23 0-59,-15 2-10,15-2-53,0 0-14,-11 3-36,11-3-33,0 0-30,14 0-28,-14 0-12,25 0-15,-10 0-12,4-2-9,7 1-12,1-1-12,2-1-46,0-2-55,5 1-73,0 1-28,1-2-28,-1-1-60,1 0-32,-1 1-25,1-2-20,-4 0 0,0 0 10,-1-1 11,-7 1 36,0-2 90,-3 1 40,-2 1 100,-3-3 56,-3 1 65,1 1 55,-4-1 21,-3 1 55,-1 1 17,-5 7 34,8-15 38,-8 15 8,3-13 17,-3 13-25,3-10 22,-3 10-28,0 0 4,1-13-40,-1 13 23,0 0-24,0 0-12,0 0-16,0 0-2,2 17 26,-2-17-48,2 22 16,-1-7-31,1 4 41,-1 0-52,0 1-19,1 4-14,-1 2-25,0-1-95,1 1 0,-1-1 0,1 0 0,0 0 0,0 0 0,1-2 0,-2-3 0,1-1 0,0-2 0,0 0 0,1 0-222,-1-2-114,1-4-72,0 0-46,0-2-134,1 1-112,3-2-99,-7-8-687,11 11-1111</inkml:trace>
          <inkml:trace contextRef="#ctx0" brushRef="#br2" timeOffset="65575.321">19350 5651 759,'0'0'648,"10"-5"-101,-10 5-36,9-5-34,-2 0-41,-7 5-70,16-8-24,-7 2-66,2 0-22,2 0-54,-2-1-8,2 0-48,0-1-6,-3-1-40,4 1 9,-4-1-34,3 1 17,-3-1-23,-1 1 23,-1-1 0,-2 1-3,-2-1-8,0 1-5,-4 8 5,3-13-9,-3 13-13,-4-13 0,4 13-3,-11-10 10,11 10-3,-15-7-4,15 7-2,-17-3 16,17 3 1,-21 4 1,10 1-2,-1 1-13,0 1 10,0 5-2,0-2-9,2 5 1,-2-1-10,3 2-7,2-1-7,0 0-9,2 0-5,1 1 3,3-1-3,0-1-37,2-1-52,2 1-54,1 1-43,3-3-61,2-1-14,1-2-44,4 0-28,4-2-59,4 1 24,4-4 29,2-1-5,7 1 8,3-4-1,4 0 2,4-4 52,1 1-2,0-4 64,-1-3 15,-1-2 61,0-1 20,-6-3 65,-2-1 49,-2 0 61,-6-1 36,-6 1 59,-6 2 44,-3 3 37,-5-1 10,-2 2-12,-4 2 40,-3 9-24,-1-14 9,1 14-2,-14-9 32,14 9-19,-24-3 19,11 6-15,-5-1-9,0 5-30,-4-1-17,1 3-25,-4 3-27,1 0-21,3 0-19,2-1-29,3 1-11,-1 0-24,3-1-16,4 1-14,0-3-5,4 2-12,3-4 0,3-7-7,0 15-4,0-15-19,7 11-44,1-6-46,-8-5-29,20 3-40,-8-1-37,1-4 6,0 1-34,3-1 29,0-3-22,-1-2 28,-1 0-4,1 0 47,-2-1 11,0-1 48,-3 2 2,-2 2 30,0 0 6,-8 5 36,12-10-7,-12 10 40,0 0 7,0 0 49,0 0-19,12 5 20,-12-5-7,2 10 14,-2-10-22,2 12 15,-2-12-30,2 14 14,-2-14-29,4 14 18,-4-14-30,6 15 13,-1-9-24,-5-6 18,12 11-25,-3-6 13,0 0-22,1-1 15,3-1-32,-1-3 6,8 1-32,-2-1 1,3-1-23,3-1 12,2-3-20,-1-2 19,4 1-15,-2-5 13,1 1-4,-1-2 20,-2-1-6,-1-1 34,-2 0-15,-5-1 34,-2 2-8,-3 0 38,-3 1 10,-2-2 18,-2 4-7,-4-1 21,1 0-15,-2 11 48,-7-17-24,1 7 23,0 3-10,-3 0-8,-2 2-10,0 1-1,1 0-10,-3 0-12,1 3-9,12 1-4,-22 3-14,11-1 6,2 3-9,2 2-3,0 1-2,7-8-6,-4 17-6,4-17-10,3 21-40,2-10-1,4 3-33,-1-2 9,1 0-18,0 0 25,1 0 0,0 0 21,-2 0 0,1 0 21,-3-2-10,-1 0 36,0-1 2,-2 0 58,-3-9 3,1 17 41,-1-17-8,-4 15 23,-1-5-16,0-4 0,-3 2 1,-1-2 9,2-1-44,-4 2-20,1-3-10,0 1-6,0-2-10,-2 1-7,12-4-17,-18 4-50,18-4-56,-15 0-74,15 0-67,-11-4-103,11 4-132,-7-8-30,7 8-97,1-13-116,5 4-455,3-3-790</inkml:trace>
          <inkml:trace contextRef="#ctx0" brushRef="#br2" timeOffset="65870.938">20880 5404 478,'12'-15'683,"-2"1"-80,-1 2-9,-1 0-43,-2 1-55,0 0-11,-2 2-36,0 1-23,-4 8-49,5-14-20,-5 14-49,5-10 0,-5 10-77,0 0-11,0 0-22,0 0 29,0 0-50,5 11 16,-3 0-32,-2 1 11,2 3-49,0 3-7,0 0-3,-1 4 8,0 1-97,2 2-24,0-1 0,-1 1 0,1 0 0,1 0 0,0-3 0,-1 2 0,5-4 0,-2 0 0,2-2 0,0-1 0,4-1 0,-3-3 0,2-1 0,1-3 0,0-1 0,2-1 0,0-1-24,3-4-231,-5 0-61,4-2-52,-2 0-27,2-4-40,1-2-81,0 0-26,-1-2-61,0 0-184,-1-5-460,-1 0-855</inkml:trace>
          <inkml:trace contextRef="#ctx0" brushRef="#br2" timeOffset="66039.829">20954 5542 688,'-26'0'850,"4"0"-115,0 0-98,3 1-77,5 1-51,0-2-103,14 0-51,-14 1-75,14-1-33,0 0-69,0 0-23,15-3-44,3 2-6,2-1-44,6-1-34,3-1-84,4-1-42,5-1-103,-1 1-145,0-1-131,6-1-217,-1-1-578,-6 1-879</inkml:trace>
        </inkml:traceGroup>
        <inkml:traceGroup>
          <inkml:annotationXML>
            <emma:emma xmlns:emma="http://www.w3.org/2003/04/emma" version="1.0">
              <emma:interpretation id="{42878B7B-5C43-49E2-BF82-97C01BD9E56C}" emma:medium="tactile" emma:mode="ink">
                <msink:context xmlns:msink="http://schemas.microsoft.com/ink/2010/main" type="inkWord" rotatedBoundingBox="22143,5439 23747,5425 23750,5786 22146,5799"/>
              </emma:interpretation>
              <emma:one-of disjunction-type="recognition" id="oneOf17">
                <emma:interpretation id="interp77" emma:lang="en-IN" emma:confidence="0">
                  <emma:literal>one</emma:literal>
                </emma:interpretation>
                <emma:interpretation id="interp78" emma:lang="en-IN" emma:confidence="0">
                  <emma:literal>One</emma:literal>
                </emma:interpretation>
                <emma:interpretation id="interp79" emma:lang="en-IN" emma:confidence="0">
                  <emma:literal>Orne</emma:literal>
                </emma:interpretation>
                <emma:interpretation id="interp80" emma:lang="en-IN" emma:confidence="0">
                  <emma:literal>0ne</emma:literal>
                </emma:interpretation>
                <emma:interpretation id="interp81" emma:lang="en-IN" emma:confidence="0">
                  <emma:literal>ore</emma:literal>
                </emma:interpretation>
              </emma:one-of>
            </emma:emma>
          </inkml:annotationXML>
          <inkml:trace contextRef="#ctx0" brushRef="#br2" timeOffset="66871.65">22349 5532 713,'0'0'621,"-8"-12"-56,8 12 4,-8-9-43,8 9-61,-10-10-20,10 10-39,-13-5-3,13 5-41,-18 4-5,8 0-21,-3 5-30,-3 0-24,0 4-31,1 2-15,1 1-26,0 1-28,1-1-21,2 1-22,2-1-17,2-2-10,2 3-14,2-5-16,3 2-14,3-2-10,2 0-11,4-1-12,4 0-5,4-2-26,2 0-4,3-2 0,3-2 0,1-3 0,-1 1 0,3-3 0,-1 0 0,-1-3 0,-1-1 0,0-1 0,-1-1-9,-3-3-3,-1 1 2,-1-3 5,-3-2 3,-3 1-5,-1-2-2,-5 0 5,0-2-2,-5 1 2,0-1 1,-5 0 0,-1 1 4,-2-1-4,-4 0 0,-2 4 3,-3-2-2,-3 4-1,-3 1 1,0 2 1,-1 2-1,-1 1-1,3 3 2,-3 1 25,3 0-32,-1 1-14,4 2-64,-1 0-30,5 2-81,1 0-55,3 0-52,9-5-18,-9 9-44,9-9-79,1 12-34,-1-12-22,13 12-25,0-7-5,1 0-99,0-1-410,2-1-656</inkml:trace>
          <inkml:trace contextRef="#ctx0" brushRef="#br2" timeOffset="67278.158">22590 5574 657,'14'-3'575,"-4"-1"-105,1 1-6,-11 3-32,17-7-9,-17 7-11,15-3-58,-15 3-6,12-4-59,-12 4-1,0 0-17,17 1 16,-17-1-37,14 9-5,-6-1-43,-3 0-14,2 4-31,1-1-7,-2 1-18,1 1-19,-2 0-15,2 1-13,-3 1-7,1-2-11,1 1 2,-3 0-4,3 0-7,-5-2-19,4-4-9,-3 4-3,-2-12-4,6 17-7,-6-17 0,3 14 1,-3-14 3,4 10-7,-4-10-1,0 0-2,0 0 3,0 0-6,0 0-3,0 0 6,0 0-3,0 0-10,-1-15 4,1 15 1,0-21-3,1 8 6,2-3 2,-1 0-8,2-2 44,2-2-49,1 0 54,2 1-66,1 0 43,3 1-45,-2 2 38,5 1-28,-1 1 35,2 2-37,-1 3 69,2 4-29,-2 0 50,3 4-6,-2 1 25,2 3 0,-2 1 4,-1 2-34,0 2-67,-3 1 0,1 0 0,-4 3 0,1 0 0,-1-2 0,-4 2 0,2 1 0,-3-1 0,0 0 0,-1-2 0,-2 2 0,1-3 0,-3-9-322,3 20-109,-3-20-59,2 18-136,-2-18-122,0 16-190,0-16-533,4 12-1093</inkml:trace>
          <inkml:trace contextRef="#ctx0" brushRef="#br2" timeOffset="67651.071">23277 5667 260,'0'0'783,"12"-11"-143,-4 6-8,3 0-60,1-2-29,2 0-56,0-1-9,2 1-82,2-2-15,3 1-56,0-1-18,-1-1-37,1 0-26,0-1-35,-2 1-22,0 0 11,-1-1-65,-3 0 17,0 4-49,-3-4-4,-2 2-16,0 0 17,-3 0-48,-1 2 22,-6 7-43,6-14 16,-6 14-24,-2-11 18,2 11-37,-8-8 24,8 8-31,-16-6 32,4 7-38,1 0 38,-3 3-39,0 1 2,-1 2 3,-2 4 1,0 0 5,3 4 0,0-1-1,3 3 12,1 0 13,2 0 10,3 0 5,2-2-7,0 1-1,5-1-4,0-1 3,2 1-4,3-1-5,3-1-7,0-4 4,2 1-5,3-2-6,-1 0 6,4-2-6,-1-3-5,2 1-13,0-2-66,-1-1-58,2-2-68,-1-1-68,-1-2-107,3-2-108,-5 2-186,5-3-149,-1-2-800,-1 0-1279</inkml:trace>
        </inkml:traceGroup>
        <inkml:traceGroup>
          <inkml:annotationXML>
            <emma:emma xmlns:emma="http://www.w3.org/2003/04/emma" version="1.0">
              <emma:interpretation id="{694CC15A-AEAC-4D46-8759-DEC57F446525}" emma:medium="tactile" emma:mode="ink">
                <msink:context xmlns:msink="http://schemas.microsoft.com/ink/2010/main" type="inkWord" rotatedBoundingBox="24632,5437 26594,5421 26599,5921 24636,5937"/>
              </emma:interpretation>
              <emma:one-of disjunction-type="recognition" id="oneOf18">
                <emma:interpretation id="interp82" emma:lang="en-IN" emma:confidence="0">
                  <emma:literal>new</emma:literal>
                </emma:interpretation>
                <emma:interpretation id="interp83" emma:lang="en-IN" emma:confidence="0">
                  <emma:literal>zero</emma:literal>
                </emma:interpretation>
                <emma:interpretation id="interp84" emma:lang="en-IN" emma:confidence="0">
                  <emma:literal>hero</emma:literal>
                </emma:interpretation>
                <emma:interpretation id="interp85" emma:lang="en-IN" emma:confidence="0">
                  <emma:literal>Lew</emma:literal>
                </emma:interpretation>
                <emma:interpretation id="interp86" emma:lang="en-IN" emma:confidence="0">
                  <emma:literal>New</emma:literal>
                </emma:interpretation>
              </emma:one-of>
            </emma:emma>
          </inkml:annotationXML>
          <inkml:trace contextRef="#ctx0" brushRef="#br2" timeOffset="70792.213">24766 5586 648,'0'0'550,"0"0"-60,0 0-26,0 0-45,0 0-39,0 0-15,0 0-18,0 0-1,4 8-25,-4-8-4,0 0-31,0 0 7,0 0-27,0 0 10,0 0 13,0 0-42,0 0-21,0 0-24,0 0-27,0 0-18,0 0-3,0 0-21,-1-11-1,1 11-12,0 0-11,-7-12-21,7 12-13,-6-11-9,6 11-13,-12-11-13,7 4-1,-2 2-4,1-3-5,-2 2 2,8 6-11,-15-10-21,9 3 0,-3 2 0,9 5 0,-13-9 0,13 9 0,-12-6 0,12 6 0,-11-7 0,11 7 0,-9-4 0,9 4 0,0 0 0,-10-2 0,10 2 0,0 0 0,0 0 0,0 0 0,0 0 0,9 6 0,-9-6 0,18 3 0,-6-3 0,-1 2 0,5-2 0,-1-2 0,5 2 0,-1-3 0,3 3 0,0-2 0,-1 0 0,3-1 0,-1-2 0,-3 4 0,3-3 0,-6 2 0,-1-2 0,0 1 0,-2 0 0,-3 1 0,-1-1 0,-10 3 0,19-4 0,-19 4 0,13-3 0,-13 3 0,12-4 0,-12 4 0,0 0 0,0 0 0,0 0 0,0 0 0,0 0 0,-2 9 0,-6-2 0,0 3 0,-1 2 0,-5 3 0,1 2 0,-3 4 0,0 4 0,-4 2 0,0 1 0,0 1 0,0 0 0,2-2 0,0-3 0,2 0 0,0 0 0,3-2 0,-1 1 0,3-5 0,-1 0 0,3-2 0,1-1 0,2-3 0,0 0 0,-1-3 0,3 0 0,4-9 0,-7 13 0,7-13 0,-5 8 0,5-8 0,0 0 0,0 0 0,0 0 0,6-9 0,-6 9 0,9-16 0,-5 7 0,3-5 0,1 1 0,-1-2 0,2 3 0,1-4 0,-1 3 0,0 1 0,2 0 0,-1 0 0,1 3 0,0 1 0,1 2 0,-2 2 0,3 2 0,-13 2 0,25 1 0,-12 1 0,1 2 0,0 1 0,2 1 0,-1 0 0,3 5 0,-2-2 0,2 1 0,-1-1 0,1 1 0,-2 0 0,2-1 0,0 1 0,-1 0 0,0-3 0,-2 0 0,0-2 0,0 2-3,3-2-146,-5-1-78,3-1-48,-3-1-91,1-2-31,-1 0-104,1 0-74,1-4-95,1 3-178,0-5-477,0 1-929</inkml:trace>
          <inkml:trace contextRef="#ctx0" brushRef="#br2" timeOffset="71207.548">25490 5779 93,'0'0'853,"0"0"-179,0 0-44,-12 3-90,12-3-44,0 0-79,0 0-20,0 0-67,0 0-27,0 0-51,16-3-4,-16 3-60,13-4-5,-1 2-40,-3-1-13,2-1-24,1-1 7,-2 1-30,3-1 18,1-2-36,-3 1 9,-1 1-2,-1-2 16,-1 1-35,2-1 7,-5 0-26,1 0 26,-1-1 9,-5 8-15,2-14-28,-2 14 2,-4-12 5,4 12-4,-10-12 1,10 12 15,-16-8-3,16 8 10,-17-5 13,17 5 7,-21 3 13,11-1 8,0 3 11,-3 2 12,3 1-1,-1 1-7,0 3 0,2 0-5,0-1-75,2 1-28,3 2 0,-3-1 0,4 0 0,2-1 0,0 0 0,1 1 0,2-3 0,1 1 0,2-1 0,-2-1 0,5-1 0,1 2 0,1-3 0,2 0 0,2-2 0,-2 0-232,3-2-88,0-1-14,-1-2-76,2 0-19,5 0-33,-2-2 3,6-1-14,-3-2 8,2-2-36,-3-2-47,2 1-76,2-4-297,-3 0-491</inkml:trace>
          <inkml:trace contextRef="#ctx0" brushRef="#br2" timeOffset="71718.522">25926 5713 1002,'6'-13'478,"-4"2"-55,1 0-26,0 0-24,-3 11-14,0-18 36,0 18-22,0-15-12,0 15-42,0-11-31,0 11-61,2-11-11,-2 11-31,0 0 26,0 0-18,0 0 8,0 0-28,11 5-9,-7 3-22,0 1-12,1 2-7,0 0-27,0 3-6,-1 0-14,0 1-8,-2-1-4,1 1-11,-1-2-17,0 1-7,-2-2-4,0 0-4,2 1-3,-2-13 2,-2 21-12,2-21 1,0 16-4,0-16 0,2 13-6,-2-13-1,0 0-13,0 12-16,0-12-17,0 0 43,0 0-69,12-3 4,-12 3-40,11-13 22,-3 3-32,2-1 30,3-5-5,-2-1 19,5-2-17,0-2 31,0-1-7,0 2 30,-1 3-15,1 3 29,-3 1-13,-2 1 25,1 3-24,-3 4 37,0 0-19,-9 5 21,16 0-19,-16 0 32,11 7-18,-11-7 26,11 15-2,-8-5 28,-1 1-19,2 1 24,0-1-4,-3 3 12,3 0-26,0-1 17,4-1-26,-2 2 13,1-4-24,1 2 19,2-3-20,1-1 15,0 0-22,3-2 17,3-2-21,-1 0 18,3-3-22,-4-1 20,4-1-22,0-2 15,1-2-10,1-1 14,-3-2 33,2-2 50,-3-1-13,-3-4 21,-1 0 17,-1 0 6,-3-2 26,-5 1-18,-4 0 3,0 2-7,-4-1-14,-2 1-21,-6 0-34,-1 0-66,-2 3 0,-2 0 0,-1 3 0,1 1 0,0 2 0,0 2 0,-1 1 0,2-2-177,0 4-237,1 2-78,1 0-105,3 1-105,-1 2-148,1-1-721,11-4-1216</inkml:trace>
        </inkml:traceGroup>
        <inkml:traceGroup>
          <inkml:annotationXML>
            <emma:emma xmlns:emma="http://www.w3.org/2003/04/emma" version="1.0">
              <emma:interpretation id="{D2CCE4CA-E9FB-4ECE-9F37-9600190D8AED}" emma:medium="tactile" emma:mode="ink">
                <msink:context xmlns:msink="http://schemas.microsoft.com/ink/2010/main" type="inkWord" rotatedBoundingBox="27384,5145 28874,5133 28879,5723 27389,5735"/>
              </emma:interpretation>
              <emma:one-of disjunction-type="recognition" id="oneOf19">
                <emma:interpretation id="interp87" emma:lang="en-IN" emma:confidence="0">
                  <emma:literal>and</emma:literal>
                </emma:interpretation>
                <emma:interpretation id="interp88" emma:lang="en-IN" emma:confidence="0">
                  <emma:literal>cmd</emma:literal>
                </emma:interpretation>
                <emma:interpretation id="interp89" emma:lang="en-IN" emma:confidence="0">
                  <emma:literal>anal</emma:literal>
                </emma:interpretation>
                <emma:interpretation id="interp90" emma:lang="en-IN" emma:confidence="0">
                  <emma:literal>anol</emma:literal>
                </emma:interpretation>
                <emma:interpretation id="interp91" emma:lang="en-IN" emma:confidence="0">
                  <emma:literal>cind</emma:literal>
                </emma:interpretation>
              </emma:one-of>
            </emma:emma>
          </inkml:annotationXML>
          <inkml:trace contextRef="#ctx0" brushRef="#br2" timeOffset="75990.356">27575 5436 329,'0'0'606,"0"0"-95,14-5-44,-14 5-24,6-5-51,-6 5-22,7-5-16,-7 5-22,0 0-32,8-11 4,-8 11-47,0 0 4,0-11-52,0 11 0,-8-7-35,8 7 9,-11-5-47,11 5 12,-16-3-7,16 3-12,-24 3-20,8 0-6,2 3-30,-1 2-4,-3 4 16,2-1-20,0 3-2,2 2-12,1 1 4,0 1-23,4 1 9,0-2-15,3-3 5,3 3-11,2-5-3,2 2-7,3-1 5,1-1-14,4-2 13,2-1-34,2-1-10,1-1-44,2-5-2,-1 1-46,4-2-4,-2-2-29,3-2 4,-3-1-7,2-2-2,2-1 14,0-2 25,-4-3 16,3 0 32,-6 0-6,2-3 28,-2 0-3,0-1 23,-4-1-10,0 1 22,-2 3-13,-2-1 36,-1 2-11,-1 2 50,0 0-4,-4 10 17,4-12-26,-4 12 17,0 0-6,0 0 38,0 0 0,0 0 15,0 0-33,0 14 11,0-14-28,0 18 11,0-18-29,0 21 12,1-9-25,-1 0 17,2-2-27,1 1 14,1-1-27,0-1 20,-1 0-45,4 2-40,-1-5-47,3 2-53,-2-4-34,2 1-52,-9-5-46,20 4-39,-20-4-29,16 0 1,-16 0-22,18-7 34,-9 4-9,1-4 27,-4 0 28,1-1 84,-1-1 132,-1 1 107,0-2 89,-1 0 24,-4 10 35,9-16 12,-9 16 0,6-10-8,-6 10-2,6-8 8,-6 8 21,0 0 9,0 0-3,12 4-7,-12-4-7,5 9 1,-5-9-14,5 14-17,-5-14-8,6 16-30,-4-7 9,-2 3 2,4-2 40,0-1-50,-2 2 6,-2 0-37,0-11-11,4 17-19,-4-17 1,4 15-25,-4-15 15,3 13-18,-3-13 14,0 0-22,2 10 14,-2-10-56,0 0 59,0 0-25,0 0 12,0 0-21,0 0 12,0-14-19,4 5 25,-1-1-22,-1-2 15,3-2-27,1 1 31,1-1-21,1-1 18,2 0-20,-1-1 22,4 4-18,-1-3 10,-1 5 12,5 2 23,-3 0 19,5 3 38,-3 1-12,2 1 26,2 2-11,-1 2 1,-2 3-21,2 0 5,-2 2-25,-2 1 9,0 1-11,1 4-1,-3-3-30,0 3 6,-1 0-17,-4-1 11,2 2-33,-2-1-40,-2-1-76,-1 1-77,-2-1-80,1-2-131,-3-9-131,4 18-118,-4-18-793,0 16-1069</inkml:trace>
          <inkml:trace contextRef="#ctx0" brushRef="#br2" timeOffset="76498.744">28819 5466 637,'6'-10'638,"0"2"-79,-6 8-37,3-13-83,-3 13-37,-3-11-37,3 11-26,-10-7-50,10 7-16,-17-1-33,17 1 5,-26 5-20,11 0-5,-3 4-33,-2 1-11,-2 3 3,0 3-43,-1 1-13,1 1-19,2 1-15,2-1-16,3 0-15,-1-1-8,4 0-10,-1 0-11,4-3-7,0 1-3,5-1-3,-1-4-6,2 1 13,5 0-21,-2-11-2,6 17-42,0-11-29,2-1-30,1-2-17,1 0-7,3-1-10,-13-2-6,27-2-2,-12-1-8,3-1 2,-1-3-8,2-2-1,0-2 0,-2-1-10,3-3-18,1-3 9,-5-3 4,0 0 12,-3-3 7,1 1 30,-3-5 26,-3 0 17,-3-2 22,1 1 22,-3-3 27,-3 2 58,0-3 19,-3 0 30,0 3 6,-1 4 71,0 1-23,1 2 30,-1 5-32,2 2 33,-1 1-23,0 3-12,3 12-7,-5-14 28,5 14-1,0 0 2,0 0 8,0 0-7,-6 12-1,7-1-27,2 2-3,-2 4-19,0 1-8,2 2-15,-1 2-22,1 2-16,0 1-6,-1-1-17,1 1-5,-1-3-2,1 3-10,1-5-36,1 3-73,-1-3-63,-1-2-93,1-1-56,0-2-113,0 0-111,1 0-73,3-1-25,1-3-711,1 2-939</inkml:trace>
        </inkml:traceGroup>
        <inkml:traceGroup>
          <inkml:annotationXML>
            <emma:emma xmlns:emma="http://www.w3.org/2003/04/emma" version="1.0">
              <emma:interpretation id="{A358B8C5-4E89-4068-A8CC-DC979545A388}" emma:medium="tactile" emma:mode="ink">
                <msink:context xmlns:msink="http://schemas.microsoft.com/ink/2010/main" type="inkWord" rotatedBoundingBox="29385,5132 31292,5116 31296,5614 29389,5630"/>
              </emma:interpretation>
              <emma:one-of disjunction-type="recognition" id="oneOf20">
                <emma:interpretation id="interp92" emma:lang="en-IN" emma:confidence="0">
                  <emma:literal>rest</emma:literal>
                </emma:interpretation>
                <emma:interpretation id="interp93" emma:lang="en-IN" emma:confidence="0">
                  <emma:literal>res €</emma:literal>
                </emma:interpretation>
                <emma:interpretation id="interp94" emma:lang="en-IN" emma:confidence="0">
                  <emma:literal>Yes €</emma:literal>
                </emma:interpretation>
                <emma:interpretation id="interp95" emma:lang="en-IN" emma:confidence="0">
                  <emma:literal>yes €</emma:literal>
                </emma:interpretation>
                <emma:interpretation id="interp96" emma:lang="en-IN" emma:confidence="0">
                  <emma:literal>rest €</emma:literal>
                </emma:interpretation>
              </emma:one-of>
            </emma:emma>
          </inkml:annotationXML>
          <inkml:trace contextRef="#ctx0" brushRef="#br2" timeOffset="76866.99">29389 5470 789,'0'-18'743,"0"18"-55,-1-14-78,1 14-44,0 0-100,0-14-57,0 14-61,0 0-13,0 0-45,0 0 1,14 2-53,-14-2-12,13 15-43,-7-4-12,2-1-31,1 2-26,0 1-18,-2 0-19,2 0-11,-3 2-10,1-1-12,-2-2-8,0 1-3,1-3-7,-2 1 1,-1-3-2,1 1 8,-4-9-8,5 15 15,-5-15 12,4 9 32,-4-9-13,0 0-8,0 0-11,0 0 5,0 0-1,0 0 2,0 0-5,0 0 0,-8-6-10,8 6-4,-1-18-9,-1 7-2,1 0-4,2-3-7,1 1-4,-1-3 5,3 1-15,1 1 0,0-1-1,7-2-28,-3 1-44,4 1-55,0 0-60,0 0-68,4 1-33,-2 2-63,3 0-51,-2 2-97,0-1-65,0 3-72,-3 2-155,0 0-419,-1 1-817</inkml:trace>
          <inkml:trace contextRef="#ctx0" brushRef="#br2" timeOffset="77508.153">29882 5446 643,'0'0'597,"10"9"-66,-10-9-27,12 3-82,-12-3-21,17 2-63,-17-2-10,21-3-39,-8-1-30,0 1-35,2-2-21,-1 1-6,0-2-19,-1-1-18,-1 0-13,0-2-14,-1 1 19,-1 0-26,-3 1-4,0 0-11,-7 7-4,8-14-2,-8 14-11,2-12-19,-2 12-18,-4-7-7,4 7 9,-9-5-29,9 5 12,-17 1-22,6 3 16,-2 1-19,-1 2 20,0 0-10,-1 5 12,0 0 24,-2 3-1,3-1-10,0 1-4,1-1-15,2 2 1,2-3-6,2 2-5,1-3-9,2 2 0,2-2-6,2-1 26,2 0-30,2 1-15,1-4-30,4 3-30,1-5-8,4 2-16,0-2-12,4-3-7,3 0 3,3-2 0,3-1-4,1-2 13,6-5 3,3 0 22,4-1 5,0-6 19,0-1 5,-3-1 8,-2-2 6,1-1 8,-2-1 3,-2 0 3,-6-2 8,-4 4 0,-4-1 12,-4 4 23,-2-2 10,-3 3 5,-3-1 7,-2 3 13,-1 1-6,-3 0 10,-1 11-5,-6-18 10,2 10-2,-1 0 13,-3 1-3,0 3-3,-2-1-9,1 2-1,9 3-7,-23 0 18,23 0-43,-18 3-13,8 3 7,2 0 5,8-6-19,-10 14 8,10-14-8,-5 18 8,5-18-21,2 23 1,2-11-4,1 2-12,3 1-7,-1-2 36,4 3-39,-2 1 3,1-4 5,3 3 8,-4-4 1,0 1-1,1-1 2,-2 0 5,0-3 2,-2-1 3,0 1 8,-1-1 8,-5-8 8,7 14-5,-7-14-3,-2 10 2,2-10-7,-10 9-10,10-9 4,-19 7 3,7-4-1,-1-1-3,-2-1-2,-1-1-1,-2 0-3,0-1-21,0-1-64,3-2-73,-2-1-68,4 2-114,2-5-75,2 2-87,3-1-39,6 7-172,-2-18-511,6 7-835</inkml:trace>
          <inkml:trace contextRef="#ctx0" brushRef="#br2" timeOffset="77819.237">30866 5233 357,'12'-11'660,"-1"2"-75,-2-3-34,-1 3-36,0-1-30,-1 2-8,-1 0-49,1-1-25,-2 2-30,-5 7-20,10-12-26,-10 12-34,7-11-16,-7 11-43,6-8-36,-6 8-41,0 0-9,0 0-23,0 0 23,0 0 3,9 9-1,-8 2 8,-1 2-19,0 1-12,-1 4-22,1 1-15,-1 0-12,1 1-13,-2 4-31,2-1-34,-1 3 0,1-2 0,0 0 0,0-3 0,1-1 0,1 0 0,0-1 0,2-2 0,2 0 0,0-3 0,1 0 0,4-3 0,0 1 0,2-5-73,2 0-100,0-2-44,2-2-58,0-2-51,-1-1-35,1-1-61,1-3-68,0-2-45,-2 0-25,2-3-52,-2 0-86,0-4-379,-6 2-694</inkml:trace>
          <inkml:trace contextRef="#ctx0" brushRef="#br2" timeOffset="78007.516">30870 5370 680,'-32'2'844,"4"-1"-105,1-1-116,6 2-87,2 1-50,7-3-14,12 0-74,-12 1-50,12-1-55,0 0-53,12 1-42,3-1-37,4-1-35,9 0-23,8-2-22,2 0-18,2-2-15,7 1-19,-1-1-56,-1-2-75,-1 2-81,-1-2-90,-6 0-85,-2 3-136,-4-2-133,1 0-773,-5 0-1003</inkml:trace>
        </inkml:traceGroup>
      </inkml:traceGroup>
    </inkml:traceGroup>
    <inkml:traceGroup>
      <inkml:annotationXML>
        <emma:emma xmlns:emma="http://www.w3.org/2003/04/emma" version="1.0">
          <emma:interpretation id="{1F5389AC-D840-4210-9622-AFE015939FF9}" emma:medium="tactile" emma:mode="ink">
            <msink:context xmlns:msink="http://schemas.microsoft.com/ink/2010/main" type="paragraph" rotatedBoundingBox="18044,6710 28966,6732 28964,8001 18041,79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DAF1A15-B716-4ADF-A6E2-4A2940ACEBD3}" emma:medium="tactile" emma:mode="ink">
              <msink:context xmlns:msink="http://schemas.microsoft.com/ink/2010/main" type="line" rotatedBoundingBox="18044,6710 28966,6732 28964,8001 18041,7979"/>
            </emma:interpretation>
          </emma:emma>
        </inkml:annotationXML>
        <inkml:traceGroup>
          <inkml:annotationXML>
            <emma:emma xmlns:emma="http://www.w3.org/2003/04/emma" version="1.0">
              <emma:interpretation id="{DF25B6B3-3B4C-45C5-961C-3B7309EC0369}" emma:medium="tactile" emma:mode="ink">
                <msink:context xmlns:msink="http://schemas.microsoft.com/ink/2010/main" type="inkWord" rotatedBoundingBox="18044,6814 19624,6817 19623,7218 18043,7215"/>
              </emma:interpretation>
              <emma:one-of disjunction-type="recognition" id="oneOf21">
                <emma:interpretation id="interp97" emma:lang="en-IN" emma:confidence="0">
                  <emma:literal>non</emma:literal>
                </emma:interpretation>
                <emma:interpretation id="interp98" emma:lang="en-IN" emma:confidence="0">
                  <emma:literal>noon</emma:literal>
                </emma:interpretation>
                <emma:interpretation id="interp99" emma:lang="en-IN" emma:confidence="0">
                  <emma:literal>son</emma:literal>
                </emma:interpretation>
                <emma:interpretation id="interp100" emma:lang="en-IN" emma:confidence="0">
                  <emma:literal>none</emma:literal>
                </emma:interpretation>
                <emma:interpretation id="interp101" emma:lang="en-IN" emma:confidence="0">
                  <emma:literal>mon</emma:literal>
                </emma:interpretation>
              </emma:one-of>
            </emma:emma>
          </inkml:annotationXML>
          <inkml:trace contextRef="#ctx0" brushRef="#br2" timeOffset="79530.008">18105 6956 553,'-10'-10'518,"10"10"-63,-11-8-38,11 8-8,-10-9-43,10 9 12,-9-9 12,9 9-6,-6-6-9,6 6-22,-7-7-31,7 7-19,0 0-30,-8-5 66,8 5-37,0 0 28,0 0-39,4 16 1,-4-16-49,7 18 17,-2-6-39,0 2-13,2-2-63,-1 5-81,0-4-64,-1 3 0,-1-1 0,1-1 0,-1 1 0,-1-1 0,0-3 0,0 0 0,-2 0 0,1 0 0,-2-11 0,1 15 0,-1-15 0,-4 15 0,4-15 0,-5 9 0,5-9 0,-8 5 0,8-5 0,0 0 0,-14-5 0,14 5 0,-12-9 0,7-1 0,-1 0 0,1-4 0,1-1 0,2-2 0,2-3 0,1-1 0,2-3 0,3 2 0,3-4 0,4 2 0,0 2 0,3-1 0,1 4 0,2 0-16,0 3 8,0 6 4,3-1 21,1 5-6,-1 3-11,-1-2 0,1 7 0,-1 1 0,2 1 0,-2 4 0,0 2 0,-3 1 0,-1 2 0,-2 0 0,-1 3 0,-3-1 0,-2 2 0,1 0 0,-3-2 0,-2 0 0,-1 0 0,0 0 0,-2-2 0,-1 1 0,2-5 0,-3-9-232,4 20-231,-4-20-63,4 17-103,-4-17-47,3 9-23,-3-9-125,7 8-488,-7-8-917</inkml:trace>
          <inkml:trace contextRef="#ctx0" brushRef="#br2" timeOffset="79902.816">18663 6941 216,'0'0'801,"1"-14"-184,-1 14-48,0 0-62,-1-11-42,1 11-26,0 0 1,0 0-40,-11 4-42,11-4-21,-9 13 6,4-5-57,-1 4 10,1 0-94,-1 4-16,2-3 17,2 2-79,0-3 22,2 2-62,0 0 26,2-1-39,2 0 16,3 0-54,1-1 33,0-2-51,2 0 43,2-1-55,3-1 36,4 0-42,1-1 16,1-2 21,2-1-42,-2-2 37,2-2-45,-2 0 7,0-2 35,2-3-34,-1-2 27,-1-1-33,-1-1 33,-3-1-36,-2-1 45,-2-2-44,-2 1 39,-4-2-41,-1 1 59,-2 0-16,-3 2 32,-1 0-38,-2-2 52,-2 4-43,-1-2 26,-3-1-42,-3 3 28,-2 1-40,-1-1 35,-2 5-37,-1-1 31,0 2-40,-2 3 36,-2 2-37,2 0 36,0 2-40,0 0-15,2 2-101,-1 0-37,3 2-108,1 0-67,1 2-62,4-2-99,0 0-67,4 1-53,5-9-106,-2 15-604,2-15-939</inkml:trace>
          <inkml:trace contextRef="#ctx0" brushRef="#br2" timeOffset="80327.713">19098 7040 348,'9'-7'768,"-1"2"-107,-8 5-6,13-10-42,-13 10-36,9-7-53,-9 7-84,10-5-79,-10 5-38,0 0-36,13 1-37,-13-1-24,12 9-25,-6 0-24,-1 1-20,2 0-18,-1 2-24,2 1-17,-3 1-3,0 0-26,-1-1-8,1-1-17,-2-1-8,0 1-9,1-1 5,0-2-15,-4-9 5,5 17-10,-5-17-4,4 15 5,-4-15-3,2 9-1,-2-9 5,0 0-5,0 0-9,3 11-2,-3-11 1,0 0 0,0 0-1,0 0 8,0-16-11,0 16 0,3-19 0,-1 7 0,1-2 43,2-2-53,0 0 40,1-2-44,3 0 31,1 0-31,1 4 47,0-4-51,3 4 48,-1 2-1,2 1-4,-2 1-1,2 2-6,0 5 30,1-3 21,-2 4-28,1 2 60,0 0-40,1 2 42,-2 2-40,1 1 29,-2 2-47,0 1 25,-1-1-39,-2 2-10,-1 1-16,-2 0 0,0 0 0,-3 2 0,-2-1 0,1 0-41,-1 4-172,1-1-98,-2-2-81,3 0-103,-4 2-141,4 1-107,1 1-68,3-4-634,3 2-1058</inkml:trace>
        </inkml:traceGroup>
        <inkml:traceGroup>
          <inkml:annotationXML>
            <emma:emma xmlns:emma="http://www.w3.org/2003/04/emma" version="1.0">
              <emma:interpretation id="{4EAA597F-8191-477B-BF05-CEE242FB2737}" emma:medium="tactile" emma:mode="ink">
                <msink:context xmlns:msink="http://schemas.microsoft.com/ink/2010/main" type="inkWord" rotatedBoundingBox="20088,6714 23593,6721 23591,7990 20085,7983"/>
              </emma:interpretation>
              <emma:one-of disjunction-type="recognition" id="oneOf22">
                <emma:interpretation id="interp102" emma:lang="en-IN" emma:confidence="0">
                  <emma:literal>negative</emma:literal>
                </emma:interpretation>
                <emma:interpretation id="interp103" emma:lang="en-IN" emma:confidence="0">
                  <emma:literal>Negative</emma:literal>
                </emma:interpretation>
                <emma:interpretation id="interp104" emma:lang="en-IN" emma:confidence="0">
                  <emma:literal>negatives</emma:literal>
                </emma:interpretation>
                <emma:interpretation id="interp105" emma:lang="en-IN" emma:confidence="0">
                  <emma:literal>negatived</emma:literal>
                </emma:interpretation>
                <emma:interpretation id="interp106" emma:lang="en-IN" emma:confidence="0">
                  <emma:literal>megalitre</emma:literal>
                </emma:interpretation>
              </emma:one-of>
            </emma:emma>
          </inkml:annotationXML>
          <inkml:trace contextRef="#ctx0" brushRef="#br2" timeOffset="80782.735">20092 7002 536,'0'0'824,"-2"-20"-126,2 20-42,-1-12-60,1 12-71,0 0-90,-1-14-60,1 14-30,0 0-15,0 0-41,0 0-12,8 14-38,-4-6-10,-1 2 4,3 4-83,1-3 22,-2 4-63,0-3 20,0 5-54,1-4 12,-1 3-48,0-4 24,-1 1-46,-2-2 35,1-1-46,-1 0 36,-2-10-39,4 17 37,-4-17-41,3 12 47,-3-12-51,0 0 33,0 13-35,0-13 22,0 0-21,0 0 30,0 0-42,0 0 22,-9-6-19,9 6 38,-5-15-45,5 15 53,-4-19-55,2 4 44,2 1-38,2-1 39,0-1-41,2-1 42,1-3-40,3 1 41,3 2-17,0 0 11,2 1-36,2 1 34,0 4 19,4-1-17,0 5 46,-2 1 10,1 3 38,0 3 17,2 0-56,-1 5-72,1 1 0,-1 2 0,0 2 0,-4 2 0,-1 0 0,-1 2 0,-3-1 0,0 1 0,-3 0 0,-2 1 0,0 0 0,-2 1 0,-2-1 0,-1 0 0,-1-1 0,-2 0 0,1 2-176,-2-3-330,0 0-125,0 1-95,1-3-93,1 0-867,-1-1-1360</inkml:trace>
          <inkml:trace contextRef="#ctx0" brushRef="#br2" timeOffset="82307.989">20630 7192 573,'0'0'727,"13"-10"-59,-6 3-25,5-1-88,-1 0-41,1-2-57,4 1-25,2-2-51,1-1-45,2 1-37,2-4-46,-1 2-22,-1-1-50,-2 1-15,-1 0 38,0-1-85,-2 1 25,-2 1-57,-3 4 35,-1-4-46,-2 3 30,-2-1-37,-2 2 27,-4 8-53,5-14 14,-5 14-30,-2-11 24,2 11-37,-10-5 23,10 5-41,-18 0 33,7 2-26,-1 5 28,-4 0-41,0 1 41,-1 5-37,-1-2 38,3 3-32,-2 1 31,3 1-34,0 0-3,3-1 2,2 1 9,0-1-2,2-2-8,4 1 0,0-3-4,3-11 1,3 22-85,0-12-42,4 0-38,2-2-24,2 1-38,2-2 18,2-4-18,3 2 28,-1-2-7,3 0 35,0-3 20,4-3 45,3 1 14,6-3 24,0-2-5,2-1 31,4-3-5,-2-2 27,-1-1-12,-7 2 20,5-5-13,-8 0 18,-1 2-3,-4 1 52,-4-1 3,-2 4 35,-4-3-1,-4 4 16,0-1 2,-2 4 6,-5 7 2,1-14 2,-1 14 16,-8-10 1,8 10 16,-12-7 37,12 7-51,-22-2 53,9 2-58,0 3 26,-2 0-66,0 0 38,-1 2-64,1 3 29,1-2-47,1 2-8,0-1-10,3 3 3,1-3-5,4 2 0,0-2-7,5-7-2,-4 14-16,4-14-20,3 11-18,-3-11-26,9 10-28,-9-10-8,14 4-10,-14-4-1,16 0-14,-16 0 30,22-3 0,-9-1 37,-3-1-8,2 0 31,2-2-14,-4-1 36,0 1 4,0 0 4,-2 0 10,0 0 16,-8 7-2,14-9 5,-14 9 8,9-8 7,-9 8-2,0 0 3,11-2 13,-11 2 19,6 11 17,-6-11 2,6 21 9,-4-5 5,2 1-4,-3 8-1,2 0-6,-3 2-15,0 6 0,0 3-2,-1-1 39,-2 3-64,-1 4 51,2 1-36,-2 2 38,-1-2-7,3 3-54,-1-2 18,-1 0-25,0 1 31,1-2-54,1-7 44,-1 1-50,-1-3 43,2-2-48,-2-6 43,2-2-44,-2-2 45,1-2-43,-1-3 43,-1-3-26,0 1 45,-3-5 3,2-1 17,-3-2-41,0-1 30,-2-4-34,-1 2 28,-2-7-41,-1 0 30,-6-5-36,2 0 29,-5-8-36,-6-4 30,2-5-34,0-1 25,-1-3-32,2-2 40,1-2-15,3 1 4,2-2-31,2 2 26,2-1-29,4 5 29,3 2-40,3 1 23,5 1-71,0 4-12,6-6-107,5 1-54,6-1-32,6-3-35,5 1-18,6 1-49,4 1-26,9-3 39,3 1 35,3 4 35,2 0 43,2 3 34,-9 4 40,0 1 40,-1 1 25,0-1 38,-4 3 31,-2-1 35,-3 1 45,-8 2 36,-1-1 66,-6 1 40,-5 2 13,1-1 10,-6 3-19,-1-1 22,-3 0-35,-7 8-4,6-13-16,-6 13 24,-4-11 10,4 11 8,-12-6-4,12 6-10,-21-3 6,9 5-17,-1 1-1,-1-1-17,-3 3-26,3 1-18,-3 0-10,4 3-16,0-1-12,0 1-4,1 1 19,2 0-52,2 0 4,3-1 32,0 0-49,5-9-2,-1 18 1,1-18-4,9 14 19,-3-6-18,2-1-18,5-2-18,-1 0-26,4-3-5,-1 0-19,-1-2 0,3 0-6,-2-2-24,2 0 38,-1-3-8,-2 0 28,-1-2-10,0-1 25,-1 1-4,-2-2 28,-3 1 7,0 1 0,-2 0 11,0-1 27,-5 8 3,8-10 2,-8 10-2,5-7-5,-5 7 13,0 0-13,0 0 36,0 0-40,0 0-2,0 0-13,0 15 9,0-15-5,1 14-2,-1-14-4,4 15 0,0-7-3,-4-8-3,7 14-8,1-6-14,-2-1-10,3-2-11,2-1-38,4 0-59,0-2-21,3 1-51,1-3-11,1-1-40,4-3-40,0 0-29,1-3-33,4-1-20,-1-4 10,0 0 3,-2-3 1,3-6 49,-2 1 54,-4 0 76,-3-1 103,-2-1 77,-1-2 40,-3 1 52,-2-2 49,-4 3 59,-1 0 4,-2-1 19,-3 4-16,1 1 50,-3-1 12,2 4-31,-4 0 9,2 4-16,-1-2 10,-1 4-35,2 9 5,-2-17-34,2 17 34,-5-9-17,5 9 0,0 0 2,0 0-29,-8 8 7,8-8-6,-1 15 31,-1-5-38,2 5 17,2 2-56,-2 2 14,0 1-50,0 2 12,1 3-48,-1 0-8,1 0-5,0 1-6,1 0-4,0-2-1,0 1-8,1-1-3,1-3-12,1-1-37,-1-2-28,1-2-57,0-2-50,2 1-35,-1-3-64,3-2-19,0 0-52,-1-3-53,2 0-68,-1-4-48,1 1-43,-10-4-164,18 1-486,-18-1-818</inkml:trace>
          <inkml:trace contextRef="#ctx0" brushRef="#br2" timeOffset="82618.979">22165 7078 455,'-22'-4'751,"5"0"-127,-1 1-14,3 0-75,4-2-46,-1 3-87,12 2-62,-13-7-96,13 7-22,0 0-59,4-10-13,5 8-47,6-1-10,3-1-33,4 1 13,3-3-35,3 1 10,7-1-29,1 1 16,6-2-31,3-1 18,-2-1-26,0 1 23,-8 4-22,-3-4 17,-4 4-7,-2-1 0,-3 1 4,-4 1-3,-1 1-6,-4 2 9,-14 0 8,24 2 8,-15 2-12,-9-4 35,13 12-10,-13-12 21,6 16-18,-3-5 16,-3-11-25,0 22 12,0-22-27,0 22 13,0-10-26,1 0 16,-1-12-31,3 21 13,-3-21-49,3 18-1,1-10-74,-4-8 25,10 13-47,-10-13-16,12 9-71,-12-9-31,14 3-62,-14-3-41,17 0-55,-17 0-181,20-4-408,-11-1-608</inkml:trace>
          <inkml:trace contextRef="#ctx0" brushRef="#br2" timeOffset="82927.756">22573 6832 464,'-23'2'801,"3"-1"-135,2 0-50,1 2-81,5 0-80,0 0-61,3 1-37,9-4-51,-8 9-47,8-9-37,0 0-28,8 12-30,-8-12-22,14 5-19,-2-2-5,-1-1-6,3-2-14,-1 0 5,1 0-1,0-1-3,3-3 31,-3 1-49,-1-1 0,1-1 4,-5 0-9,1-3 3,-3 2-10,0-3-12,-3-1-5,-3 0-7,-1 10-4,-1-21-9,-2 12-3,-1-2 17,-2 3-29,-3-1-4,0 3 3,0 2-22,-2-1-22,0 1-64,0 3-40,11 1-64,-24 1-31,13 3-78,0-1-49,2 2-71,0 1-76,1 1-68,3 1-178,0-1-413,3 3-776</inkml:trace>
          <inkml:trace contextRef="#ctx0" brushRef="#br2" timeOffset="83246.304">22815 6933 843,'0'0'669,"0"0"-78,14 2-23,-14-2-58,0 0-52,10 6-31,-10-6-42,10 12-59,-5-5-17,-1 3-40,3-2-17,-2 3-34,2-1-11,0 2-30,1 1-21,-2-2-18,3 1 1,-3 0-16,2-1 1,0 1 3,-1-3 23,0 0-44,-1-1 6,2-1 8,2-2-7,-1 1-9,0-3 0,2 0-4,0-1 4,-11-2-16,22 0-14,-11-2-74,0-2 0,2-2 0,0-1 0,1-1 0,-3-3 0,2-2 0,1-1 0,-2-1 0,2 0 0,-1 1 0,-1-1 0,0-1-21,-1 0-183,2 1-107,-3 4-81,-1-2-49,1 3-65,-1 0-66,-1 3-25,0 1-68,-8 6-759,11-9-1033</inkml:trace>
          <inkml:trace contextRef="#ctx0" brushRef="#br2" timeOffset="83567.336">23295 6946 275,'0'0'669,"4"10"-87,-4-10-32,6 6-45,-6-6-34,12 5-61,-12-5-28,17 3-71,-17-3-16,23 0-64,-9 0-7,0-5-43,2 2-3,1 0-24,0-3-22,-1 1-16,-2-2-7,-1 1-15,1-2-6,-4-2-16,0 0 0,-2 0-7,-3 1-11,-1 0-13,-4 9-6,2-16-5,-2 16-20,-4-13 5,4 13-17,-12-7 15,12 7-20,-18-1 21,18 1-2,-21 4-2,9 2 21,0 3 36,1 1 23,1 2 20,-2 2 1,3 1 11,2 0 21,0 1-2,3 0 5,2-1-19,-1 2-3,3-4 1,3 3-23,-1-1-26,2-1-10,1-1-11,2-1-11,2 0-7,2-2-12,-1-2-1,4-2-3,-1-1-29,0 0-52,1 0-43,-1-3-96,1-2-80,-1 0-106,-1-1-95,0-2-206,0-2-251,2-1-659,-3-2-1248</inkml:trace>
        </inkml:traceGroup>
        <inkml:traceGroup>
          <inkml:annotationXML>
            <emma:emma xmlns:emma="http://www.w3.org/2003/04/emma" version="1.0">
              <emma:interpretation id="{2F879780-D28E-46C9-A21D-2D3003B53E00}" emma:medium="tactile" emma:mode="ink">
                <msink:context xmlns:msink="http://schemas.microsoft.com/ink/2010/main" type="inkWord" rotatedBoundingBox="24775,6793 28966,6802 28965,7399 24774,7391"/>
              </emma:interpretation>
              <emma:one-of disjunction-type="recognition" id="oneOf23">
                <emma:interpretation id="interp107" emma:lang="en-IN" emma:confidence="0">
                  <emma:literal>entries.</emma:literal>
                </emma:interpretation>
                <emma:interpretation id="interp108" emma:lang="en-IN" emma:confidence="0">
                  <emma:literal>enters is.</emma:literal>
                </emma:interpretation>
                <emma:interpretation id="interp109" emma:lang="en-IN" emma:confidence="0">
                  <emma:literal>enters as.</emma:literal>
                </emma:interpretation>
                <emma:interpretation id="interp110" emma:lang="en-IN" emma:confidence="0">
                  <emma:literal>enters es-</emma:literal>
                </emma:interpretation>
                <emma:interpretation id="interp111" emma:lang="en-IN" emma:confidence="0">
                  <emma:literal>enter's is.</emma:literal>
                </emma:interpretation>
              </emma:one-of>
            </emma:emma>
          </inkml:annotationXML>
          <inkml:trace contextRef="#ctx0" brushRef="#br2" timeOffset="84750.855">24783 7286 482,'0'0'736,"-8"5"-120,8-5-32,0 0-48,0 0-27,0 0-76,0 0-24,8 5-76,-8-5 1,21-3-65,-5-1-10,2 0-57,5-2-7,1 2-33,1-3-47,3-1 1,1-2-14,-1 1-26,-1-3-12,-2 3-12,-2-1-12,-2-1-8,-3 0-4,-1 1-10,-2-3 4,-3 4 4,-3-2-1,-1 0-3,-4 3-1,-4 8 0,1-16-4,-1 16-3,-9-11-4,1 6-2,-4 2 0,-1 2-1,-2 2-1,-2 2 2,-2 2 9,-2 3 14,0 2 32,-4 5 17,2 0 18,4 1 38,-1 2-35,5-1 17,2-1-49,1 2 25,2 0-43,5-3 28,1-1-45,4 1 20,3-1-36,3 0 34,4-2-49,5 2 18,3-4-89,2 1-10,1-6-83,5 2-16,1 0 3,1-5-21,1 0-46,2-2-45,-2-2-27,7-2-19,-4-2-12,1-2-13,-5-1 24,0-2 31,-2-1 22,-2-1 29,-9-1 50,2 0 41,-4-3 45,-2 2 66,0 1 53,-6 0 45,0 2 51,-1 1 43,-2-1 43,2 3 22,-4 9-21,4-14 3,-4 14-31,2-12 21,-2 12-8,0 0 14,0 0 11,0 0-28,0 0 3,0 0-16,8 8-21,-8-8-6,4 13-11,-4-13-13,7 17-16,-5-7-15,2 0-15,-1-1-7,2 0-16,-5-9-3,4 16-14,-4-16-6,4 14 3,-4-14-3,5 11-4,-5-11 3,2 10 6,-2-10-18,0 0 3,0 0 0,2 10-2,-2-10-7,0 0-9,0 0-7,0 0 3,0-16 2,0 16-4,2-15 2,-2 15 1,1-22 3,4 7 3,-3 1 0,1 0 6,3-1-6,0-2 4,1 2 6,2-1-3,0 3 7,4-1 1,-1 2 6,1 1 8,1 3 14,-1 2 24,4 1 10,-2 1 36,5 2 51,-4 4-23,4 1 22,1 3-38,0 0-12,-3 2-11,1 3-17,-3-2-11,-1 3-11,-3-1-14,0 1-5,-2-3-9,-3 4-18,1-2-44,-4-1-72,2-1-36,-2 1-144,-3 0-111,-1-10-88,4 15-152,-4-15-140,2 14-864,-2-14-1310</inkml:trace>
          <inkml:trace contextRef="#ctx0" brushRef="#br2" timeOffset="85017.949">26070 6939 795,'6'-17'708,"-2"4"-52,1-1-32,2-1-68,-4 5-12,1-1-68,0 2-40,-4 9-30,7-11-23,-7 11-34,12-5-18,-12 5 24,11 3-77,-3 4 21,-3 1-48,4 4 11,-2 2-46,-1 3-4,1 2-158,-1 1-54,2-1 0,-2 3 0,-1-1 0,-1 3 0,0-4 0,-1 4 0,2-2 0,-3-2 0,0-3 0,1 0 0,-1 0 0,-2-1 0,2-4 0,0 2 0,-2-3-71,2 0-313,-2-11-87,2 15-83,-2-15-112,0 14-156,0-14-831,0 0-1316</inkml:trace>
          <inkml:trace contextRef="#ctx0" brushRef="#br2" timeOffset="85202.24">26043 7141 638,'-7'-9'810,"3"3"-119,4 6-48,-5-15-85,5 15-44,5-15-85,3 5-42,1 2-76,5 0-30,3 0-48,4 0-44,0 0-35,1 1-30,2 0-21,1 0-22,0 0-28,-1 2-58,1 1-64,0-2-78,-2-1-43,2 3-117,0 0-125,-4 0-78,4 1-131,-2-1-589,-1 1-837</inkml:trace>
          <inkml:trace contextRef="#ctx0" brushRef="#br2" timeOffset="85942.91">26584 7083 856,'0'0'738,"0"0"-71,-2 8-58,2-8-73,0 0-42,0 0-82,11 6-60,-11-6-70,19 0-9,-7-3-66,5 0-15,0 1-46,1-1 2,-2-1-40,2-1 7,-3-1-31,2 1 14,-4-2-27,1 2 24,-4-2-6,-1 2-6,-1 0-14,-8 5-20,6-9 3,-6 9-5,0 0-11,-4-11-7,4 11-6,-12-1-1,12 1-5,-18 5-3,5 2 6,0-2 7,0 2 12,0 4 6,0 0 8,-3 1 4,5 0 1,0-1-9,0 0-15,0 1-13,1 0 8,2 0-3,3-2-9,1 1-2,0-1-9,4-10-11,0 17-46,0-17-38,8 14-73,-4-7-17,-4-7-72,15 11-1,-15-11-37,17 3-31,-6-2-45,-11-1-19,23-1 23,-10-2 35,-2 0 22,4-1 16,-2-3 38,2 0 43,-3-1 48,0-3 29,1 0 75,-3-3 64,1 0 46,-1 1 41,-1-1 46,-1 2 33,2-1 19,-3 2 22,3-2 5,2 1 17,-3 4-23,2-1 12,3 4-29,-3 2 8,2 2 16,1 1-20,1 1-9,1 4-13,-1-2-12,2 6-11,1-1-15,-1 5-18,-2 0-17,-1-2-20,0 3-6,-5 0-13,0-2-13,0 1 9,0-1-25,-4 0-14,1 0 5,-1-3-16,-1 2 0,-4-11-2,5 17-2,-5-17-4,0 12-1,0-12-1,-3 10-9,3-10-15,-6 8-13,6-8-34,0 0-31,-11 3 14,11-3-26,-9-5 7,9 5-11,-9-10 27,9 10-8,-5-14 31,1 3-8,4 0 31,2-2-12,0-2 28,3-2-14,4-1 24,0-1-11,2 3 22,5-2 0,-3 3 5,5 1 10,0 2 8,2 2 19,1 3 14,-2-1 10,0 5 20,-1 1 6,1 3 14,0 1-8,-4 4 8,2 1 7,-2 1 9,-1 0 6,-3 2-9,1 3-6,-4 1-10,-2-1-17,-1 0-18,-1 0-12,-1 0-9,0 0-8,-3-1-5,0 0-2,-3-1-17,0 0-62,1-2-63,-2 1-69,0 0-102,-1-2-64,-2-2-95,7-6-133,-14 12-87,14-12-199,-12 3-491,12-3-955</inkml:trace>
          <inkml:trace contextRef="#ctx0" brushRef="#br2" timeOffset="86099.563">27365 6977 547,'-4'-15'827,"2"-1"-171,2 5-32,-2-3-47,0 2-38,2 2-102,0-2-68,0 0-93,0 12-28,4-21-66,-2 13-21,4-2-54,0 3-36,-1 0-110,-5 7-72,13-12-142,-2 8-176,-2 1-95,2 0-830,1 2-956</inkml:trace>
          <inkml:trace contextRef="#ctx0" brushRef="#br2" timeOffset="86774.499">27771 7084 141,'0'0'932,"0"0"-230,2 10-63,-2-10-69,0 0-49,9 4-71,-9-4-37,13-2-86,-13 2-21,16-6-59,-5 2-19,0 1-59,0-2-11,4-2-37,-2 2-3,1-4-32,-1 3 7,-1 0-26,0-2 6,-1 2-12,-4-3-6,1 2-8,-2 2-10,-6 5-6,7-14-11,-7 14 1,0 0-6,-5-10-3,5 10 2,-13-4-4,13 4 0,-19 4-21,5 1 22,0 0-20,-3 3 19,2 1-16,-3 3 24,2 1-1,0 2 40,1-1-10,1 2 8,3 0-4,2 0 0,2-2-8,0 2-6,3-2 6,2 0 14,2-2-19,4 1-3,-1-1 0,3-1-11,5 0-8,-1 0-1,4-1-2,0-5 1,3 2-9,1-1 2,4-2-4,3-1 0,0-2 1,1-1-2,4-1-8,4-3 14,1-2-13,-1-2-2,6-2-4,-1-4-19,1-1-4,-4-3-15,2-1 11,-5-2-19,1-3 17,-5 0-9,-1-3 13,-4 1-7,-3-1 12,-3 5 17,-3 0-14,-5 1 24,-2 3-14,-1 1 17,-3 1-12,-1 3 14,-5 2-14,1-1 18,-4 2-22,-3 2 23,1 1-11,-2 1 12,-4 0-20,2 4 19,-1 0-11,-2 0 12,1 2-17,-1 3 17,3-1-4,1 2 2,1 4 0,1 0 0,3 2-11,2 1 15,3-11-19,2 23 12,3-8-10,1 0 18,4 4-13,2-2 12,0 2-18,2-2 18,1 3-18,-1-4 21,1 1-17,-1-3 11,-1 2-11,1-2 21,-5-2 31,-1 0 30,1-2 14,-3 0 12,2-1 18,-5 0 12,-3-9 4,4 14-12,-4-14-17,-2 12-23,2-12-13,-11 11-17,1-6-9,0-3-9,0 2-9,-4-2-16,1-1-41,-2-1-87,2-1-63,-2-2-108,-2 0-73,3-4-104,1 4-162,2-1-144,2-1-915,2-3-1360</inkml:trace>
          <inkml:trace contextRef="#ctx0" brushRef="#br2" timeOffset="87047.184">28851 7050 313,'12'3'960,"-12"-3"-110,15 4-58,-15-4-34,13 0-80,-13 0-70,0 0-34,14 5-38,-14-5-33,0 0-31,12 4-23,-12-4-25,0 0-150,9 3-274,-9-3 0,0 0 0,0 0 0,11 3 0,-11-3 0,0 0 0,0 0 0,0 0 0,0 0 0,11 3 0,-11-3 0,0 0 0,0 0 0,0 0 0,0 0 0,0 0 0,0 0 0,0 0 0,0 0 0,13-3 0,-13 3 0,0 0 0,0 0-90,0 0-617,5-8-159,-5 8-248,0 0-598,-2-13-1389</inkml:trace>
        </inkml:traceGroup>
      </inkml:traceGroup>
    </inkml:traceGroup>
    <inkml:traceGroup>
      <inkml:annotationXML>
        <emma:emma xmlns:emma="http://www.w3.org/2003/04/emma" version="1.0">
          <emma:interpretation id="{7E22CE4C-38D6-4987-AB2E-5D6682C3D18D}" emma:medium="tactile" emma:mode="ink">
            <msink:context xmlns:msink="http://schemas.microsoft.com/ink/2010/main" type="paragraph" rotatedBoundingBox="17219,8192 31629,8090 31635,8992 17225,90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3DA5E1-482F-4B52-AA86-0B9E6245EEBE}" emma:medium="tactile" emma:mode="ink">
              <msink:context xmlns:msink="http://schemas.microsoft.com/ink/2010/main" type="inkBullet" rotatedBoundingBox="17223,8826 17715,8823 17715,8902 17224,8906"/>
            </emma:interpretation>
            <emma:one-of disjunction-type="recognition" id="oneOf24">
              <emma:interpretation id="interp112" emma:lang="en-IN" emma:confidence="0">
                <emma:literal>-</emma:literal>
              </emma:interpretation>
            </emma:one-of>
          </emma:emma>
        </inkml:annotationXML>
        <inkml:trace contextRef="#ctx0" brushRef="#br1" timeOffset="93666.511">17266 8906 160,'-6'-5'482,"6"5"-96,-7-7-34,7 7-16,0 0-6,-9-6-4,9 6-5,0 0 7,-9-6 11,9 6-7,0 0-6,0 0-49,-11-6 3,11 6-25,0 0 26,0 0-2,0 0-17,0 0-24,0 0-17,0 0-1,0 0 31,9-7-66,2 4 13,1 2-60,8-2 12,5 1-55,2-2 13,1 2-50,5-3 21,2 3-41,-2-2 17,-2 1-39,-2 1 15,-1 1-29,0-1 20,-2 0-67,-4 1-33,-2 0-140,-1-2-111,-3 3-117,-3-2-166,0 0-157,0 1-895,-13 1-1331</inkml:trace>
      </inkml:traceGroup>
      <inkml:traceGroup>
        <inkml:annotationXML>
          <emma:emma xmlns:emma="http://www.w3.org/2003/04/emma" version="1.0">
            <emma:interpretation id="{FD50367B-03B6-412B-B040-6BA9875D9AB4}" emma:medium="tactile" emma:mode="ink">
              <msink:context xmlns:msink="http://schemas.microsoft.com/ink/2010/main" type="line" rotatedBoundingBox="18602,8182 31629,8090 31635,8992 18608,9084"/>
            </emma:interpretation>
          </emma:emma>
        </inkml:annotationXML>
        <inkml:traceGroup>
          <inkml:annotationXML>
            <emma:emma xmlns:emma="http://www.w3.org/2003/04/emma" version="1.0">
              <emma:interpretation id="{EB809CF9-1EC8-45B7-8ADE-72DB466B99B2}" emma:medium="tactile" emma:mode="ink">
                <msink:context xmlns:msink="http://schemas.microsoft.com/ink/2010/main" type="inkWord" rotatedBoundingBox="18603,8350 19300,8345 19304,8833 18607,8838"/>
              </emma:interpretation>
              <emma:one-of disjunction-type="recognition" id="oneOf25">
                <emma:interpretation id="interp113" emma:lang="en-IN" emma:confidence="0">
                  <emma:literal>*</emma:literal>
                </emma:interpretation>
                <emma:interpretation id="interp114" emma:lang="en-IN" emma:confidence="0">
                  <emma:literal>X</emma:literal>
                </emma:interpretation>
                <emma:interpretation id="interp115" emma:lang="en-IN" emma:confidence="0">
                  <emma:literal>;</emma:literal>
                </emma:interpretation>
                <emma:interpretation id="interp116" emma:lang="en-IN" emma:confidence="0">
                  <emma:literal>K</emma:literal>
                </emma:interpretation>
                <emma:interpretation id="interp117" emma:lang="en-IN" emma:confidence="0">
                  <emma:literal>x</emma:literal>
                </emma:interpretation>
              </emma:one-of>
            </emma:emma>
          </inkml:annotationXML>
          <inkml:trace contextRef="#ctx0" brushRef="#br1" timeOffset="98827.115">18727 8489 697,'5'-16'733,"0"4"-96,1 0-28,-2 1-72,0 0 9,0 3 2,-4 8-64,7-17 5,-7 17-86,3-12-5,-3 12-48,4-9-35,-4 9-28,0 0-8,0 0 7,0 0-7,0 0 7,-2 14-258,-2 1-28,-1-1 0,0 5 0,-2 3 0,0 0 0,-1 1 0,0 2 0,0 1 0,-2 1 0,3-5 0,-1 0 0,-1 1 0,0 0 0,1-3 0,1 1 0,-2-1 0,3-3 0,-1-1 0,1-3 0,-1-1 0,4 0-143,-1-3-421,0-1-52,4-8-73,-4 12-93,4-12-92,0 0-563,0 0-1048</inkml:trace>
          <inkml:trace contextRef="#ctx0" brushRef="#br1" timeOffset="99083.104">18717 8468 503,'0'-19'780,"1"2"-100,0 1-50,1 2-91,-1 2-4,0 3-51,-1 9-35,4-20-5,-4 20-44,9-10 20,-9 10-105,17-2 5,-7 4-18,3 3-34,1 3-18,2 4-25,1 0-18,3 5-28,-2 2-61,3-1 11,-1 3-115,-2 1-14,1-3 0,0 3 0,-2-3 0,1 1 0,-3-1 0,0-2 0,0 0 0,1-3 0,-2 1-14,3-2-191,-2 0-85,0-1-44,-2-2-47,1-2-76,-2-1-122,-1 2-90,0-4-124,-4 0-628,-7-5-1026</inkml:trace>
          <inkml:trace contextRef="#ctx0" brushRef="#br1" timeOffset="99303.111">18767 8724 621,'-18'0'814,"0"1"-123,5-1-70,13 0-75,-23 0-60,23 0-62,-18 0-46,18 0-47,0 0-50,0 0-23,0 0-54,0 0-36,0 0-31,17-3-23,-4 2-18,7-1-19,4-1-18,4-1-12,6 0-11,1 1-8,3-2-34,0 0-60,0 3-33,-2-4-62,1 1-46,-2 4-73,2-4-23,0 2-74,1 0-47,2 1-126,0 0-695,1 0-853</inkml:trace>
        </inkml:traceGroup>
        <inkml:traceGroup>
          <inkml:annotationXML>
            <emma:emma xmlns:emma="http://www.w3.org/2003/04/emma" version="1.0">
              <emma:interpretation id="{AF70EDA6-E56F-4EFA-82A6-5E2C6920F66C}" emma:medium="tactile" emma:mode="ink">
                <msink:context xmlns:msink="http://schemas.microsoft.com/ink/2010/main" type="inkWord" rotatedBoundingBox="20043,8360 23355,8337 23359,8877 20047,8901"/>
              </emma:interpretation>
              <emma:one-of disjunction-type="recognition" id="oneOf26">
                <emma:interpretation id="interp118" emma:lang="en-IN" emma:confidence="0">
                  <emma:literal>matrix</emma:literal>
                </emma:interpretation>
                <emma:interpretation id="interp119" emma:lang="en-IN" emma:confidence="0">
                  <emma:literal>matnex</emma:literal>
                </emma:interpretation>
                <emma:interpretation id="interp120" emma:lang="en-IN" emma:confidence="0">
                  <emma:literal>matts</emma:literal>
                </emma:interpretation>
                <emma:interpretation id="interp121" emma:lang="en-IN" emma:confidence="0">
                  <emma:literal>matnox</emma:literal>
                </emma:interpretation>
                <emma:interpretation id="interp122" emma:lang="en-IN" emma:confidence="0">
                  <emma:literal>matneis</emma:literal>
                </emma:interpretation>
              </emma:one-of>
            </emma:emma>
          </inkml:annotationXML>
          <inkml:trace contextRef="#ctx0" brushRef="#br1" timeOffset="99974.682">20156 8707 503,'-12'-3'632,"1"-2"-101,2 1-59,0 2-21,9 2-12,-17-8-43,17 8-13,-14-7-24,14 7-60,-13-4-21,13 4-36,-9-4-35,9 4 7,0 0-7,-11 6-19,11-6 3,-4 9-17,4-9-14,-1 18-22,1-18 43,1 22-73,1-8 28,0 0-50,-2-2 37,1 3-73,-1-2 34,1 1-59,-1-2 40,0 0-53,0 0 32,0-12-43,0 19 32,0-19-29,0 15 31,0-15-47,0 13 42,0-13-46,0 0 39,0 0-54,-1 11 47,1-11-62,0 0 36,0 0-54,1-12 41,-1 12-27,6-17 42,-4 5-47,3-3 14,2 1 53,3-6-48,-1 3 49,2-1-47,3 0 50,0 1-47,4 0 49,-1 3-51,3 2 49,1 2-36,-1 3 57,3 2-36,-1 2 60,0 1-37,2 5 39,-1 1-45,-1 4 46,-2 1-57,1 0 38,-4 2-42,-1 0 40,-1 2-48,-5-1 29,-1 0-28,1 0 26,-3 0-23,-3-2 26,-2 0-39,1-1 45,-3-9-48,0 17 41,0-17-42,-3 15 42,3-15-45,-5 12 42,5-12-46,-8 9 21,8-9-53,-10 5 41,10-5-55,0 0 53,0 0-55,-15-2 60,15 2-47,-5-11 57,5 11-37,0-16 43,1 4-48,0 0 53,5-3-35,-1-1 31,2-1-28,3 0 36,1 0-42,0 2 49,5-1-45,-2 3 45,4 3-47,-1 1 53,-1 1-41,3 4 83,-2 1-54,3 3 47,-1 0-25,-1 4 37,0 1-15,-1 3-2,-2-1-43,-2 3 30,-2-1-45,-2 3 41,-1-2-49,-2 3 48,-2-1-116,-2 0-23,0-2-135,-2 2-77,-2 0-106,-1 0-144,2-1-38,-1 1-20,1 0-205,2-1-357,2 0-794</inkml:trace>
          <inkml:trace contextRef="#ctx0" brushRef="#br1" timeOffset="100666.347">21211 8743 157,'3'-16'860,"-3"5"-180,-2 0-32,1 1-62,-4 0-62,-2 1-29,-3 2-56,1 2-45,-2 2-45,0 2-36,-2 2-31,-1 2-29,0 2-21,-2 2 9,2 3-84,-2 1 26,3 0-69,1 2 16,2 0-61,2-1 28,0 1-59,2 0 35,3 0-58,1-1 43,2-12-49,2 21 30,1-11-35,3-2 32,2-1-68,0-1 30,1 0-69,2-1 32,1-3-63,1 2 35,1-4-48,0 0 3,3-3-17,-2 0 3,2-3 16,0 0 11,-3-2 3,3 0 5,-3-3 22,1 0 15,-3-2 11,-2 1 7,-1-1 8,-3 1 11,0 1 3,-3 1 38,1 2 32,-4 8 13,6-15-2,-6 15-5,2-9-5,-2 9 18,0 0 2,0 0 9,0 0 45,0 0-62,0 0 40,1 17-61,-1-17 23,4 14-51,-4-14 39,5 16-57,-2-6 48,2-2-57,0 1 44,0-2-62,1-1 30,1 2-67,1-1-18,-1-2-25,3 0-26,-1-1-30,-9-4-15,22 5 3,-9-5-1,2 0-40,2 0-29,1-2-36,0-4-18,2 0 1,0-3 0,1-2 10,-2-1 22,3-2 26,-2-3 31,-1-2 40,-3-1 42,0-4 54,-3 0 39,0-3 41,-4-1 66,-1-2 28,-1 1 80,-4 5-2,-1 0 41,0 0 8,-2 5 14,0 2 5,-2-1 18,1 6 4,0-1-24,1 13-33,-3-18-19,3 18 6,-4-8 39,4 8-45,0 0 4,-6 9-6,6-9 21,-2 23-46,2-6 37,0 1-37,0 2 16,1 2-51,0 4 15,2-2-56,0 1-19,1 0-73,0-1 0,0 0 0,0-3 0,1 2 0,-1-2 0,2-2 0,-1-2 0,0-2 0,2-2 0,-2 0 0,1-3 0,3 2-11,-3-4-112,2-1-75,-1-2-25,3-1-70,-10-4-27,15 3-41,-15-3-54,19-3-67,-19 3-37,17-9-63,-10 1-142,0 0-519,-2-3-853</inkml:trace>
          <inkml:trace contextRef="#ctx0" brushRef="#br1" timeOffset="100851.183">21602 8664 61,'-23'0'928,"4"0"-164,2 0-63,1 0-89,3 0-48,-1 0-60,14 0-74,-21 0-71,21 0-46,-13 0-44,13 0-47,0 0-41,0 0-38,0 0-28,12 0-22,1-3-21,4 2-26,2-2-35,3 1-44,3-1-65,1 0-54,-1 1-45,5 2-54,0-3-21,9 2-90,0 1-90,2 0-111,1 1-703,-2 0-875</inkml:trace>
          <inkml:trace contextRef="#ctx0" brushRef="#br1" timeOffset="101278.918">22101 8676 2,'0'0'846,"-18"0"-141,18 0-40,-16-3-72,16 3-26,-15-5-48,15 5-54,-11-4-85,11 4-57,0 0-35,-6-9-32,6 9 12,11-4-74,-11 4 14,21-2-62,-6 2-17,2 4 38,2 2-66,1-1 31,1 4-52,1 0 27,-3 2-55,0 0 31,-1 1-56,-2-2 37,-5 2-52,2-3 36,-4 2-46,-1-1 34,-1-1-32,-3-1 29,-4-8-45,4 16 38,-4-16-51,-1 13 40,1-13-83,-7 9 27,7-9-60,-7 8-10,7-8-16,-9 2 1,9-2 3,0 0 4,-12-1 4,12 1 4,0 0 16,-9-11 17,9 11 7,0-14 12,4 4 19,0-2 8,2-2-12,2-1 22,3 0 4,1-2 10,1 1 1,2 3 8,0 0 20,2 1 18,0 3 17,0 3 25,1 0 15,-1 4 20,1 2-7,-1 0 19,0 2 45,0 4-46,1 0 39,0 3-39,-3 2 9,2 1-51,-5 2 10,2 0-45,-5-2 19,-1 1-44,-1 1 26,0-1-59,-4 1-16,-1-4-99,-1 2-49,-1-12-101,-1 19-49,1-19-58,-4 16-111,4-16-103,-10 12-70,10-12-197,-11 9-345,11-9-816</inkml:trace>
          <inkml:trace contextRef="#ctx0" brushRef="#br1" timeOffset="101529.763">22406 8632 535,'0'-12'724,"0"12"-84,3-21-41,2 8-71,1-2-47,2 1-41,-1 0-18,5-1-32,2-2-37,-1 1 3,1 1-64,-1-1 28,0 2-69,-1 0 12,-3 0-65,0 2 15,-3 1-38,-1 2 15,-1 0-51,-1-2 3,-3 11-52,-1-13 14,1 13-50,-11-10 18,2 7-46,9 3 22,-21-1-36,5 2 27,2 2-37,-2 1-5,-1 3-47,-1 3-68,0 0-105,0 2-47,3 0-74,0 3-64,3 0-120,2-1-111,4 1-136,4-1-729,2 1-1131</inkml:trace>
          <inkml:trace contextRef="#ctx0" brushRef="#br1" timeOffset="101786.006">22967 8661 551,'0'0'911,"0"0"-81,2-14-78,-2 14-48,0 0-78,0 0-68,2-10-105,-2 10 30,0 0-34,0 0-20,7 7-56,0-2-5,1 3-53,4 1-19,1 3-203,5 0-93,-1 1 0,4 3 0,2-1 0,0 0 0,-1-1 0,1-1 0,-4-1 0,-2-1 0,1 0 0,-4-3 0,1 0 0,-2-2 0,0 2-156,-4-3-255,0 0-42,-9-5-75,16 7-123,-16-7-54,12 5-96,-12-5-625,0 0-1033</inkml:trace>
          <inkml:trace contextRef="#ctx0" brushRef="#br1" timeOffset="101988.884">23358 8661 922,'0'-14'774,"0"-1"-63,-1 4-41,1 11-4,-1-21-28,1 21-34,-2-17-90,2 17-22,-2-13-79,2 13 22,0 0-14,-8-5 1,8 5-41,-9 6-253,0-1-128,1 5 0,-2 0 0,-3 3 0,-1 0 0,-1 2 0,-2-1 0,1 1 0,-2 2 0,0-1 0,0 0 0,-2 1 0,-1 2 0,-2-2 0,-5 4 0,0 0-778,-2-3-349,8-2-853,-3 0-1725</inkml:trace>
        </inkml:traceGroup>
        <inkml:traceGroup>
          <inkml:annotationXML>
            <emma:emma xmlns:emma="http://www.w3.org/2003/04/emma" version="1.0">
              <emma:interpretation id="{BF66F333-8DB0-4E91-B693-9702AAEF3DDC}" emma:medium="tactile" emma:mode="ink">
                <msink:context xmlns:msink="http://schemas.microsoft.com/ink/2010/main" type="inkWord" rotatedBoundingBox="24330,8353 25177,8347 25181,8852 24334,8858"/>
              </emma:interpretation>
              <emma:one-of disjunction-type="recognition" id="oneOf27">
                <emma:interpretation id="interp123" emma:lang="en-IN" emma:confidence="0">
                  <emma:literal>is</emma:literal>
                </emma:interpretation>
                <emma:interpretation id="interp124" emma:lang="en-IN" emma:confidence="0">
                  <emma:literal>as</emma:literal>
                </emma:interpretation>
                <emma:interpretation id="interp125" emma:lang="en-IN" emma:confidence="0">
                  <emma:literal>a</emma:literal>
                </emma:interpretation>
                <emma:interpretation id="interp126" emma:lang="en-IN" emma:confidence="0">
                  <emma:literal>es</emma:literal>
                </emma:interpretation>
                <emma:interpretation id="interp127" emma:lang="en-IN" emma:confidence="0">
                  <emma:literal>e</emma:literal>
                </emma:interpretation>
              </emma:one-of>
            </emma:emma>
          </inkml:annotationXML>
          <inkml:trace contextRef="#ctx0" brushRef="#br1" timeOffset="102639.548">24422 8543 678,'-8'-6'915,"8"6"-160,0 0-126,-10-4-28,10 4-15,-6 7-52,6-7-4,-6 14-107,2-4-9,2 1-92,-2 4-13,1 1-68,0-1-12,2 1-74,1 0-4,-2 0-54,2-2 8,2 1-51,-2-1 17,3 0-51,1 1-20,0-3-94,-1-4-42,3 2-114,1-1-39,-2-2-50,2-1-92,1-2-102,-8-4-71,13 8-118,-13-8-684,14 1-1008</inkml:trace>
          <inkml:trace contextRef="#ctx0" brushRef="#br1" timeOffset="102958.505">24357 8537 554,'0'0'796,"-14"-1"-128,14 1-42,0 0-54,-11 2-42,11-2-69,0 0-64,0 0-50,0 0-24,12 5-34,-12-5 2,22 0-68,-8 0 31,6-3-79,2-2 31,3 1-32,0-3-24,6-2-24,-3 1-19,-1 0-18,-3-2-8,-5 1 2,3-1-11,-4-1-12,-3 1-8,-1 0-4,-3-2-5,-4 2-34,1 0 29,-4 0-33,-4 10 26,1-16-23,-5 6 5,4 10-24,-12-13 31,2 10-28,-2-1 27,-1 4-37,-4 0 23,-3 4-24,-2-1-23,-1 5-26,1 2-28,-3 2-97,0 2-22,3 0-42,4-1-53,2 0-30,3 2-104,1-1-60,4 0-39,5-2-78,2 1-730,2-4-953</inkml:trace>
          <inkml:trace contextRef="#ctx0" brushRef="#br1" timeOffset="103298.651">24989 8640 52,'25'-5'844,"-1"0"-164,-4-2-45,-1-1-61,-4 2-22,-4 0-44,-2 0-41,-1-1-66,-8 7-35,6-13-54,-6 13 7,-5-10-72,5 10 19,-14-9-68,6 6 22,-4 1-55,-1-1 33,-3 1-70,1 2 26,-1 2-56,0 0 7,0 0-47,0 1 18,3 2-46,2 0 25,4 2-38,0 1 21,7-8-30,-3 15 20,7-4-44,4 1 28,2-2-42,6 3 10,-1-1-44,3-1 42,0 1-38,2 0 52,-1 0-39,2 0 46,-3-2-33,-2 0 55,2-1-55,-6 1 58,-2-3-25,-2 1 43,-2-3-40,-6-5 40,6 14-29,-6-14 23,-7 12-38,-1-5 27,-5 1-35,-5-3 35,-1 2-41,-1-2 20,-5 1-116,1 0-70,-1-4-116,-2 1-108,-1-1-182,2 1-136,1-2-228,3-1-453,2-1-1007</inkml:trace>
        </inkml:traceGroup>
        <inkml:traceGroup>
          <inkml:annotationXML>
            <emma:emma xmlns:emma="http://www.w3.org/2003/04/emma" version="1.0">
              <emma:interpretation id="{62553915-13A0-4463-8101-3A7B84B5537F}" emma:medium="tactile" emma:mode="ink">
                <msink:context xmlns:msink="http://schemas.microsoft.com/ink/2010/main" type="inkWord" rotatedBoundingBox="26753,8323 30000,8300 30005,9004 26758,9027"/>
              </emma:interpretation>
              <emma:one-of disjunction-type="recognition" id="oneOf28">
                <emma:interpretation id="interp128" emma:lang="en-IN" emma:confidence="0">
                  <emma:literal>reduce</emma:literal>
                </emma:interpretation>
                <emma:interpretation id="interp129" emma:lang="en-IN" emma:confidence="0">
                  <emma:literal>rednec</emma:literal>
                </emma:interpretation>
                <emma:interpretation id="interp130" emma:lang="en-IN" emma:confidence="0">
                  <emma:literal>reluce</emma:literal>
                </emma:interpretation>
                <emma:interpretation id="interp131" emma:lang="en-IN" emma:confidence="0">
                  <emma:literal>redne</emma:literal>
                </emma:interpretation>
                <emma:interpretation id="interp132" emma:lang="en-IN" emma:confidence="0">
                  <emma:literal>redac</emma:literal>
                </emma:interpretation>
              </emma:one-of>
            </emma:emma>
          </inkml:annotationXML>
          <inkml:trace contextRef="#ctx0" brushRef="#br1" timeOffset="103862.989">26775 8759 631,'0'0'823,"-6"-6"-110,6 6-77,0 0-83,-7-10-53,7 10-77,0 0-37,0 0-40,0 0 4,-5 10-38,5-10-33,5 17-26,-1-5-35,-1 3-37,1 2-36,0 0-22,3 0 19,-3 2-66,2-1 24,-2 0-55,-2-2 27,2 0-48,-1-2 29,-1-2-47,-2 1 41,0-1-48,0-12 34,0 18-41,0-18 41,-2 15-38,2-15 25,-3 8-33,3-8 39,0 0-42,0 0 37,0 0-37,-10-1 30,10 1-31,-3-12 41,3 12-47,3-21 15,1 4 1,-2 2-8,5-4 0,-1-2-5,6 1-13,-1-5-19,5 4-18,-1-1-30,1 3-28,2-1-41,0 3-64,-1 3-32,0 1-76,-2 1-85,3 1-55,-5 5-66,3 0-153,-2-1-530,0 4-838</inkml:trace>
          <inkml:trace contextRef="#ctx0" brushRef="#br1" timeOffset="105029.851">27227 8897 507,'0'0'760,"9"9"-144,-9-9-21,14 5-81,-14-5-44,17 0-74,-7-2-25,3-1-54,0 0-20,3-3-36,2 0 10,0-2-43,2-1-3,-2-2-24,2 0-1,-2-1-16,-2 0-17,-2-2-11,-1 1-17,-2 0-1,-1 0-11,-2 1-4,-3 2-15,-1-1-17,-4 11-4,0-17-17,0 17-13,-5-10-12,5 10-9,-13-4-4,13 4-3,-20 4-10,7 1-1,-3 1-6,1 6-2,-2-1-1,2 1-3,1 3 2,-1 1 24,1-1-35,5 2 31,-5-1-36,7-1 29,1-1-39,2 0 8,1-3-58,3-11-12,2 21-98,-1-11-27,7-3-18,-3 1-21,8-1-21,-1-2-27,4 0 44,7-1 8,3-1-27,3-2-63,9-1-59,3-1-15,6-3-15,3-3-5,-1-2 51,0-3 30,1 0 47,-4-4 12,0-2 69,-4-1 78,-1-1 134,-5-1 50,-3-4 96,-5 1 30,-3 0 47,-10 3 40,-1-1 23,-5 2 6,-5 4 8,1 1-15,-4 0 3,-2 3-43,-2 0 0,-3 1-45,-3 2 11,2 1-6,-5 5-2,-1 0-7,-2 3 6,-4 4-21,1 0-1,-4 5 0,-1 1-15,1 3-17,-1 3-4,-1 1-10,1 0 4,5 0-50,-2 1-12,7-2-13,-1 0-13,5 1-9,3-2-4,2-2-9,0-2-8,4-11-7,5 22 22,0-12-57,-1-3-8,5 0-77,3 1-13,-1-4-22,4 0-22,1-2-42,-1-2-3,3-1-44,-1-1-5,3-3-51,2-2-32,-2-1-8,1-4-27,3-2 1,-3-1 13,2-3-12,-4-3 45,2 0 19,1-7 74,-4-1 45,0-2 97,-5 0 56,2-3 70,-8 3 50,0 0 49,-2 1 22,-3 6 43,-2-3 3,0 8 70,-2-2-16,1 3 17,-2 2 8,1-1-25,-3 5 1,0 2-27,2 2 26,-3 1-27,6 7 51,-11-2-26,11 2 1,-9 9-17,3 1 40,3 3-59,-2 3 28,3 4-49,-2 1 21,2 1-65,2 5-23,-1-3-18,2 3-15,1-1-27,2 0-11,-1-3-12,4 3-29,0-4-13,-1 0 0,4-3 0,0 0-1,2-4-93,-2 0-37,4-4-35,-3-1-24,5-3-4,-2 0-37,2-3 9,1-2-34,1 0 11,0-4-11,-2 2 29,3-5-11,0-2-19,1-1 26,0-3 20,-4 0 33,3-3 35,-4-1 30,-1-1 23,-2 0 36,-3 3 47,-1 1 41,-1-1 48,-3 6 16,0-1 12,-4 8 12,0 0 48,1-14-12,-1 14 37,0 0-20,0 0 34,-10 6-40,10-6 14,-8 11-26,5-3-4,-2 1-18,3 1-23,-2-2-26,4-8-7,-3 19-20,3-19-11,0 19-5,0-19-6,5 17-7,-5-17-3,11 14-11,-11-14-1,12 10-18,-3-6-16,2-1-34,-11-3-8,20 2-26,-6-3-2,-1 0-35,3-2 2,0-2-23,0-1 24,1-2-19,2-4 25,0 0-7,-2-1 35,0-1-3,-2-2 32,-1 1-4,-1-2 31,1 0 0,-4 3 29,-2 2-6,1 0 54,-3 4-2,-1 0 24,-5 8-15,8-13 3,-8 13 4,0 0 10,6-8 17,-6 8 4,0 0-3,0 0-1,2 15-9,-2-15-1,0 14-19,0-14 10,-3 20-26,3-8 8,-1-1-17,-1-1 1,1 3-12,1-13 3,0 22-21,0-22 4,3 19-58,-3-19-23,4 17-65,-4-17-39,7 14-85,-7-14-38,13 9-70,-4-6-92,1 0-79,3-1-113,1 0-19,6-2-308,1-2-574</inkml:trace>
          <inkml:trace contextRef="#ctx0" brushRef="#br1" timeOffset="105274.435">29353 8499 267,'3'-12'765,"-2"0"-116,-1 12-44,-2-19-55,-2 9-65,-3 3-33,-2 1-55,0 2-4,-1 1-59,10 3 4,-24 3-22,11 1-14,-1 5-28,-1 2-31,-1 1-19,4 3-15,-2 0-20,2 1-30,1 1-17,2 0-12,2 2-24,1-4-16,2 2-21,3-3-12,-2 1-6,3-3-20,4 0 0,0 0-5,1-2-13,4 1-18,0-3-39,5 0-28,-1-2-47,3-2-49,0 0-5,3-1-68,1-1-60,6 1 8,2-2-13,4 0-98,0-1-105,7-1-91,-2-1-196,2-2-423,-1 0-827</inkml:trace>
          <inkml:trace contextRef="#ctx0" brushRef="#br1" timeOffset="105610.637">29723 8643 200,'0'0'891,"-15"-3"-145,15 3-76,-11-2-90,11 2-48,0 0-88,-12-3-62,12 3-90,0 0-40,0 0-52,6-13-15,-6 13-49,16-8 12,-3 0-35,3 3 8,0-3-26,2 1 12,1-3-37,0 1 8,-1-1-34,-1 0 12,-3 1-28,0-3 15,-3 2-17,-1 2 24,-2-1-16,-3 3 9,-5 6-2,4-11-9,-4 11-5,0 0-4,-11-2-24,11 2 19,-19 7-20,7 0 32,-1 2 8,-1 3 52,0 1 21,-1 4 14,1-2 31,0 1-5,3 2 2,0 2-2,3-2-23,2-3-9,2 2-9,3-3-16,1 1-63,2-3-31,3 2 0,2-2 0,3-4 0,-1 3 0,2-5 0,3 2 0,1-4 0,1 0 0,0-1 0,-1-2 0,3-2-278,1-2-131,0-1-125,2-1-182,0-2-229,1 0-733,0-3-1352</inkml:trace>
        </inkml:traceGroup>
        <inkml:traceGroup>
          <inkml:annotationXML>
            <emma:emma xmlns:emma="http://www.w3.org/2003/04/emma" version="1.0">
              <emma:interpretation id="{9E362F39-913B-4355-B183-007D510874CA}" emma:medium="tactile" emma:mode="ink">
                <msink:context xmlns:msink="http://schemas.microsoft.com/ink/2010/main" type="inkWord" rotatedBoundingBox="30793,8095 31629,8090 31634,8774 30798,8780"/>
              </emma:interpretation>
              <emma:one-of disjunction-type="recognition" id="oneOf29">
                <emma:interpretation id="interp133" emma:lang="en-IN" emma:confidence="0">
                  <emma:literal>d</emma:literal>
                </emma:interpretation>
                <emma:interpretation id="interp134" emma:lang="en-IN" emma:confidence="0">
                  <emma:literal>D</emma:literal>
                </emma:interpretation>
                <emma:interpretation id="interp135" emma:lang="en-IN" emma:confidence="0">
                  <emma:literal>a</emma:literal>
                </emma:interpretation>
                <emma:interpretation id="interp136" emma:lang="en-IN" emma:confidence="0">
                  <emma:literal>do</emma:literal>
                </emma:interpretation>
                <emma:interpretation id="interp137" emma:lang="en-IN" emma:confidence="0">
                  <emma:literal>at</emma:literal>
                </emma:interpretation>
              </emma:one-of>
            </emma:emma>
          </inkml:annotationXML>
          <inkml:trace contextRef="#ctx0" brushRef="#br1" timeOffset="106350.358">31230 8575 524,'2'-18'577,"-2"18"-87,-4-17-20,4 17-62,-12-14-30,5 7-39,-2 2 4,-5-1-35,0 2-14,-4 3-32,-2 0-19,-1 3-13,-5 4-23,-3 0-11,0 4-6,-1 4-3,2-1-11,0 3-13,3-1-19,1 4-14,1-2-14,4 1-19,2 0-9,4-3-18,2 1 16,5-3-19,2 1-13,1-3-11,5 0-4,3-1-5,1-2-10,5 1 28,4-4-46,0 2-26,4-4-21,2-1-23,1-2-23,3-2-30,2-1-31,0-2-14,2-4-55,0-1-8,1-2-41,-2-3 0,3-5-22,-5-2-19,0 0 18,-3-6 15,-1 2 33,-3-5 32,-4 1 47,-2 0 29,-4 0 38,-1-2 37,-3 0 43,-1-3 22,-4 0 31,-2-1 33,-1 3 6,-3 0 36,-1 3 14,-2 0 47,-4 3 45,1 4-43,1 8 15,-1-1-31,2 6 9,-1 5 18,11 5 37,-18 2-9,9 1 53,1 7-66,2 4 13,1 0 12,1 4-8,3 1-11,1 3 8,2 4-9,3 6-2,4 5-10,4 1-9,1-1-14,3 0-19,1-1-134,1-2-19,1 0 0,1-3 0,0-1 0,2-3 0,-5-3 0,1-4 0,1-1 0,-4-5 0,1 1 0,-3-3 0,0-3 0,1-1-142,-1-2-142,2-2-39,-1-2-44,0 0-74,3-4-81,0 1-101,0-1-80,3-3-815,0-2-1149</inkml:trace>
        </inkml:traceGroup>
      </inkml:traceGroup>
    </inkml:traceGroup>
    <inkml:traceGroup>
      <inkml:annotationXML>
        <emma:emma xmlns:emma="http://www.w3.org/2003/04/emma" version="1.0">
          <emma:interpretation id="{13C2B553-92A9-48FD-BDB9-F2CA9419004B}" emma:medium="tactile" emma:mode="ink">
            <msink:context xmlns:msink="http://schemas.microsoft.com/ink/2010/main" type="paragraph" rotatedBoundingBox="18480,9835 32876,9890 32869,11482 18473,1142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6EC03B6-B3CF-4696-9A3A-5E7A0D1AAD4F}" emma:medium="tactile" emma:mode="ink">
              <msink:context xmlns:msink="http://schemas.microsoft.com/ink/2010/main" type="inkBullet" rotatedBoundingBox="18479,9898 18658,9899 18657,10120 18478,10119"/>
            </emma:interpretation>
            <emma:one-of disjunction-type="recognition" id="oneOf30">
              <emma:interpretation id="interp138" emma:lang="en-IN" emma:confidence="0">
                <emma:literal>•</emma:literal>
              </emma:interpretation>
            </emma:one-of>
          </emma:emma>
        </inkml:annotationXML>
        <inkml:trace contextRef="#ctx0" brushRef="#br1" timeOffset="109493.464">18537 10120 375,'-13'-5'682,"3"1"-102,10 4-69,-17-5-35,17 5-36,-10-5-26,10 5-18,-8-5-33,8 5-37,0 0-38,0 0-39,0 0-18,7-7-6,-7 7-31,11-3 21,-11 3-59,19-7 32,-7 2-68,-1 0 41,2 1-59,0-4 40,0 3-16,-2-3-14,1 0-9,-2 0-10,-1 0-8,1-1-16,-2 0-11,-2 1-15,-1-1 15,-1 1-13,0-1-5,-4 9-3,1-17-9,-1 17-3,-5-15-7,1 5-3,-2 5-14,-1-1 8,0-1-10,-3 4-31,1 0-19,-2 0-48,11 3-93,-21 1-24,10 2-67,-3 1-90,3 4-62,-2-1-134,4 3-67,0-1-210,1 1-441,2-1-891</inkml:trace>
      </inkml:traceGroup>
      <inkml:traceGroup>
        <inkml:annotationXML>
          <emma:emma xmlns:emma="http://www.w3.org/2003/04/emma" version="1.0">
            <emma:interpretation id="{0CF7CF30-79E8-4313-8412-47E0FFBF0EFF}" emma:medium="tactile" emma:mode="ink">
              <msink:context xmlns:msink="http://schemas.microsoft.com/ink/2010/main" type="line" rotatedBoundingBox="18639,9835 32876,9890 32869,11482 18633,11427"/>
            </emma:interpretation>
          </emma:emma>
        </inkml:annotationXML>
        <inkml:traceGroup>
          <inkml:annotationXML>
            <emma:emma xmlns:emma="http://www.w3.org/2003/04/emma" version="1.0">
              <emma:interpretation id="{6A4E139F-9B78-4CFA-9B3B-355DAA9ABB8B}" emma:medium="tactile" emma:mode="ink">
                <msink:context xmlns:msink="http://schemas.microsoft.com/ink/2010/main" type="inkWord" rotatedBoundingBox="18639,9835 20088,9841 20083,11050 18634,11045"/>
              </emma:interpretation>
              <emma:one-of disjunction-type="recognition" id="oneOf31">
                <emma:interpretation id="interp139" emma:lang="en-IN" emma:confidence="0">
                  <emma:literal>off</emma:literal>
                </emma:interpretation>
                <emma:interpretation id="interp140" emma:lang="en-IN" emma:confidence="0">
                  <emma:literal>Iff</emma:literal>
                </emma:interpretation>
                <emma:interpretation id="interp141" emma:lang="en-IN" emma:confidence="0">
                  <emma:literal>iff</emma:literal>
                </emma:interpretation>
                <emma:interpretation id="interp142" emma:lang="en-IN" emma:confidence="0">
                  <emma:literal>if S</emma:literal>
                </emma:interpretation>
                <emma:interpretation id="interp143" emma:lang="en-IN" emma:confidence="0">
                  <emma:literal>'ff</emma:literal>
                </emma:interpretation>
              </emma:one-of>
            </emma:emma>
          </inkml:annotationXML>
          <inkml:trace contextRef="#ctx0" brushRef="#br1" timeOffset="109199.01">18677 10233 425,'0'0'642,"-4"-14"-92,4 14-39,-3-12-20,3 12-33,-7-14-9,7 14-9,-6-17-16,6 17 2,-6-12-33,6 12-2,-4-10-64,4 10 6,-5-7-52,5 7 23,0 0 4,0 0-3,0 0-8,-4 13-47,4-13-64,0 21-186,1-9 0,-1 3 0,0 3 0,1 0 0,-1 2 0,0-2 0,2 1 0,-1 0 0,1-1 0,1-1 0,1 0 0,-1 0 0,1-3 0,1 0 0,-2-3 0,3 0 0,0-3 0,-2 1-305,2-1-100,-6-8-16,9 6-33,-9-6-74,10 3-18,-10-3-57,11-3-51,-11 3-704,11-10-958</inkml:trace>
          <inkml:trace contextRef="#ctx0" brushRef="#br1" timeOffset="110113.9">18976 10132 638,'14'-1'800,"-2"-2"-118,-2 0-72,4-2-54,-1-1-37,2 0-54,-2-2-63,4-1-19,-2-1-73,1-2-1,0 1-78,-1 0 4,1-3-62,-2 1 20,0-1-65,0 1 42,-3 0-69,-2 0 38,1 0-59,-3 0 31,-1 1-53,-1 0 29,-2 2-56,-2 0 32,-1 10-40,0-19 30,0 19-44,-5-17 33,0 11-36,5 6 26,-12-11-43,12 11 27,-16-6-21,16 6 28,-17 1-40,6 2 38,0 2-44,0 2 44,1 0-5,1 6 1,-3 3-2,3 1-1,2 2-27,0 3 74,3 0-14,-1 2 43,4 2-38,0 2 27,2 5-10,2 0 11,0 2-80,1-1 0,0 2 0,1 4 0,2 0 0,-2 1 0,1-7 0,-1 7 0,-1-7 0,0 3 0,-2-2 0,1-1 0,-2 1 0,2 1 0,-2-5 0,0-2 0,1 0 0,-2 0 0,1-3 0,0 1 0,3-2 0,-3-3 0,1 2 0,-1-4 0,1-1 0,0 0 0,-1-2 0,2-5 0,-2 2 0,1-2 0,1-1 0,1-2 0,2-2 0,-6-7 0,9 10 0,-9-10 0,12 5 0,-12-5 0,14 2 0,-14-2 0,12-4 0,-12 4 0,16-12 0,-9 4 0,1-1 0,1-5 0,-1 0 0,-1-4 0,0-2 0,-2-1 0,-1-2 0,-4 4 0,-3-5 0,-3 1 0,-5-4 0,-4 2 0,-9-4 0,-2 3 0,-6 0 0,-5 0-34,-1 4 6,-2-2-21,0 5 39,1-2-30,2 3 36,1 0-42,4 2 14,7 2-56,6 3-14,2 0-110,3 2-40,5-1-43,4 1-20,5 9-58,5-18-121,4 7-101,9-2-89,6-1-757,8-2-1055</inkml:trace>
          <inkml:trace contextRef="#ctx0" brushRef="#br1" timeOffset="110786.292">19554 10237 858,'0'0'749,"13"-3"-108,-13 3-79,11-6-27,-11 6-52,12-9-54,-5 4-57,2-2-45,-1 0-37,5 0-23,-2-5-46,2 1-33,4 0 9,-3-4-63,2 3 14,-2-2-68,2 2 26,-3-3-49,0 0 20,0 0-58,-1-1 45,-3 2-61,-2-1 47,0 1-56,-1 0 42,-2 1-40,-2 1 44,-2-1-48,0 0 40,0 13-42,-2-21 40,-1 12-43,3 9 44,-6-17-41,6 17 30,-9-14-40,9 14 38,-9-8-40,9 8 41,-13-4-39,13 4 45,-12 2-37,12-2 33,-14 10-46,7-4 50,2 5-48,0 0 52,0 4-41,1 0 69,1 2-34,1 0 64,-1 5-45,5-1 45,-2 4-56,3 0 50,-1 3-47,0 3 53,1 1-31,1 3 27,-2 0-45,1 1 24,-1 0-43,2 0 26,-2 1-10,3 6-3,-2-1-11,1-7 6,-1 2-7,1 0-4,-2-1-33,1-1 33,-1-1-31,1 0 32,-2-4-34,2 0 35,-1-4-33,1 0 30,-1-1-29,1-1 32,-1-3-34,1-1 33,1-2-34,-2-1 30,4 0-30,-1-3 35,2 0-28,0-2 36,0-1-45,1-1 31,3-2-26,-2 1 28,2-3-31,0-2 32,-1-2-34,2 1 36,-1-2-40,1 1 31,-12-2-25,24-3 27,-12 0-33,3-2 30,-1-2-33,0 1 35,-1-2-30,1 0 27,-3-1-24,1-3 23,-2 2-27,-2-2 34,-2-1-34,0-1 35,-3 0-34,-3-1 32,-3-2-2,-3-1-1,-4-2-5,-6-1-2,-5-4 0,-6-2-4,-5 1 3,-2-1-7,-12-2 4,0 0-35,-3 1 10,1 2 4,7 2 36,2 2-35,3 1 42,6 1-47,4 3 45,5 1-35,5 1 39,4 1-38,4 2 33,4-1-40,5 4-11,4-6-121,7 0-59,4 1-101,7-3-57,8-2-126,4 1-122,3 1-114,2 2-794,3-2-1163</inkml:trace>
        </inkml:traceGroup>
        <inkml:traceGroup>
          <inkml:annotationXML>
            <emma:emma xmlns:emma="http://www.w3.org/2003/04/emma" version="1.0">
              <emma:interpretation id="{BE56BE34-B9A2-4555-B1F0-F90E75DCD76A}" emma:medium="tactile" emma:mode="ink">
                <msink:context xmlns:msink="http://schemas.microsoft.com/ink/2010/main" type="inkWord" rotatedBoundingBox="21113,10264 23511,10273 23507,11446 21108,11437"/>
              </emma:interpretation>
              <emma:one-of disjunction-type="recognition" id="oneOf32">
                <emma:interpretation id="interp144" emma:lang="en-IN" emma:confidence="0">
                  <emma:literal>every</emma:literal>
                </emma:interpretation>
                <emma:interpretation id="interp145" emma:lang="en-IN" emma:confidence="0">
                  <emma:literal>way</emma:literal>
                </emma:interpretation>
                <emma:interpretation id="interp146" emma:lang="en-IN" emma:confidence="0">
                  <emma:literal>aery</emma:literal>
                </emma:interpretation>
                <emma:interpretation id="interp147" emma:lang="en-IN" emma:confidence="0">
                  <emma:literal>wey</emma:literal>
                </emma:interpretation>
                <emma:interpretation id="interp148" emma:lang="en-IN" emma:confidence="0">
                  <emma:literal>evey</emma:literal>
                </emma:interpretation>
              </emma:one-of>
            </emma:emma>
          </inkml:annotationXML>
          <inkml:trace contextRef="#ctx0" brushRef="#br1" timeOffset="112014.963">21126 10539 338,'-14'0'875,"14"0"-177,0 0-72,0 0-48,0 0-49,0 0-36,0 0-61,8-8-86,1 3-44,3 1-36,3-1-34,6-1-39,-1-1-36,3-2-22,4-1-25,0 1-27,0-3-23,-1 2-1,-5 0-14,1 1-8,-2-3-6,-3 2-7,-1-2-4,-3 4-1,0-1-4,-6-1-7,0 2 5,-3-1-12,-4 9 6,2-14-7,-2 14 6,-7-12 2,-1 7-4,8 5 0,-22-4-7,9 5 15,-3 2-6,-2-1-5,0 7 7,-2 1 21,0 1 67,-1 6-29,0 0 53,3 2-14,2 2 51,3-4-44,2 2 17,2 0-14,2-1-14,2-1-14,1-2-12,4-1-20,4 3-9,1-3-10,3-2-5,2 1-7,5-2-32,2-1-63,3-2-59,1-1-113,1-3-27,1-1-51,-2 0-31,2-2 29,4-2-41,-2-3-64,0 0-19,-1-1 5,-1-2 41,-2-2 21,-1-1 6,-2-2 58,-3-1 57,-1-1 64,-2-1 79,-3-2 68,-2 3 62,-1-1 63,-2 0 54,-2 1 36,-1 2 53,1 0 48,-1 0 42,-1 12-25,1-17-10,-1 17-55,3-12 41,-3 12-29,0 0 11,0 0-3,11-3-12,-11 3-12,12 8-9,-4-3 21,2 5-67,-1-1 33,1 1-65,3 0 29,-3 1-41,3 2 27,2-1-26,0 2 15,3-2-22,-1-1-20,-1 0-11,2-1-22,-4-2-14,0 1-9,0-4-7,-1 2-6,-1-2-18,-2-3-5,1 1 0,-11-3 0,18 3 0,-18-3 0,17-4 0,-9 0 0,-8 4 0,10-15 0,-5 6 0,1-3 0,-1 0 0,-1-4-71,0 0-9,1-4-65,0-1 12,2 0-68,-1-2-29,1 0-32,-1 0-49,4 3-36,0-1-113,1 2-72,1 4-68,0-2-169,-1 4-512,2 0-887</inkml:trace>
          <inkml:trace contextRef="#ctx0" brushRef="#br1" timeOffset="112369.876">22269 10418 567,'0'0'690,"8"12"-93,-8-12-23,10 5-73,-10-5-40,15 4-73,-15-4-3,20 0-53,-6-2-8,-3 0-57,2-3 1,1 0-17,0-2-33,-1 0-9,-2 0-31,1-1-9,-3-1-7,0 0-16,0 0-11,-4-2-12,-1 2-14,-4 9-14,1-16 24,-1 16-35,-3-11 21,3 11-57,-12-8 21,12 8-42,-17 0 42,7 2-37,-4 4 38,1 0-22,-1 4 57,0 2-35,0 3 33,1 1-22,0 1-69,3-1-12,1 0 0,1 1 0,2 0 0,2-3 0,2 2 0,0-3 0,4 2 0,0 0 0,3-1 0,4-1 0,0-1 0,1 0 0,6-1 0,-1-1 0,4-2-239,-3-2-78,3-1-52,0-2-35,0-1-18,1-2-33,2-2-10,-3-1-30,4-1 20,-1-3-58,-4 0 5,0-4-24,-5 2-370,-1-1-492</inkml:trace>
          <inkml:trace contextRef="#ctx0" brushRef="#br1" timeOffset="113102.319">22670 10367 1585,'-5'-7'294,"-1"0"-13,1-2 12,1 0 12,4 9-2,-5-13 1,5 13 15,0-12-29,0 12 9,4-11-32,-4 11-12,8-5-10,-8 5 7,15-2-8,-15 2-12,23 2-32,-10 3-7,2 2-23,0 1 5,2 1 23,-1 1-52,2 4 23,-2-3-49,-1 3 7,-1 1-45,-1-1 21,-3 2-52,-1-3 42,-1 0-68,-2 0 27,-2-2-40,0-2 28,-2 2-37,-2-11 27,4 16-2,-4-16-8,4 13-5,-4-13-12,0 0-26,3 12-65,-3-12 23,0 0-69,0 0 22,8-6-46,-8 6 9,9-12 4,-3 4 23,0-5-1,3 0 18,1-4 21,0-2-2,0 1 29,-1 0-4,-2 3 33,-1 1-16,2 3 51,-4 1 14,0 1 7,-4 9 4,5-9 11,-5 9 6,0 0 22,0 0 13,0 0-9,2 9 6,-2-9 3,2 12-13,-2-12-11,2 15-4,-2-15 41,4 17-56,-4-17 43,9 15-58,-9-15 33,10 14-46,-3-9 32,1 0-37,3-1 34,1-1-53,5 0 47,1-1-53,2 1-2,2-2 14,0-1 1,0 0-11,3-2-10,1-2-7,-2-2-8,1 1-6,-1-2 5,-2-2 6,0-1 5,0-2 5,-4 2 6,-2 0 4,-3 1 3,1-1 4,-4 3 11,-1 0 9,-2 1 16,0-1 3,-7 7 0,11-9-8,-11 9-1,0 0 6,0 0 12,0 0 4,0 0 52,7 6-35,-7-6 30,-2 17-29,1-6 37,-1 5-25,0 2 36,-1 4 4,1 4 49,-1 3-157,2 5-6,1 4 0,0-1 0,0 12 0,1-2 0,0 3 0,1 0 0,-1 0 0,1 0 0,1 0 0,0 0 0,-1-3 0,1 2 0,-2-5 0,0-6 0,-1-2 0,2 0 0,-4-7 0,1-4 0,-3 0 0,0-1 0,-1-3 0,-3-2 0,0 0 0,-3-5 0,-2 0 0,-2-2 0,-3-1 0,-1-3 0,-5-1 0,-4-3 0,-3-4 0,-5-3 0,-7-4 0,-2-4 0,2-3 0,-1-4 0,5-3 0,3-4 0,4-4 0,4 0 0,3-6 0,6-1 0,4-2 0,4-3 0,5 7 0,6 1 0,6-2 0,6-3 0,6 0 0,5 3-211,10-6-289,7 4-10,2-1-95,7 4-55,2 0-70,3 2-846,3 3-1222</inkml:trace>
        </inkml:traceGroup>
        <inkml:traceGroup>
          <inkml:annotationXML>
            <emma:emma xmlns:emma="http://www.w3.org/2003/04/emma" version="1.0">
              <emma:interpretation id="{5179A1AD-CF21-4AB8-8210-7DDDE470EF25}" emma:medium="tactile" emma:mode="ink">
                <msink:context xmlns:msink="http://schemas.microsoft.com/ink/2010/main" type="inkWord" rotatedBoundingBox="24470,10317 26209,10324 26208,10665 24469,10658"/>
              </emma:interpretation>
              <emma:one-of disjunction-type="recognition" id="oneOf33">
                <emma:interpretation id="interp149" emma:lang="en-IN" emma:confidence="0">
                  <emma:literal>now</emma:literal>
                </emma:interpretation>
                <emma:interpretation id="interp150" emma:lang="en-IN" emma:confidence="0">
                  <emma:literal>row</emma:literal>
                </emma:interpretation>
                <emma:interpretation id="interp151" emma:lang="en-IN" emma:confidence="0">
                  <emma:literal>How</emma:literal>
                </emma:interpretation>
                <emma:interpretation id="interp152" emma:lang="en-IN" emma:confidence="0">
                  <emma:literal>sow</emma:literal>
                </emma:interpretation>
                <emma:interpretation id="interp153" emma:lang="en-IN" emma:confidence="0">
                  <emma:literal>bow</emma:literal>
                </emma:interpretation>
              </emma:one-of>
            </emma:emma>
          </inkml:annotationXML>
          <inkml:trace contextRef="#ctx0" brushRef="#br1" timeOffset="113886.251">24511 10443 931,'-11'-3'772,"11"3"-65,-14-5-62,14 5-70,-10-3-43,10 3-81,0 0-55,-6-6-33,6 6-33,0 0-24,16-1 12,-3 2-78,5 3 20,5 3-57,5 0 11,2 4-53,-1 1-1,-1-1-53,0 4 8,-1-3-46,-4 2 19,-3 1-43,-2-1 29,-4-3-20,-1 1-3,-5-1-27,-1 0-24,-5-2 0,-2-9 0,0 18 0,-5-10 0,-1 0 0,-3-1 0,-1-2 0,3 0 0,-2-3 0,9-2 0,-18 5-4,18-5-101,-14-3-12,14 3-5,-9-8-51,9 8 44,0-18 129,2 7-325,5-3 159,3-3 3,5 1 21,0-1 33,2 3 20,4-2 0,-5 5 29,5 0-1,-3 1 34,-2 4-8,0 3 33,-2 1 20,-2 2 7,1 3 12,-1 1 6,-3 1 13,2 3 7,-2 0 8,-1 0 49,1 2-47,-2-2 45,1 3-58,0-4 41,1 2-57,1-1 40,1 0-14,3-1 9,1 0-9,5-2-14,-1 1-11,3-1-7,2-1-10,-1-3-6,-4 1-1,4-4-10,0 1-3,0-3 5,-2-1-34,0-3 38,-1 0-38,-4-1 42,2-3-38,-9 2 38,0 0-37,0-4 42,-7 2-42,-2 12 44,2-19-34,-4 9 27,-5-1-38,-2 3 32,-1-1-32,-2 3 38,-4-1-37,1 2 36,-4 2-43,3 2 32,-5 0-75,2 2-58,-1 0-58,0 2-64,1 2-75,1-1-115,-2 4-135,1 0-66,6-2-133,0 1-604,2 1-974</inkml:trace>
          <inkml:trace contextRef="#ctx0" brushRef="#br1" timeOffset="114383.021">25443 10531 442,'0'0'807,"14"-5"-144,-14 5-55,0 0-75,11-2-38,-11 2-38,0 0-35,0 0-61,0 0-27,-1 15-40,1-15 11,-2 10-80,2-10-2,-2 12-76,2-12 14,-2 15-71,2-15 32,4 17-61,-4-17 34,9 13-58,-3-5 28,2-4-56,0 2 49,2-2-60,3-2 48,1 0-51,0-2 41,1 0-50,5-1 46,-3-2-52,2 1 41,0-2-69,2-3 15,2 1-3,-3-2 6,-3-1 6,2-1 2,-4 3 5,-1-1 8,-3 0-1,1 0 4,-5 3 0,-7 5 3,12-7 0,-12 7-1,0 0 0,0 0 0,0 0-3,0 0 9,0 0-7,7 5 5,-7-5 0,0 0-7,2 14 3,-2-14 48,6 10-47,-6-10 40,8 9-44,-8-9 44,15 10-49,-3-7 39,0 0-39,6-2 44,-3 2-44,6-3 42,-1 0-41,2-3 45,1 2-41,1-3 55,-1 0-41,1-3 55,-1 0-39,-1-1 48,-3-1-17,-2-2 44,0 1-31,-2-2 36,-4 1-32,-2-1 30,-2 0-30,-1-1-12,-4 1-12,-1 0-7,-1 0-7,-3 0-4,-1-2-6,-3 3-4,-1-2-1,-2 1-13,-3 2-35,-3-1-50,1 2-85,0 2-70,-2 1-91,1 2-46,-2 2-110,0 0-151,-2 2-76,0 2-881,4 0-1241</inkml:trace>
        </inkml:traceGroup>
        <inkml:traceGroup>
          <inkml:annotationXML>
            <emma:emma xmlns:emma="http://www.w3.org/2003/04/emma" version="1.0">
              <emma:interpretation id="{1E8580EB-64FB-40DD-AD5C-971C211A1738}" emma:medium="tactile" emma:mode="ink">
                <msink:context xmlns:msink="http://schemas.microsoft.com/ink/2010/main" type="inkWord" rotatedBoundingBox="27177,9930 28733,9936 28731,10631 27174,10625"/>
              </emma:interpretation>
              <emma:one-of disjunction-type="recognition" id="oneOf34">
                <emma:interpretation id="interp154" emma:lang="en-IN" emma:confidence="0">
                  <emma:literal>and</emma:literal>
                </emma:interpretation>
                <emma:interpretation id="interp155" emma:lang="en-IN" emma:confidence="0">
                  <emma:literal>arid</emma:literal>
                </emma:interpretation>
                <emma:interpretation id="interp156" emma:lang="en-IN" emma:confidence="0">
                  <emma:literal>anal</emma:literal>
                </emma:interpretation>
                <emma:interpretation id="interp157" emma:lang="en-IN" emma:confidence="0">
                  <emma:literal>anol</emma:literal>
                </emma:interpretation>
                <emma:interpretation id="interp158" emma:lang="en-IN" emma:confidence="0">
                  <emma:literal>ond</emma:literal>
                </emma:interpretation>
              </emma:one-of>
            </emma:emma>
          </inkml:annotationXML>
          <inkml:trace contextRef="#ctx0" brushRef="#br1" timeOffset="115226.32">27373 10504 383,'15'-11'761,"-3"1"-125,-3 0-23,-1-2-69,-3 3-38,-1 0-85,-4 9-1,3-18-63,-3 18-4,-7-15-57,7 15-1,-15-10-29,6 8-8,-5 0-26,3 2-11,-7 3-8,2 1-3,-4 4-14,0 1-24,2 1-29,-2 2-26,4 0-24,-2 1 17,4 0-52,1 0 15,4-1-38,3 2 21,-2-4-43,6 0 30,2-10-39,0 20 26,2-11-40,6 0 13,-2-1-57,7-3 6,1-1-63,-3 1 14,5-3-74,0-2-1,4 0-6,-2-4 11,0 1-11,4-4 44,-2-2-8,-1-1 45,-4-2-4,1 0 40,-1 0-13,-3-3 38,-3 2 5,1 2 52,-4-1 8,-2 1 40,1 2 1,-3 0 21,-2 9-19,4-12 4,-4 12-8,0 0 5,0 0 11,0 0 12,0 0-22,0 0-14,0 0-12,0 0 5,4 12-26,-4-12-9,5 15-1,-5-15-3,12 15-18,-6-7-37,0 0-48,6-1-42,-5 2-49,4-4-47,-1 0-4,0 0-25,2-1-6,-1-1-27,2-2-20,-2 1-3,-11-2 13,23-2 32,-11 0 35,-1 0 48,-2-3 35,0-1 35,2-1 46,-4-1 57,1 1 46,-1 0 46,0-1 43,-2 1 42,-5 7 19,8-13 3,-8 13-35,10-9-1,-10 9-11,0 0 28,11-4-28,-11 4 20,0 0-35,13 8 21,-13-8-32,10 10 22,-10-10-32,8 15 5,-8-15-26,9 15 14,-9-15-19,4 16-10,-4-16-14,7 16-12,-7-16-5,3 11-3,-3-11-2,0 11-4,0-11 2,0 0-2,4 13-5,-4-13-8,0 0-3,0 0-4,0 0 6,0 0-8,0 0 2,0 0-19,-9-11 33,9 11-35,0-14 18,0 14-15,0-23 19,2 11-13,1-2 10,1-1 0,0 1 8,1-1-12,4 1 17,1 2-13,0 0 21,2 2-4,1 1 16,-2 2 18,5 1 11,0 2 28,-2 3 6,2-1 4,-1 5 0,0 0-2,3 2-4,-4-1-13,1 3-14,-2 2-17,0-1-10,-2 3-10,0-1-6,-2 2-9,0 1-14,0-1-72,-2 0-55,-1 1-112,-1-2-96,-1 1-113,2-3-94,-3 2-113,4 0-91,-3-3-843,1 1-1230</inkml:trace>
          <inkml:trace contextRef="#ctx0" brushRef="#br1" timeOffset="115734.232">28589 10456 327,'10'-13'781,"-2"2"-134,0 1-34,-5 1-89,1 0-63,-4 9-62,3-15-43,-3 15-29,-4-13-45,4 13-27,-13-5-16,13 5-12,-19-2-15,5 5-9,1 0 3,-3 4-34,-2 0 0,-1 5-16,-3-2-28,5 4-11,-2-1-16,2 0-16,2 1-15,1 1-14,0-1-11,3 0-9,0 0-7,5 0 5,0 0-14,2-1 34,1-3-47,3-10 19,1 21-35,5-13 7,-1 0-3,2-1-27,4-1-29,0-1-26,3-3-27,-1-2-19,2 0-43,3-2 6,1-2-30,3-3 6,0-3-9,1-3 3,4-1-38,-5-5 3,4-5-2,-4-2 36,0-2 21,-3-3 22,-4-3 40,-1 0 30,-2-3 13,-5-1 77,-2-3 21,-2 5 35,-1-1 63,-2 3-13,-3-1 32,0 2 1,-2 2 26,0 7 16,-2 1 29,1 2 0,-1 3 32,0 3-33,1 4 9,-1 3-11,7 8 38,-12-6-19,12 6 20,-12 6 33,7 3-41,0 4 20,1 3-75,0 3-185,0 5 0,2 2 0,2 1 0,0 7 0,0 0 0,2 3 0,1-3 0,-1 1 0,2-3 0,-1 1 0,3 0 0,-1-2 0,0-2 0,1-5 0,-1 0 0,2-2 0,1-1 0,-2-3-92,1-2-522,0-1-147,2-4-228,-1 1-822,0-3-1512</inkml:trace>
        </inkml:traceGroup>
        <inkml:traceGroup>
          <inkml:annotationXML>
            <emma:emma xmlns:emma="http://www.w3.org/2003/04/emma" version="1.0">
              <emma:interpretation id="{D2B82BB1-5996-42F3-9DA3-179B61652298}" emma:medium="tactile" emma:mode="ink">
                <msink:context xmlns:msink="http://schemas.microsoft.com/ink/2010/main" type="inkWord" rotatedBoundingBox="29989,10191 32874,10202 32872,10689 29987,10678"/>
              </emma:interpretation>
              <emma:one-of disjunction-type="recognition" id="oneOf35">
                <emma:interpretation id="interp159" emma:lang="en-IN" emma:confidence="0">
                  <emma:literal>column</emma:literal>
                </emma:interpretation>
                <emma:interpretation id="interp160" emma:lang="en-IN" emma:confidence="0">
                  <emma:literal>columns</emma:literal>
                </emma:interpretation>
                <emma:interpretation id="interp161" emma:lang="en-IN" emma:confidence="0">
                  <emma:literal>Column</emma:literal>
                </emma:interpretation>
                <emma:interpretation id="interp162" emma:lang="en-IN" emma:confidence="0">
                  <emma:literal>wlumn</emma:literal>
                </emma:interpretation>
                <emma:interpretation id="interp163" emma:lang="en-IN" emma:confidence="0">
                  <emma:literal>columr</emma:literal>
                </emma:interpretation>
              </emma:one-of>
            </emma:emma>
          </inkml:annotationXML>
          <inkml:trace contextRef="#ctx0" brushRef="#br1" timeOffset="116771.485">30229 10486 480,'0'0'864,"-4"-13"-147,4 13-119,-9-14-35,9 14-39,-12-12-37,12 12-56,-19-5-46,19 5-23,-24 1-8,6 3-20,1 3-34,-2 3-30,0 0-19,2 3-36,-2 0-35,3 1-32,2 0-27,2 0-20,1 2-14,4-2-12,3-1-18,4-1-8,3 1-8,2 0-13,5-3-15,6 2-41,3-2-42,1-1-47,3-2-13,3-3-50,2-1-10,-1-2-40,2-1 2,-1-3-27,-1-1 22,0 0-8,2-3 29,-2-2 4,0 0 18,-3-4 16,-2 2 19,-4 1 4,-2-2 49,-1 0 13,-3 2 46,-2 0 7,-3 3 64,-1 0 1,1-1-7,-7 8 19,0 0 7,3-9 33,-3 9 10,0 0 13,0 0 4,0 0 3,-6 10-4,6-10 10,-4 10-30,4-10 4,-1 13-32,1-13 9,3 11-32,-3-11 14,7 11-28,0-6 7,0 0-24,2 0 26,4-2-24,0 0 17,2-2-25,3-1 19,1 0-17,1-2-4,4-2 6,0-2 3,0 0 5,-1-2 23,-1 1 17,-2-3 11,-2 0 6,-2 0 11,-2-1 9,-5 0 7,-2 2-4,-3-1-9,0 1-14,-4 9-10,-4-16-10,-1 10 10,-1-2-22,-6 1-17,-2 1-1,0 0-3,-4 1-7,1 3-1,-2-1 2,-1 2-9,2 0-18,-3 2-54,2-1-66,1 1-55,-1 0-78,4 2-38,-2-2-118,2 2-94,2-1-95,3 3-212,0-2-370,10-3-808</inkml:trace>
          <inkml:trace contextRef="#ctx0" brushRef="#br1" timeOffset="117072.101">30814 10326 661,'5'-16'772,"-1"0"-116,1 3-45,0-1-78,0-2-22,-1 6-43,-1 0-57,0 0-51,-3 10-37,7-16-35,-7 16-29,6-10 21,-6 10-3,0 0-38,0 0 4,12 5-22,-12-5-10,5 19-6,-4-6-15,0 4-22,1-1-23,-2 4-12,1 1-107,-1 1-26,0 2 0,0-1 0,0 2 0,1-2 0,0 1 0,2-3 0,-2-1 0,3 0 0,-1 0 0,2-4-77,0 0-211,0-3-42,4 1-66,0-4-38,0 0-70,0-2-75,2-1-61,-2-3-110,4-2-580,-13-2-932</inkml:trace>
          <inkml:trace contextRef="#ctx0" brushRef="#br1" timeOffset="117455.492">31145 10472 862,'0'0'680,"0"-12"-67,0 12-40,0 0-67,-3-11-2,3 11-40,0 0-40,0 0-34,-8 10-25,8-10-30,-3 11-29,3-11-30,-4 18-41,4-18-31,0 20-49,0-20-22,1 24-10,3-14-36,-2 1-12,2 0-15,1-2-16,2 0-9,1 1-5,3-3-5,-1 1-7,4-1-5,-1-3-6,4-2-23,-3 1-6,2-3-20,1-1-19,2-2-1,-2-1-4,2-1 1,0-1 9,-1-4 0,0 1 10,-3-3 8,0 0 9,-2 0 11,0-3 0,-5 2 9,-1-1-1,1 1 14,-2 0 4,0 1 22,-4 2 18,2 0 25,-1 0 42,-3 10-21,3-14-18,-3 14-11,0 0-7,3-11 18,-3 11 6,0 0-6,0 0-6,0 0-11,-4 13-8,4-13-9,-2 15-14,2-15 4,-4 18-11,4-18-7,-3 18 6,3-18-16,-1 20-12,1-20-47,0 17-51,0-17-65,2 14-69,-2-14-48,4 13-39,-4-13-60,7 8-38,-7-8-17,10 5-30,-10-5-24,14 3-101,-14-3-687,18-3-891</inkml:trace>
          <inkml:trace contextRef="#ctx0" brushRef="#br1" timeOffset="118055.23">31683 10393 760,'4'-8'644,"-4"8"-98,6-13-61,-6 13-52,0 0-11,6-7 10,-6 7-49,0 0-32,13 6-38,-13-6-18,8 11-26,-8-11-13,9 16-20,-5-8-17,-2 4 23,3-2-59,-2 1-8,1 1-9,-2-2-20,-1 2-20,2-3-24,-2 2-20,2-1-13,-3-10-12,2 16-13,-2-16-4,3 13-6,-3-13-16,3 10 3,-3-10 0,0 0 2,3 12 15,-3-12-35,0 0 2,0 0-3,0 0 0,0 0-8,9-4 3,-9 4-2,5-14 2,-5 14 0,8-17-1,-3 9-2,3-3 3,-2 0-2,2 0 0,0 1 12,2 1-13,-1-1 9,0 3 2,1 0-2,-1 2-14,0 0 17,1 1-12,-10 4 10,19-4-8,-19 4 9,18 1-12,-8 1 12,-1 1-6,1 2 8,-1-1 2,-1 3-2,1 1-6,-1-3 3,-2 4-1,1-2-2,-2 1 2,1-1-2,-1 0 4,-5-7-2,8 15 3,-8-15-1,5 11-5,-5-11 1,5 9 1,-5-9-2,0 0 9,6 11-10,-6-11-1,0 0-2,0 0 4,0 0-5,0 0 1,0 0-12,0 0-21,0 0 13,0 0 16,2-12-15,-2 12 20,3-13-16,1 4 24,0-3-14,1 0 14,0 1-11,4-2 7,-1 1-20,0 0 26,2 0-21,-1 0 25,0 4-19,0-1 18,0 2-7,0 1 26,-2 2-14,3 1 26,-10 3 9,16-2 8,-16 2 8,19 2 10,-19-2 13,15 9-8,-7-4 2,1 1-14,-3 1-45,1 0-24,-2 1 0,1 1 0,-2 1 0,0-2 0,0 1 0,-4-9 0,2 18 0,-2-18-89,4 18-151,-4-18-68,1 16-73,-1-16-75,2 15-39,-2-15-6,2 15-41,-2-15-73,3 15-193,-3-15-373,7 10-793</inkml:trace>
          <inkml:trace contextRef="#ctx0" brushRef="#br1" timeOffset="118446.366">32392 10487 180,'3'-11'866,"-2"-1"-196,-1 12-65,2-17-44,-2 17-20,3-17-33,-3 17-48,1-12-68,-1 12-61,2-10-52,-2 10-7,0 0-4,8-7-25,-8 7-32,0 0-4,11 8-29,-11-8-13,7 11-32,0-4-10,-4 1-22,1 1-14,-1 2-13,1-2-7,-2 1-11,0 1-5,-2-11-16,3 18 3,-3-18-12,3 16-3,-3-16-6,1 13 2,-1-13-4,2 10 3,-2-10-4,0 0-1,0 0-3,-2 12 2,2-12-4,0 0-2,0 0-1,0 0 1,0 0 0,-6-12 0,6 12 15,-1-13-11,2 3 14,0-2-8,2-2-2,2-3 2,1 1 12,1-4 1,2 0 17,2 0 3,3-2-17,1-1-32,1 4 0,3 2 0,0 0 0,0 5 0,2 3 0,-1 3 0,3 1 0,-4 3 0,1 2 0,1 4 0,1 1 0,-3 3 0,2 1 0,-2 3 0,-4 1 0,-1 0 0,-2 2 0,-2 0 0,0 2 0,-6-3 0,0 3 0,-4-1 0,-2 1 0,-2 0 0,-2 1-271,-5-1-540,-1 7-208,-4-4-901,0 1-1649</inkml:trace>
        </inkml:traceGroup>
      </inkml:traceGroup>
    </inkml:traceGroup>
    <inkml:traceGroup>
      <inkml:annotationXML>
        <emma:emma xmlns:emma="http://www.w3.org/2003/04/emma" version="1.0">
          <emma:interpretation id="{F8033B0C-956B-49C8-BEC3-B9AEEBA5838E}" emma:medium="tactile" emma:mode="ink">
            <msink:context xmlns:msink="http://schemas.microsoft.com/ink/2010/main" type="paragraph" rotatedBoundingBox="18748,11573 25203,11794 25174,12637 18719,1241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A88DC41-202F-4E02-A575-888F8056FB40}" emma:medium="tactile" emma:mode="ink">
              <msink:context xmlns:msink="http://schemas.microsoft.com/ink/2010/main" type="line" rotatedBoundingBox="18748,11573 25203,11794 25174,12637 18719,12417"/>
            </emma:interpretation>
          </emma:emma>
        </inkml:annotationXML>
        <inkml:traceGroup>
          <inkml:annotationXML>
            <emma:emma xmlns:emma="http://www.w3.org/2003/04/emma" version="1.0">
              <emma:interpretation id="{37D796B6-E67A-4537-9481-56DA3C3FB3D1}" emma:medium="tactile" emma:mode="ink">
                <msink:context xmlns:msink="http://schemas.microsoft.com/ink/2010/main" type="inkWord" rotatedBoundingBox="18739,11847 19415,11870 19395,12440 18719,12417"/>
              </emma:interpretation>
              <emma:one-of disjunction-type="recognition" id="oneOf36">
                <emma:interpretation id="interp164" emma:lang="en-IN" emma:confidence="0">
                  <emma:literal>is</emma:literal>
                </emma:interpretation>
                <emma:interpretation id="interp165" emma:lang="en-IN" emma:confidence="0">
                  <emma:literal>Is</emma:literal>
                </emma:interpretation>
                <emma:interpretation id="interp166" emma:lang="en-IN" emma:confidence="0">
                  <emma:literal>as</emma:literal>
                </emma:interpretation>
                <emma:interpretation id="interp167" emma:lang="en-IN" emma:confidence="0">
                  <emma:literal>ts</emma:literal>
                </emma:interpretation>
                <emma:interpretation id="interp168" emma:lang="en-IN" emma:confidence="0">
                  <emma:literal>TS</emma:literal>
                </emma:interpretation>
              </emma:one-of>
            </emma:emma>
          </inkml:annotationXML>
          <inkml:trace contextRef="#ctx0" brushRef="#br1" timeOffset="120590.048">18781 12048 946,'0'0'797,"0"0"-95,2-13-72,-2 13-47,0 0-12,2-13-61,-2 13-60,0 0-57,0 0-19,3-9 46,-3 9-49,0 0 20,9 9-53,-5-1 7,2 1-49,-2 6-222,2-1-74,-3 3 0,1 4 0,0 1 0,-1 1 0,1 1 0,-1 2 0,0-2 0,-1 1 0,2-2 0,-1 1 0,1-4 0,-2-2 0,2-2 0,-1 1 0,-1-5 0,3 0 0,-2-3 0,1 0-146,1-3-293,-5-6-1,10 7-36,-10-7-77,0 0-31,18-2-21,-18 2-78,11-11-671,-4 1-956</inkml:trace>
          <inkml:trace contextRef="#ctx0" brushRef="#br1" timeOffset="120904.71">18804 12003 311,'-12'-3'769,"12"3"-143,-20-2-25,20 2-32,-16 0-48,16 0-17,-13 1-67,13-1-49,-9 4-43,9-4-45,0 0-31,0 0-33,0 0-27,0 0-31,6 8-24,-6-8-24,18 0-23,-7-1-13,6-4-4,-2 1-10,4 0-17,2-3-24,-3-2-2,2 1-1,-1-1 5,-2 0-17,-1-2-5,-3 2 0,-2 0 3,0-1 1,-3 2-8,-3 0 3,-5 8-3,4-16 4,-4 16-12,-4-13 24,4 13-31,-12-11 1,12 11-1,-19-5-1,19 5-7,-23 0-9,10 5-49,-1-2-31,-2 3-46,-2 3-58,2 2-19,0 1-61,2 0-75,2 2-78,0 1-101,3-3-20,2 2-189,1-1-414,2 0-772</inkml:trace>
          <inkml:trace contextRef="#ctx0" brushRef="#br1" timeOffset="121282.303">19268 12114 316,'14'-7'796,"-2"1"-150,-3-1-47,-1 2-72,-1-2-50,-7 7-56,10-11-15,-10 11-58,1-12-2,-1 12-60,-5-9-4,5 9-25,-14-7-28,14 7-28,-18-4-13,18 4-44,-21 0-21,9 3-21,1 1-9,1 1-30,-1-1-12,2 5-14,0-1 49,2 2-67,2 0 41,2 0-58,1 2 55,4 0-65,0-1 24,4 1-26,3 0 42,0 2-51,5-2 42,0-2-57,3 2-1,-2-3 8,2 1 6,0-1 45,-2-1-48,-1-2 6,0 0 4,-2 1 47,-3-4-50,-1 3 49,0-1-44,-8-5 45,7 5-45,-7-5 3,0 0 2,-4 10 5,4-10 1,-11 3 1,11-3-4,-19 4 8,8-3-3,-3 1-1,1-1-1,-2 0 1,0-1-2,-1 3-3,2-3-21,-3 2-53,3-2-56,-2 0-94,1 0-51,0 1-128,2-1-151,1 1-113,-1 0-816,13-1-1113</inkml:trace>
        </inkml:traceGroup>
        <inkml:traceGroup>
          <inkml:annotationXML>
            <emma:emma xmlns:emma="http://www.w3.org/2003/04/emma" version="1.0">
              <emma:interpretation id="{CB81CD63-416E-4205-B276-91C89E954826}" emma:medium="tactile" emma:mode="ink">
                <msink:context xmlns:msink="http://schemas.microsoft.com/ink/2010/main" type="inkWord" rotatedBoundingBox="20050,11726 24408,11764 24401,12554 20043,12517"/>
              </emma:interpretation>
              <emma:one-of disjunction-type="recognition" id="oneOf37">
                <emma:interpretation id="interp169" emma:lang="en-IN" emma:confidence="0">
                  <emma:literal>reduced</emma:literal>
                </emma:interpretation>
                <emma:interpretation id="interp170" emma:lang="en-IN" emma:confidence="0">
                  <emma:literal>seduced</emma:literal>
                </emma:interpretation>
                <emma:interpretation id="interp171" emma:lang="en-IN" emma:confidence="0">
                  <emma:literal>reduceel</emma:literal>
                </emma:interpretation>
                <emma:interpretation id="interp172" emma:lang="en-IN" emma:confidence="0">
                  <emma:literal>reducd</emma:literal>
                </emma:interpretation>
                <emma:interpretation id="interp173" emma:lang="en-IN" emma:confidence="0">
                  <emma:literal>reducecl</emma:literal>
                </emma:interpretation>
              </emma:one-of>
            </emma:emma>
          </inkml:annotationXML>
          <inkml:trace contextRef="#ctx0" brushRef="#br1" timeOffset="121710.796">20047 12260 157,'0'0'909,"0"0"-223,-1-13-108,1 13-83,6-8-38,-6 8-54,12-9-28,-3 6-47,2-1-37,-11 4-18,26 0-17,-8 2-30,1 1-10,3 2-5,-1 0-43,1 2-25,0 2-20,-3-1-24,-1 1-12,-4-1-7,0 2-4,-4-1-5,-1-2 3,-1 3-17,-5-3-13,-3-7-7,3 17-3,-3-17-2,-5 15-7,-1-9-3,6-6-3,-13 11-3,13-11 0,-13 7 4,13-7 8,-15 2 9,15-2 4,-15 0 2,15 0 1,-13-4 0,13 4 18,-9-8-33,9 8 48,-6-14-66,6 14 34,2-19-46,0 9 36,2-2-43,1-1 39,4 2-9,4-5-3,0 4-41,3-2 28,1 2-66,6-2 3,0 1-91,-1 2-34,0 1-52,0 2-49,1 0-57,0 0-100,-1 3-69,1 0-64,-2 1-115,-3 1-622,1 1-912</inkml:trace>
          <inkml:trace contextRef="#ctx0" brushRef="#br1" timeOffset="122907.204">20811 12290 186,'0'0'723,"7"9"-140,-7-9-18,7 6-60,-7-6-47,13 5-67,-13-5-43,19 1-49,-7-2-21,3 1-68,3-5 0,0 1-34,4 0 7,-1-2-21,-1-2-14,0 1-13,-1 0-13,-1-1 0,0-1-16,-3 2 8,-2-1-20,-3-2 0,-1 1-12,-2 1-5,-2-1-8,-5 9-11,3-14 5,-3 14-11,-2-15-8,2 15-7,-14-11-4,14 11-1,-18-7-4,4 7-3,0 0-6,-4 1 9,0 4 8,-4-2 46,-1 5-47,2-1 47,0 4-53,1 0 43,1-1-58,2 2-3,0 1-3,5-1 2,0 0-1,4 0-12,2-1 4,2 0-5,4-11-44,0 20-46,4-11-71,1 1-24,4-3-62,4 2-4,0-3-43,4 1-16,4 0 42,2-3 14,3 1-6,7-2 4,5 2 7,0-2-10,11-2 7,2 0 49,1-2 27,1-1 38,-1-2-13,-1-3 6,0-1-26,-3-1 42,-1-3 11,-3 0 24,-6-2 47,-1-2 56,-9 2 53,-5-1 58,-3-2 45,-7 2 28,-3 1-3,-4 2 9,-4-1 2,-3 3 9,-2-1 44,-3 2-8,-3 0 12,-4 3-19,-3 0 29,-2 2-20,-4 2 27,-5 3-30,-1 3-8,-3 3 23,-1 0-65,3 5 18,1 0-69,1 2 14,3 2-70,2-2-17,2 3-9,5-2-13,2 1 5,2 0-20,5-2-8,2 0-3,3-2-7,3 0-5,2-2-28,3 0-28,3-1-47,2 0-16,3-3-33,1 0-1,1-2-43,2-3 3,1 0-41,1-2 10,4-3-44,1-1-27,0 0-24,3-7-8,-1 0 1,0-1-9,-1-3-9,4-2 1,-4-4 20,-1-1 39,-1-3 47,-2-2 87,-3-1 30,-2-1 125,-3-1 25,-4 3 63,-1-1 35,-3 1 62,-2 3 33,-2 3-14,-2 3 48,-1 2 19,0 0-10,0 3-24,-2 2 15,-1 2-16,3 10 26,-6-13-28,6 13 14,0 0-22,-14 2-18,14-2 1,-11 16-32,4-2 14,1 0 18,-1 6-7,-1 3-50,1 2 28,-3 4-58,2-2 12,0 3-53,1 0-18,0 0-13,1-1-10,2 0-13,0-2-8,1-1-4,2-1-4,2-1-7,-1-3-4,4 0 2,0-3-18,1-1-18,2-1-30,2-3-34,3-1-34,-1-2-31,3-2-30,0-2-7,1-3-32,-1 0 12,1-3-11,3-1 22,2-3-23,0-3 13,-1-1 1,2-4 28,-2 0 2,-3-1 22,1-3 26,-3 1 30,-1 0 10,-3 3 39,-2 0 24,-2 1 43,0 3 23,-6 8 15,4-12 14,-4 12 60,0 0 24,0 0 7,-7-7 0,7 7 6,-8 9-16,8-9 6,-8 12-28,3-4-13,3 1-12,-2 2-14,0-2-13,3 3-16,1-12-6,1 18-9,-1-18-5,8 18-6,-8-18 4,11 15-17,-4-9-14,3-1 4,0-1-6,2 0-6,-1-2 2,2-1-25,2-1-6,-1 0-38,3-3 4,-1-1-38,2-1 20,2-1-36,-1-5 14,0 2-22,-1-2 21,-2-1-7,0-3 35,-2 1-5,-1-1 37,-2 1 13,-3 1 8,-1 1 7,-2 1 10,1 1 22,-1 0 23,-5 10 1,6-12 22,-6 12 18,0 0 20,0 0 13,0 0 11,0 0 5,0 0 10,-6 7-10,6-7 8,-9 17-10,5-5-6,0-1-26,0 2-20,2 0-10,-1-1-16,0 1-7,2 0-4,0-1-8,1 0-15,1-2-46,0 2-38,2-3-94,1 0-39,0 0-70,2-2-22,1 0-45,3-1-32,3-1-68,0 0-49,4-1-42,1-2-51,0-2-93,4 0-334,3-5-612</inkml:trace>
          <inkml:trace contextRef="#ctx0" brushRef="#br1" timeOffset="123137.913">22853 12304 80,'9'-14'679,"-2"0"-152,-5 4-67,2 0-39,-4 10-50,-1-19-4,1 19 1,-11-15 9,11 15 11,-14-8-4,14 8-17,-19-3 5,19 3-23,-23 5-9,12 1 23,-2 2-63,-1 1 13,2 3-60,-2 2-21,4 1-23,0 2-15,0-2-31,3 3-29,1-2-23,1-1-42,2 1-69,-1-1 0,4-1 0,2-3 0,0 2 0,2-2 0,2-1 0,1-1 0,1-1 0,3-1-139,-1 1-102,2-4-43,3 0-28,1-2-65,1 0-60,4-2-56,-1-2-114,6 0-118,2-2-728,5-1-1069</inkml:trace>
          <inkml:trace contextRef="#ctx0" brushRef="#br1" timeOffset="123974.543">23224 12392 357,'0'0'824,"0"0"-166,0 0-59,0 0-79,-12-3-45,12 3-66,0 0-22,0 0-71,0 0-41,9-4-66,-9 4-22,14-5-51,-4 1 8,2 0-35,1 0 7,0 0-33,1-1 10,0 0-37,0-1 7,0 0-26,-1-1 13,-1 1-26,-1-1 20,-2 1-3,-1 0 6,-1 0 0,-7 6 3,8-11-7,-8 11-10,0 0-8,-2-13-1,2 13-3,-9-4 10,9 4 13,-15-3-2,15 3 15,-19 5 16,7-2 16,-1 3 5,0 1 5,1 2-9,-1-1-15,0 3-18,2-1 12,-3 4-33,2-1-6,5 0 10,-3 0-18,3 2-12,2-1-8,0 0-12,3-2-23,1-1-60,1-11-20,5 21-55,-1-11 4,4-1-32,2 0 7,2-3-25,2 1-6,2-2-21,6 0-9,1 0 35,4 0-7,2-3-24,2-2-12,8 2 19,0-4 24,2 0 11,9-1 36,-2-4 3,3 0 15,0-5 22,-1 1 33,1-3 13,-1-2 29,-5-1 35,0 1 63,-7 0 42,-2-3 64,-8 4 37,-5 1 15,-6-1 13,-4 3-25,-4 2 11,-3 1-29,-6 9 30,1-16-11,-1 16 36,-12-11 20,2 7 4,-5 1 8,-2 1 0,-3 4-20,-1 1-5,-3 2 15,1 1-47,-4 5-1,0 0-22,3 4-20,0-1-18,2 3-19,2 0-25,1 0-15,6-2-20,0 1-63,3 0 0,3-3 0,3 0 0,2-1 0,0 0 0,5-2 0,1-1 0,1-1 0,2-1 0,3-1 0,0-1 0,2-2-55,3 0-80,-1-3-22,5 0-13,1-3-33,2 0-1,2-3-15,5-4 16,-3-2-38,1 0-2,0-5-21,2-4 1,1-2-43,-4-5 53,-1 0 16,-1-4 26,-2-1 43,0-2 35,-6-1 25,1-2 20,-3-3 14,-2 0 22,-1-1 8,-3 0 40,-1 0 24,-3 9 40,2 0 14,-6 5 30,0 4-6,0-2 25,-3 3 26,-2 3-10,-1 3 16,1 3 1,-1 3 48,-1 3 4,7 8 20,-15-5-13,15 5 31,-15 8-9,5 1 3,1 5-1,0 6-7,-3 4 6,3 4-3,-1 7-17,1-1-1,3 7-217,0-2 0,1-3 0,3 2 0,1-1 0,-1-1 0,2 2 0,2-3 0,1-3 0,2 0 0,1-2 0,2-4 0,3-1 0,-1-4 0,3-3 0,1-4-51,1 1-357,2-3-54,3-4-102,0-1-148,3 0-128,2-5-792,2-1-1289</inkml:trace>
        </inkml:traceGroup>
        <inkml:traceGroup>
          <inkml:annotationXML>
            <emma:emma xmlns:emma="http://www.w3.org/2003/04/emma" version="1.0">
              <emma:interpretation id="{F13BA013-238D-4232-97D5-481D2A50A713}" emma:medium="tactile" emma:mode="ink">
                <msink:context xmlns:msink="http://schemas.microsoft.com/ink/2010/main" type="inkWord" rotatedBoundingBox="25113,12222 25189,12225 25187,12271 25112,12269"/>
              </emma:interpretation>
              <emma:one-of disjunction-type="recognition" id="oneOf38">
                <emma:interpretation id="interp174" emma:lang="en-IN" emma:confidence="0">
                  <emma:literal>.</emma:literal>
                </emma:interpretation>
                <emma:interpretation id="interp175" emma:lang="en-IN" emma:confidence="0">
                  <emma:literal>_</emma:literal>
                </emma:interpretation>
                <emma:interpretation id="interp176" emma:lang="en-IN" emma:confidence="0">
                  <emma:literal>v</emma:literal>
                </emma:interpretation>
                <emma:interpretation id="interp177" emma:lang="en-IN" emma:confidence="0">
                  <emma:literal>^</emma:literal>
                </emma:interpretation>
                <emma:interpretation id="interp178" emma:lang="en-IN" emma:confidence="0">
                  <emma:literal>-</emma:literal>
                </emma:interpretation>
              </emma:one-of>
            </emma:emma>
          </inkml:annotationXML>
          <inkml:trace contextRef="#ctx0" brushRef="#br1" timeOffset="124169.433">25112 12269 1039,'11'-4'861,"-11"4"-121,12-5-26,-12 5 23,11-5-69,-11 5-35,9-5-92,-9 5-6,0 0-69,11-6-4,-11 6-64,0 0-25,7-5-349,-7 5-24,0 0 0,0 0 0,8-6 0,-8 6 0,0 0 0,0 0 0,0 0 0,0 0 0,8-5 0,-8 5 0,0 0-31,0 0-565,0 0-229,0 0-346,-14-3-588,14 3-1449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2:33.345"/>
    </inkml:context>
    <inkml:brush xml:id="br0">
      <inkml:brushProperty name="width" value="0.06667" units="cm"/>
      <inkml:brushProperty name="height" value="0.06667" units="cm"/>
      <inkml:brushProperty name="fitToCurve" value="1"/>
    </inkml:brush>
    <inkml:brush xml:id="br1">
      <inkml:brushProperty name="width" value="0.06667" units="cm"/>
      <inkml:brushProperty name="height" value="0.06667" units="cm"/>
      <inkml:brushProperty name="color" value="#70DDC0"/>
      <inkml:brushProperty name="fitToCurve" value="1"/>
    </inkml:brush>
    <inkml:brush xml:id="br2">
      <inkml:brushProperty name="width" value="0.05292" units="cm"/>
      <inkml:brushProperty name="height" value="0.05292" units="cm"/>
      <inkml:brushProperty name="color" value="#FFFFFF"/>
    </inkml:brush>
    <inkml:brush xml:id="br3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F258B1A1-9E1B-4402-807C-DEE1F033680E}" emma:medium="tactile" emma:mode="ink">
          <msink:context xmlns:msink="http://schemas.microsoft.com/ink/2010/main" type="writingRegion" rotatedBoundingBox="596,388 19684,158 19704,1772 616,2002"/>
        </emma:interpretation>
      </emma:emma>
    </inkml:annotationXML>
    <inkml:traceGroup>
      <inkml:annotationXML>
        <emma:emma xmlns:emma="http://www.w3.org/2003/04/emma" version="1.0">
          <emma:interpretation id="{25FBF2CD-82F8-4AC9-A648-FA4B4F4F7735}" emma:medium="tactile" emma:mode="ink">
            <msink:context xmlns:msink="http://schemas.microsoft.com/ink/2010/main" type="paragraph" rotatedBoundingBox="596,388 19684,158 19704,1772 616,2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F591A7-32DD-4CC4-AA5C-66618D578F18}" emma:medium="tactile" emma:mode="ink">
              <msink:context xmlns:msink="http://schemas.microsoft.com/ink/2010/main" type="line" rotatedBoundingBox="596,388 19420,161 19438,1625 614,1852"/>
            </emma:interpretation>
          </emma:emma>
        </inkml:annotationXML>
        <inkml:traceGroup>
          <inkml:annotationXML>
            <emma:emma xmlns:emma="http://www.w3.org/2003/04/emma" version="1.0">
              <emma:interpretation id="{247A70EA-AB57-411E-A877-435857E9B1DF}" emma:medium="tactile" emma:mode="ink">
                <msink:context xmlns:msink="http://schemas.microsoft.com/ink/2010/main" type="inkWord" rotatedBoundingBox="596,388 4284,344 4297,1386 609,1430">
                  <msink:destinationLink direction="with" ref="{AE2987F8-622C-4310-ACB6-E8F22DF37035}"/>
                </msink:context>
              </emma:interpretation>
              <emma:one-of disjunction-type="recognition" id="oneOf0">
                <emma:interpretation id="interp0" emma:lang="en-IN" emma:confidence="0">
                  <emma:literal>State</emma:literal>
                </emma:interpretation>
                <emma:interpretation id="interp1" emma:lang="en-IN" emma:confidence="0">
                  <emma:literal>state</emma:literal>
                </emma:interpretation>
                <emma:interpretation id="interp2" emma:lang="en-IN" emma:confidence="0">
                  <emma:literal>Stacte</emma:literal>
                </emma:interpretation>
                <emma:interpretation id="interp3" emma:lang="en-IN" emma:confidence="0">
                  <emma:literal>Staite</emma:literal>
                </emma:interpretation>
                <emma:interpretation id="interp4" emma:lang="en-IN" emma:confidence="0">
                  <emma:literal>sstute</emma:literal>
                </emma:interpretation>
              </emma:one-of>
            </emma:emma>
          </inkml:annotationXML>
          <inkml:trace contextRef="#ctx0" brushRef="#br0">1235 637 579,'7'11'641,"-7"-11"-103,0 0-16,0 0-38,0 0-54,12-7-6,-12 7-62,0 0-56,0 0-19,11-14-17,-11 14 0,0 0-18,7-15-28,-7 15-7,0 0-18,3-17-17,-3 17-9,0 0-22,3-24-13,-3 24 5,2-17 10,-2 17-21,-5-19-12,5 19-29,-3-23-8,-3 11 5,6 12-10,-7-24-11,1 11-9,0 1 1,-2 2-12,8 10-11,-13-21-8,2 13-1,11 8-8,-17-16 0,17 16 4,-24-10-3,24 10-15,-27-3-2,27 3-2,-31 3 5,14 1-9,-1 5 3,-1 2 5,-1-1 9,1 5-12,-3 1-1,1 2-1,1 4-1,0-2 1,2 2 8,0 0-13,1 1 5,4 1-2,1-4 6,0-1-2,5 1 0,-1-2-7,4-1-2,1 1 2,1-4 0,2-14 6,2 29-5,4-16 2,0 0 0,1-2-3,2-2 3,4 0 5,1-1-7,2-1 4,1 1-5,2-1 7,5-3-2,-2 1-1,4-2 0,-1 3 13,3-5-9,-1 2-3,5-2-6,-4 3 6,3-1 1,-1 2-3,0 0 4,0 1-7,1 1 5,0 1-6,-7 2-1,0 0 10,-2 0-7,-1 1-4,-1 2 12,-2 2 0,-1-1 2,-3 3-4,-4-3 5,2 6 4,-4-1 0,-2 2 0,-2-4 7,-4 1 8,0 2 8,-3-2-1,-1 5 22,-5-1-9,-2-2-46,-2 3 0,-5-3 0,-1 1 0,-2-3 0,0 3 0,-5-5 0,1 0 0,-2-2 0,-1-2 0,-2 0 0,2-1 0,-4-3 0,0-1 0,3-3 0,0 0 0,-1-1 0,1-2 0,-2-2 0,3-2 0,-4-1 0,3-2 0,-3-1 0,1-4 0,3 0 0,-1-2 0,1-4 0,4 3 0,0-4 0,2 1 0,1-1 0,3 3 0,3-1 0,2 1 0,-1-1 0,2 1 0,2 2-199,2-5-236,2 7-41,6 11-83,-5-25-92,5 25-65,2-20-182,-2 20-453,6-21-954</inkml:trace>
          <inkml:trace contextRef="#ctx0" brushRef="#br1" timeOffset="7489.742">1903 716 279,'0'0'461,"0"0"-84,0 0-56,0 0-10,0 0-1,0 0 1,0 0-21,0 0-16,0 0-3,9-12-19,-9 12 31,0 0-44,13-12-8,-13 12-16,9-9-6,-9 9-10,9-13 5,-9 13-15,8-15-3,-8 15-10,6-12-8,-6 12-22,4-17-1,-4 17-23,0-19-8,0 19-22,-4-16 16,4 16-14,-14-21-27,7 11-12,-7 0-12,1 0-1,0 3-17,-4-2 8,-1 3-2,-1 0 4,-5 2-16,3 1 4,-4 2-13,2 2-3,-3 3-1,-4 2-2,1 2 0,-2 2-2,1 3 3,0 1 2,2 3 0,3 2-9,2-3 7,-1 5-7,5-1-1,3-1-1,2-1 3,2-1-5,3 1 2,0-5-1,6 1 23,-1-1-21,4-13-2,3 24 7,-3-24 5,10 23-8,-2-13 1,2-1-1,4-2 8,1-2-9,1 2 8,5-3-12,0 4 8,1-3 8,4 0-7,0 0-13,1 0 2,3 1-1,0 1 7,1 0 9,1 0-17,-4 2 20,0 0-17,-4 1 14,-2 1-14,-1-4 14,2 4-11,-7 2 13,0-4-15,-2 3 13,-4 2 1,1-1 3,-5-2-1,-6-11 8,3 25 9,-6-11 10,3-14 6,-11 26 10,-1-13 2,-1 0 2,-2-1-1,-3 1 7,-3-2 0,0 2 0,-1-3 8,-8-2-5,2 0 4,1 1-4,-1-6-4,-2 3-14,0-2-9,-1-3 8,2-1-11,-2 0 4,0-1-8,1-3-4,-3-3-7,0-2-21,2 1 0,0-5 0,1 2 0,3-2 0,-3-1 0,6 1 0,0-2 0,5 4-9,0-2-100,2 2-60,1-3-67,5 5-59,-1 1-92,5-3-65,7 11-95,-12-15-75,12 15-87,0 0-769,-4-17-1099</inkml:trace>
          <inkml:trace contextRef="#ctx0" brushRef="#br1" timeOffset="8924.541">2076 948 625,'-22'2'645,"2"3"-71,2-3-29,3 2-62,15-4-40,-26 3-69,26-3-41,-21 4-4,21-4-51,-18 4-13,18-4-32,0 0-26,0 0-25,0 0-36,0 0-32,0 0-18,0 0-25,15-11-13,1 5-10,-1 2-7,7 1-13,2-3-59,5-2-55,5 4-63,3-2-35,2 1-96,0-1-44,1 1-15,2 0-1,-2 2-14,2-1 33,1 0 1,-3 1 48,-1 1 34,1-3 29,-4 1 41,1 3 26,-7 0 84,9-3 87,0 1 0,0 1 4,-4-1 21,-3 1 63,-4 1 57,-3-3 43,1 1 11,-7 0-13,1 2 11,-20 1-24,28-4 2,-28 4-41,19-4 5,-19 4-7,0 0 1,15-4 5,-15 4 23,0 0 0,0 0-3,-16 9 3,16-9-13,-26 14 1,12-6 8,-6 5-33,2-2 1,0 2-37,2 0-6,-2 1-12,2 1-27,-1-1-13,4 3-8,-1-4-13,4 2-15,1-3 3,2 1-10,7-13 5,-6 21-11,6-21 4,3 17-8,-3-17 5,8 15-7,-8-15 2,20 10-6,-20-10-11,25 4-35,-25-4 8,30 2-18,-12-4 4,0-2-12,0 1 19,4-2-9,-1-3 28,-2-2-19,1 0 21,-1-1-8,-2-3 10,-1-3 0,-1 3 4,-2-3 2,-1-1 3,-1 0 4,-1 2 2,-2 2 7,-2 1 8,-6 13 4,8-25 11,-8 25-1,8-17 2,-8 17 0,0 0-9,4-15 10,-4 15 9,0 0-5,0 0 1,-7 11-5,7-11 8,-6 15-21,6-15 8,-4 20-11,4-20 20,-3 28-26,3-28 10,-2 27-13,-1-10 11,3-17-13,5 28 13,-2-14-17,-3-14-19,11 25-60,0-15-16,-1 1-60,2-3-16,3-3-34,3 3-26,1-5-22,1-2-37,1-1 4,1 0 9,3-2 19,1-1 28,-4-5-21,4-1 27,-6 2 21,6-8 42,-2-3 24,-3 2 41,-2-4 21,-3-2 21,1-2 27,-2-4 34,-2 3 37,-3-2 35,1-1 28,-4 0 29,-1 4 10,0 3 25,-1-3 37,-2 6-17,-3-3 27,3 5-38,-3-2 10,0 18-12,-3-31-18,3 31 12,-8-24 14,8 24-33,-9-18 0,9 18-14,-10-9-1,10 9 7,0 0 18,-16 1-18,16-1-7,-14 18-14,5-7 11,0 9 2,2 1-6,-1 1-9,1 1-9,-2 5-7,4 3-9,-1-3-14,2 3-5,2-4-16,-2 0-8,3 1-12,1-2-5,1-1-3,0 0-3,4-1-7,1-2-1,1 0-4,1-3-5,2 1 6,-1-5-6,3-1-4,2-1 8,-2-5-5,-2 2-8,3-3 8,-13-7-6,30 10-12,-30-10-29,27 1-31,-27-1-25,25-1-47,-25 1-15,27-6-40,-13 0-26,-14 6-63,21-18-21,-14 7-85,0 2-69,-1-3-67,0-3-72,-6 15-194,5-31-306,-5 14-718</inkml:trace>
          <inkml:trace contextRef="#ctx0" brushRef="#br1" timeOffset="7960.866">2303 726 551,'6'-12'683,"-6"12"-82,12-21-26,-12 21-24,12-16-73,-12 16-30,7-19-58,-7 19-44,7-15-33,-7 15-2,5-16-20,-5 16-27,0 0-19,4-18-30,-4 18-40,0 0-29,0 0-27,0 0 17,0 0 3,0 0-11,0 0-17,-7 18-14,1-4 6,1 4-12,-3 6-7,0-3-11,-1 9 3,-1-2-18,1 4-6,-2-3-5,2 2 0,2 2 2,-1-4-13,-1-1 0,7 0-8,-3-4-2,2-1-5,0 1-6,3-4-7,0-2 3,3 2-5,-1-3 5,2-1-11,0-1 0,5 0 0,-1-5 0,1 1 0,3 0 0,0-4 0,1-1 0,1 0-44,0-2-49,-14-4-39,32 0-29,-32 0-45,34-4-47,-15 2-14,-4-5-38,3 3-6,-3-3-60,0-3-50,-1 3-39,-4 0-17,2-4-84,-5 0-57,-1-2-480,0-1-714</inkml:trace>
          <inkml:trace contextRef="#ctx0" brushRef="#br1" timeOffset="9140.698">3289 893 459,'-20'3'773,"2"1"-111,18-4-45,-24 3-53,24-3-53,-19 3-66,19-3-51,0 0-65,0 0-37,0 0-15,0 0-39,0 0-35,0 0-34,19-17-24,-4 12-30,6-1-25,0 0-17,3-1-16,0 2-5,4-4-21,0 1-51,4 0-68,-5 0-80,-4 3-67,3-2-61,-1 0-75,-2 2-61,-4 1-45,0-1-118,-1 2-606,-1 0-811</inkml:trace>
          <inkml:trace contextRef="#ctx0" brushRef="#br1" timeOffset="9557.451">3964 900 585,'0'0'646,"0"0"-53,3 16-38,-3-16-31,0 0-71,0 0-42,14 10-55,-14-10-38,0 0-38,25-3-21,-25 3-22,25-7-41,-10 0-20,5 1-25,-1-2-19,2 0-21,-2-2-18,2 2-5,-2-1-18,1-4-13,-2 6-1,-3-4-2,-2 1-15,0 3-2,-4-2-2,2 0-8,-11 9 3,13-13-17,-13 13 1,0 0-11,2-16 2,-2 16-3,-14-6 3,14 6-6,-25 0 8,9 4-5,-4-1 1,-1 3-4,-3 2 1,-1 0 0,-2 0-1,3 7 18,-2-4-45,-3 3 43,5 1-18,1-1 14,2 3-17,1-3 15,5 3-14,2 0 28,-1 1-11,4-2 30,3 3-6,4-2 35,3 0 7,0 1 0,1-1-24,5-5 7,3 5-12,4-3-3,-1 1 7,6-6-21,0 2-9,6-5-5,1 1-1,2-1-4,0-5-4,1 2-8,-1-3-13,-1 0-40,-1-3-65,-3 0-48,-2-1-101,-1 2-81,-1-3-167,-3 1-141,-2-3-261,-1 0-451,-1-3-967</inkml:trace>
        </inkml:traceGroup>
        <inkml:traceGroup>
          <inkml:annotationXML>
            <emma:emma xmlns:emma="http://www.w3.org/2003/04/emma" version="1.0">
              <emma:interpretation id="{20BD6FDF-C900-4E98-9597-B4CF0D821895}" emma:medium="tactile" emma:mode="ink">
                <msink:context xmlns:msink="http://schemas.microsoft.com/ink/2010/main" type="inkWord" rotatedBoundingBox="5031,583 8079,546 8094,1762 5045,1799">
                  <msink:destinationLink direction="with" ref="{E8EDD0C8-41CE-4FBF-A964-23930A5E57B7}"/>
                </msink:context>
              </emma:interpretation>
              <emma:one-of disjunction-type="recognition" id="oneOf1">
                <emma:interpretation id="interp5" emma:lang="en-IN" emma:confidence="0">
                  <emma:literal>space</emma:literal>
                </emma:interpretation>
                <emma:interpretation id="interp6" emma:lang="en-IN" emma:confidence="0">
                  <emma:literal>Space</emma:literal>
                </emma:interpretation>
                <emma:interpretation id="interp7" emma:lang="en-IN" emma:confidence="0">
                  <emma:literal>spare</emma:literal>
                </emma:interpretation>
                <emma:interpretation id="interp8" emma:lang="en-IN" emma:confidence="0">
                  <emma:literal>spaces</emma:literal>
                </emma:interpretation>
                <emma:interpretation id="interp9" emma:lang="en-IN" emma:confidence="0">
                  <emma:literal>spaced</emma:literal>
                </emma:interpretation>
              </emma:one-of>
            </emma:emma>
          </inkml:annotationXML>
          <inkml:trace contextRef="#ctx0" brushRef="#br1" timeOffset="10528.912">5366 684 425,'13'-7'616,"1"-2"-85,-14 9-39,22-14-26,-22 14-35,20-13-48,-20 13-26,12-15-67,-12 15-14,10-15-47,-10 15-11,0 0-27,1-20-17,-1 20-28,-8-7-8,8 7-23,-18-4 17,18 4-13,-26 0-17,10 4-9,-2-2-14,-1 7-6,-2-2-7,0 2-21,-2 0-2,6 2-7,-6 4-9,7-2 2,-4 3-12,5-1 12,1-1-9,0 3-3,5-3 1,2 3 8,2-4-14,5-13 25,0 24-32,5-10 18,2-3-23,2 0 18,9-1-18,0 0 18,4-1-19,5 1 14,4-3-22,2 0 22,2-1-23,2 2 25,-1-4-25,-2 3 19,0-2-19,1 0 22,-10 1-24,0-1 24,-4 1-24,-3-2 23,-3 3-22,-3 0 25,-12-7-19,13 10 10,-13-10-9,-3 15 22,3-15-14,-16 15 13,4-7-11,-4 0 20,-5-1-18,-2-1 15,-4 1-20,1-1 23,-3-1-24,-2-2 17,1 1-7,-1-3-7,0 1 6,-1-2-6,1 0 4,0-2-5,1 1 1,0-3-21,3 0-1,2-2-56,1 1-52,0-3-80,5 4-62,4-1-102,15 5-99,-26-9-57,26 9-125,-12-11-639,12 11-891</inkml:trace>
          <inkml:trace contextRef="#ctx0" brushRef="#br1" timeOffset="10829.451">5766 847 706,'0'0'630,"16"-5"-68,-16 5-32,15-7-76,-15 7-30,13-8-56,-13 8-52,12-8-23,-12 8-27,12-8-31,-12 8-6,12-8-21,-12 8-21,0 0-22,11-7-31,-11 7-26,0 0-19,0 0 0,0 0 26,15 7 14,-15-7 1,6 22 8,-5-5 9,2 2-17,0 8 7,-3 5 54,0 6-17,3 3-20,-3 8-26,0 1-24,-3 1-18,3 2-12,-3 0-12,-1 0-3,1-2-8,-3-3-12,3-1 0,-5-2-16,2-6-3,3-2-2,-3-2 1,0-3-5,3-3-7,-1-6-47,4 0-79,-6-4-65,4-3-73,2-16-111,-4 26-59,4-26-125,-3 13-112,3-13-119,0 0-735,0 0-1150</inkml:trace>
          <inkml:trace contextRef="#ctx0" brushRef="#br1" timeOffset="11145.879">5797 1070 323,'-4'-21'710,"2"2"-107,2 1-3,0-1-73,0 1-50,0-2-38,5-2-46,0-2-42,4 3-41,3-5-22,3 2-45,3 0-20,3-1-10,1 5 4,4-2-33,1 6-9,1 0-13,-3 5-23,2 3-10,-1 2-6,-1 6-15,-1 0-24,-2 3 3,-1 4-5,-2 3-24,-1 1 3,-1 0 9,-4 3-17,-1-1-13,-5 1 0,-1 2-10,-4 0-4,-2-16 5,-5 33-14,-3-17 5,0 2-9,-7 2 32,-1-4-42,-5 2 4,-2 0-7,4-1 2,-6-3 0,5-3-5,-1 2-14,2-5-36,3 0-60,-1 0-61,2-3-86,2 1-73,13-6-83,-19 3-116,19-3-93,0 0-65,0 0-738,0 0-1037</inkml:trace>
          <inkml:trace contextRef="#ctx0" brushRef="#br1" timeOffset="11600.36">6780 860 174,'19'-13'810,"-7"6"-146,2-4-89,-14 11-48,13-21-59,-13 21-24,3-20-73,-3 20-2,-6-23-46,-1 10-18,-2 3-25,-3 0-30,-2 3-10,-5-2-6,-1 1-32,0 3-15,-3 2-14,4 0-12,-7 6-26,0-2-29,0 2-20,-1 4-14,2-1-13,0 8-21,-1-4-2,1 5 6,1-2-17,5 1 5,2-1-25,2 3 7,4-3-10,5 0 3,-5 0-13,11-13 11,-4 23-2,4-23 8,4 18-1,-4-18-20,18 14-20,-18-14-34,28 3-29,-28-3-3,33-1-24,-9-4-3,-2-2-36,4 0 13,2-4 22,-3 0 10,2-2 21,-1 1 4,0-3 22,-6 0-1,-1 1 20,1 3 5,-7-3 11,-1 3 4,-2 1 25,1 3 5,-11 7 18,15-13-12,-15 13 23,0 0 26,13-5 32,-13 5 3,0 0 20,6 14-2,-6-14-1,0 16-3,0-16-1,2 20-25,-2-20-4,4 22-25,1-7 0,-5-15-25,9 24 17,-3-12-30,1 0-27,-1-2-76,4 0-56,-10-10-89,17 14-53,-4-8-119,2-1-85,-1 1-35,5-6-76,0 3-93,1-6-382,-1-1-697</inkml:trace>
          <inkml:trace contextRef="#ctx0" brushRef="#br1" timeOffset="11869.921">7350 686 560,'10'-16'540,"-1"0"-66,-2 5-28,2-1-25,-9 12-23,11-19-70,-11 19-34,6-15-64,-6 15 20,0 0-27,-12-11 18,12 11-34,0 0 14,-27 5-39,14 3 5,1-1-15,-5 6 11,1-2-8,-1 3-10,1 3-2,1 1-7,2-1-19,-1 3 1,1-1-33,4 3 17,0-2-25,1 1-12,2-1-12,4 2-10,0-2-18,2-3-10,0 2-14,4-2 12,2 0-10,5-3-7,4 0-19,-2 0-50,7-6-65,-7-2-82,9 0-36,-2-2-51,-1-3-61,4-2-39,-1-2-31,0 0-22,5-4-59,-2-1-82,-5 1-560,7-6-756</inkml:trace>
          <inkml:trace contextRef="#ctx0" brushRef="#br1" timeOffset="12248.89">7642 776 363,'0'0'626,"0"0"-101,0 0-36,0 0-35,0 0-36,0 0-53,7-14-41,-7 14-55,15-10-15,-4 4-36,-11 6-5,25-12-38,-12 5-2,4-3-30,-2 4-7,1-2-29,-2-2-1,2 2-32,-3 2 3,-1-3-33,2 0 19,-5 1-33,-9 8 5,19-16-15,-19 16 8,11-14-12,-11 14 5,10-16-16,-10 16-7,0 0 2,-4-22 7,4 22-8,-12-10 9,12 10-14,-20-5 8,20 5-9,-25-3 15,7 7-14,3 0 10,-1 1-8,-1 0 9,1 6-10,-4-1 7,7 3 6,-3-1 19,1 3 35,4 1 25,-2 1-4,7 1 34,-3 2-12,4 1 25,-1-1-3,6-1-5,-3-2-6,3 1 19,3-1 5,0 0-7,3-2-9,5 0 2,-4-3-3,5 0-15,5-3-16,-1 0-16,3-4-18,-2-2-13,5-2-9,1 2-10,3-6-37,3 0-85,-4-2-90,8-5-64,0 1-104,0-2-83,-2 0-131,-4 2-137,-2 0-199,0-5-517,-4 3-1028</inkml:trace>
        </inkml:traceGroup>
        <inkml:traceGroup>
          <inkml:annotationXML>
            <emma:emma xmlns:emma="http://www.w3.org/2003/04/emma" version="1.0">
              <emma:interpretation id="{DE1197EC-0175-4AE5-BBCE-E89B70770400}" emma:medium="tactile" emma:mode="ink">
                <msink:context xmlns:msink="http://schemas.microsoft.com/ink/2010/main" type="inkWord" rotatedBoundingBox="8839,325 11783,289 11791,947 8847,983">
                  <msink:destinationLink direction="with" ref="{194BADDA-E677-403E-9BBE-FB9C5525C6BB}"/>
                </msink:context>
              </emma:interpretation>
              <emma:one-of disjunction-type="recognition" id="oneOf2">
                <emma:interpretation id="interp10" emma:lang="en-IN" emma:confidence="0">
                  <emma:literal>tree</emma:literal>
                </emma:interpretation>
                <emma:interpretation id="interp11" emma:lang="en-IN" emma:confidence="0">
                  <emma:literal>three</emma:literal>
                </emma:interpretation>
                <emma:interpretation id="interp12" emma:lang="en-IN" emma:confidence="0">
                  <emma:literal>tee</emma:literal>
                </emma:interpretation>
                <emma:interpretation id="interp13" emma:lang="en-IN" emma:confidence="0">
                  <emma:literal>there</emma:literal>
                </emma:interpretation>
                <emma:interpretation id="interp14" emma:lang="en-IN" emma:confidence="0">
                  <emma:literal>trek</emma:literal>
                </emma:interpretation>
              </emma:one-of>
            </emma:emma>
          </inkml:annotationXML>
          <inkml:trace contextRef="#ctx0" brushRef="#br1" timeOffset="13135.769">9001 672 100,'-27'3'868,"4"-1"-175,7 0-39,-4 2-106,20-4-42,-28 2-31,28-2-38,-24 1-54,24-1-48,0 0-6,-19 4-8,19-4-35,0 0-23,0 0-47,0 0-31,33-4-39,-17 2-32,6 1-23,4-3-6,7-2-28,5 1-92,1-2-85,4 0-97,5 1-80,-2-1-106,2-1-91,-5 5-62,-1-1-81,-3 1-740,0-1-978</inkml:trace>
          <inkml:trace contextRef="#ctx0" brushRef="#br1" timeOffset="12935.246">9075 388 223,'0'0'722,"0"0"-117,0 0-37,9-14 2,-9 14-86,0 0 4,10-13-35,-10 13-29,6-13-45,-6 13 0,0 0-8,11-15-17,-11 15-47,0 0-45,6-10-41,-6 10-43,0 0-26,0 0-9,0 0 11,0 0 15,-3 28-8,0-11-7,-2 3-3,-1 1-32,0 2-119,5 1 0,-5 5 0,6-3 0,-3 2 0,3-2 0,0 0 0,3 0 0,0 0 0,1-3 0,2 1 0,0 0 0,5-3 0,2 2 0,2-1 0,2-3 0,2 1 0,-3-4 0,4-4 0,-1 2 0,1-4 0,-1-3 0,5 2 0,-2-4 0,1-2 0,-1-3 0,-3 0-294,4 0-47,1-6-45,-2 4-14,0-3-24,1-3-48,-7 1-12,-3 0-21,1-3-21,-2 0-130,-5-1-506,-7 11-778</inkml:trace>
          <inkml:trace contextRef="#ctx0" brushRef="#br1" timeOffset="13489.958">9810 626 4,'0'0'937,"0"0"-212,0 0-72,0 0-53,0 0-64,0 0-62,0 0-70,0 0-72,0 0-50,17-9-23,-17 9-27,22 0-15,-22 0-3,31 3-7,-7 0-33,-1 4-34,-1 0-27,0 2-19,2 0-16,-6 4-18,2-2-8,-3 2-12,-2 3-10,-4-3 0,-2 4 1,-5-3-14,-1 3 5,-3 1-9,-3-4 2,-3 3-12,-1-4 9,-5 3-14,-2-1 12,4-5-13,0 0 15,-2 1-15,-2-2 11,5-3-1,9-6-3,-22 10 0,22-10 1,-17 1-7,17-1 18,0 0-19,-16-12 17,16 12-13,0 0 7,0-23-11,0 23 11,9-20-13,1 7 7,4 0 2,-2-2-10,7 0-10,5 1-34,-2-3-45,1 2-62,5-1-72,-1 2-42,-2-1-97,5 2-77,-4 1-82,6-1-72,-9 6-164,10-4-350,-5 3-729</inkml:trace>
          <inkml:trace contextRef="#ctx0" brushRef="#br1" timeOffset="13868.992">10634 739 367,'0'0'727,"0"0"-89,6 17-39,-6-17-52,0 0-52,13 7-47,-13-7-51,0 0-38,22 0-49,-22 0-43,26-5-29,-26 5-18,30-9-35,-14 2-35,3 0-21,1-1-16,-1-3-25,0 3-12,1-3-15,-4 4-7,1-4-12,-2 2-2,-2 1-1,-4 0-5,-9 8-4,18-11 0,-18 11-4,9-13 10,-9 13-25,0 0 0,0 0 0,-9-11 3,9 11-14,0 0 3,-30 1 1,30-1 3,-28 7-6,11-1-1,4-1 7,-2 3 21,0 0 10,2 0 13,-2 3 38,4 1-11,-2 0-4,4 1 23,1 2 18,1-2-8,0 1-13,2 0-6,5-14-10,-4 28-11,4-28-8,0 28-13,4-14-12,-4-14 1,9 25-16,-2-14-1,5-1-2,0 1-31,2-2-56,1-3-67,1-1-80,2 1-45,0-2-71,-2-3-53,7 1-77,-3-2-49,0 0-58,1 0-101,-2-2-148,1-2-301,-1 3-736</inkml:trace>
          <inkml:trace contextRef="#ctx0" brushRef="#br1" timeOffset="14276.09">11220 807 723,'0'0'726,"0"0"-117,0 0-40,12-13-86,-12 13-28,12-7-52,-12 7-28,20-14-37,-5 7-16,3 0-26,2 0-21,1-4-15,2 2-34,-2-2-28,2 4-34,0-4-16,-2-2-2,0 2-21,-1 2-16,-2-2-19,-2 0-10,-1 1-9,0 0-7,-5 2-18,2-3-1,-3 1-8,-9 10-12,13-19-4,-13 19 1,5-15-7,-5 15 15,-5-16-31,5 16 3,-13-10 6,13 10-14,-24-8 6,8 6-4,-1 2 5,0 2-2,-3 2-8,-1 1 9,-1 4-1,-1 2-1,3 0 4,-3 3 0,4 3-5,-1 4 19,4-1 5,0 2 32,8-2 18,1 2-3,2-3-6,4 0 7,1 1-6,1 2 8,7-4-4,1 2-10,1-2-12,5 1-4,4-3-38,4 2-3,-1-5 0,2 1 0,3-6 0,-3-1 0,0-1 0,2-1 0,1-3 0,0-2-64,-5 0-110,4-1-61,-2-1-43,0-2-92,1-2-75,-4-1-135,-2 2-108,1-2-219,-3 1-508,0-4-1019</inkml:trace>
        </inkml:traceGroup>
        <inkml:traceGroup>
          <inkml:annotationXML>
            <emma:emma xmlns:emma="http://www.w3.org/2003/04/emma" version="1.0">
              <emma:interpretation id="{E8367BDB-6C6D-425A-9E57-9DF671DA58AE}" emma:medium="tactile" emma:mode="ink">
                <msink:context xmlns:msink="http://schemas.microsoft.com/ink/2010/main" type="inkWord" rotatedBoundingBox="15134,436 18359,245 18420,1270 15195,1461">
                  <msink:destinationLink direction="with" ref="{ED2E2163-A6FC-4B9C-9AA7-1B6CEE48E991}"/>
                  <msink:destinationLink direction="with" ref="{58EC05B8-695D-4261-8E6D-0813718BE2B6}"/>
                </msink:context>
              </emma:interpretation>
              <emma:one-of disjunction-type="recognition" id="oneOf3">
                <emma:interpretation id="interp15" emma:lang="en-IN" emma:confidence="0">
                  <emma:literal>divot</emma:literal>
                </emma:interpretation>
                <emma:interpretation id="interp16" emma:lang="en-IN" emma:confidence="0">
                  <emma:literal>@iof</emma:literal>
                </emma:interpretation>
                <emma:interpretation id="interp17" emma:lang="en-IN" emma:confidence="0">
                  <emma:literal>idiot</emma:literal>
                </emma:interpretation>
                <emma:interpretation id="interp18" emma:lang="en-IN" emma:confidence="0">
                  <emma:literal>@iot</emma:literal>
                </emma:interpretation>
                <emma:interpretation id="interp19" emma:lang="en-IN" emma:confidence="0">
                  <emma:literal>idiot.</emma:literal>
                </emma:interpretation>
              </emma:one-of>
            </emma:emma>
          </inkml:annotationXML>
          <inkml:trace contextRef="#ctx0" brushRef="#br2" timeOffset="-132101.796">17232 541 514,'-13'4'629,"3"-1"-61,10-3-61,-14 6-38,14-6-37,-6 6-47,6-6-32,0 0-30,0 0-35,7 7-30,-7-7-20,17 0-26,-7-2-31,3 0-25,1-2-7,0-1 0,0 2-19,0-2-6,-1-2-5,-1 2-2,-1-1-7,-3-1-13,-1 2-14,2-3-12,-9 8-3,9-13-9,-9 13-11,4-12-15,-4 12-1,-3-10-9,3 10-3,-7-9-9,7 9 3,-14-5-2,14 5 20,-16-1-30,4 3-6,1 1 5,0 3 42,-3 1-87,2 0-49,0 4-82,1 0-71,2 1-62,0 1-93,3 2-75,1-1-64,4 0-90,2 0-683,3 0-916</inkml:trace>
          <inkml:trace contextRef="#ctx0" brushRef="#br2" timeOffset="-132418.227">17242 713 191,'0'0'918,"0"-15"-154,0 15-62,0-13-77,0 13-63,0 0-55,0-18-69,0 18-39,0 0-85,0-12-25,0 12-76,0 0 76,0 0-78,0 0 46,0 0-29,-4 15-2,3-4-32,0 0-20,0 2-20,1 0-21,0 2-16,0 0-15,0-2-19,0 2-13,1-1-39,1-2-31,0 2 0,2-2 0,-1-1 0,4 1 0,-1-3 0,3 1 0,-1-4 0,2 1-88,3-3-125,-2-1-31,3-1-96,-1-2-42,2-3-70,0-1-42,1-3-46,-2 0-29,3-4-36,-6 2-749,3-8-955</inkml:trace>
          <inkml:trace contextRef="#ctx0" brushRef="#br2" timeOffset="-131694.123">17764 806 739,'0'0'706,"0"0"-72,0 0-53,0 0-77,-8-6-46,8 6-48,0 0-42,-15 2-64,15-2-4,-12 4-49,12-4 18,-11 10-72,3-5-12,3 2-59,5-7 29,-9 15-47,9-15-2,-5 14-39,5-14 25,-3 16-17,3-16 18,3 13-47,-3-13 44,5 12-58,-5-12 26,11 10-46,-2-5 40,-9-5-50,17 3 36,-17-3-43,20 3 41,-20-3-45,22-4 36,-22 4-39,19-4 39,-10 1-41,0-2 62,-1 0-47,-3-1 45,0-2-48,-5 8 48,8-16-53,-8 16 49,0-17-2,0 17-12,-8-17 5,3 11-11,0-2-11,-3 2-4,2 1-4,-4-2 3,1 4-5,0-1-27,-3 1-73,12 3-92,-18-1-59,18 1-84,-18 1-84,18-1-76,-11 6-67,11-6-28,-10 4-832,10-4-1028</inkml:trace>
          <inkml:trace contextRef="#ctx0" brushRef="#br2" timeOffset="-131429.667">18095 723 585,'0'0'777,"0"0"-81,-9-5-61,9 5-91,0 0-67,-8-3-59,8 3-40,0 0-69,0 0 0,0 0-75,8-11 0,-8 11-49,14-5 4,-3 2-42,1 1-1,1-2-56,0 2 3,0 0-41,4 0 23,-3-1-44,1 0 7,-2 1-78,1 1-59,-1 0-92,1-2-79,-3 2-76,1 0-69,-12 1-72,22-2-45,-22 2-166,15 0-418,-15 0-731</inkml:trace>
          <inkml:trace contextRef="#ctx0" brushRef="#br2" timeOffset="-131246.23">18199 813 610,'-11'9'756,"11"-9"-67,-7 9-71,7-9-73,0 0-52,-2 8-32,2-8-46,0 0-19,8 9-55,-8-9-16,12 1-53,-12-1 9,21 2-96,-9-4 0,1 1-82,0 1 20,1-2-64,0 2 26,2-3-83,-4 1-60,2 0-114,-2 0-71,2-1-92,-3 3-107,0-3-97,-11 3-101,18-3-794</inkml:trace>
          <inkml:trace contextRef="#ctx0" brushRef="#br3" timeOffset="-138612.662">16028 696 572,'4'-12'569,"-1"-1"-76,-1 2-28,1-3-62,-2 1-23,2 1-36,-2-3-17,-1 1 8,0-1-40,-1 3-23,1-5-24,-4 4-23,0-3-18,0 4-28,-2-2-1,-1 2-16,-1 0 1,-3-1-3,1 3-19,-4 1 18,-1-1-13,-5 1-3,2 4-10,-2-2-23,0 3-10,-1 3 6,-1-1 71,-2 1-79,-1 2-7,-2 2 51,-1 1-46,-3 3 44,-1 1-27,0 1 39,0 3-56,-4 2-25,2 0-71,-1 3 0,3 1 0,-1 3 0,4-1 0,-1 1 0,4 4 0,0-3 0,2 6 0,2-1 0,3 2 0,0 0 0,2 0 0,3-2 0,4 2 0,-2-2 0,5 2 0,2 1 0,-1 0 0,4 1 0,0-3 0,2 0 0,3 1 0,1 0 0,2 1 0,2 0 0,3-1 0,1-3 0,3 0 0,5 3 0,1-2 0,5-3 0,-1 0 0,3-3 0,2-1 0,2-3 0,-5-4 0,1-2 0,3 0 0,-1-3 0,3-1 0,0-2 0,-4-2 0,3-3 0,-1 0 0,4-3 0,1 0 0,0-4 0,-3 0 0,8-2 0,-4-3 0,0-1 0,-1-2 0,0-3 0,-1-2 0,0-1 0,-2-2 0,-1-3 0,0-3 0,-2-1 0,0-1 0,-2-1 0,-1-1 0,-2-1 0,-2-2 0,-2 3 0,-2-1 0,-5-1 0,-5 7 0,0-1 0,-7 2 0,-2 0 0,-3-2 0,-5-2 0,-5-2 0,-6 1 0,-1 2 0,-5-1 0,-3 3 0,-2 0 0,-1 3 0,-1 3 0,-1 2 0,-2 2 0,2 2 0,2 5 0,1 2 0,4 4 0,0 0-390,2 3-145,3 0-100,1 4-114,1-2-38,0 4-827,4 1-1266</inkml:trace>
          <inkml:trace contextRef="#ctx0" brushRef="#br3" timeOffset="-139314.6">15719 778 817,'0'0'829,"0"0"-78,0 0-76,0 0-76,0 0-46,0 0-93,3-9-31,-3 9-69,0 0-3,0 0-93,0 0 41,0 0 13,0 0-47,0 14 37,0-14-40,1 20-12,-1-20-10,1 25-121,-1-11-125,1-1 0,-1 4 0,2-2 0,-1 1 0,0 2 0,-1-6 0,2 4 0,-1-1 0,0-2 0,1-2 0,-2 2 0,1 1 0,-1-2 0,1 0 0,-1-1 0,0-11 0,0 21 0,0-21 0,0 17 0,0-17 0,0 14 0,0-14-391,0 13-131,0-13-124,0 0-145,0 12-159,0-12-600,0 0-1190</inkml:trace>
        </inkml:traceGroup>
        <inkml:traceGroup>
          <inkml:annotationXML>
            <emma:emma xmlns:emma="http://www.w3.org/2003/04/emma" version="1.0">
              <emma:interpretation id="{779C0BFB-770E-4219-AE3D-0D5563D5BF78}" emma:medium="tactile" emma:mode="ink">
                <msink:context xmlns:msink="http://schemas.microsoft.com/ink/2010/main" type="inkWord" rotatedBoundingBox="18941,508 19424,503 19429,870 18946,876"/>
              </emma:interpretation>
              <emma:one-of disjunction-type="recognition" id="oneOf4">
                <emma:interpretation id="interp20" emma:lang="en-IN" emma:confidence="0">
                  <emma:literal>A</emma:literal>
                </emma:interpretation>
                <emma:interpretation id="interp21" emma:lang="en-IN" emma:confidence="0">
                  <emma:literal>a</emma:literal>
                </emma:interpretation>
                <emma:interpretation id="interp22" emma:lang="en-IN" emma:confidence="0">
                  <emma:literal>$</emma:literal>
                </emma:interpretation>
                <emma:interpretation id="interp23" emma:lang="en-IN" emma:confidence="0">
                  <emma:literal>H</emma:literal>
                </emma:interpretation>
                <emma:interpretation id="interp24" emma:lang="en-IN" emma:confidence="0">
                  <emma:literal>=</emma:literal>
                </emma:interpretation>
              </emma:one-of>
            </emma:emma>
          </inkml:annotationXML>
          <inkml:trace contextRef="#ctx0" brushRef="#br2" timeOffset="-130375.276">19015 627 408,'0'0'657,"6"-6"-47,-6 6-19,4-10-37,-4 10-14,6-9-56,-6 9-35,5-10-41,-5 10-5,6-15-12,-6 15 40,7-10-105,-7 10 24,4-9-85,-4 9 7,4-10-82,-4 10 6,0 0-81,0 0 25,0 0-32,0 0 43,0 0-46,-3 17-58,1-6-47,-3 2 0,1 3 0,-1 0 0,-1 3 0,0 1 0,0-2 0,-1 0 0,2 1 0,0-3 0,-1-1 0,2 0 0,-2 0 0,2-1 0,-1-1 0,1-2 0,1-1 0,-1-1 0,4-9 0,-5 15 0,5-15 0,-4 12-200,4-12-77,-5 10-52,5-10-68,0 0-50,-5 7-47,5-7-20,0 0-22,0 0-23,0 0-41,-2-11-609,2 11-819</inkml:trace>
          <inkml:trace contextRef="#ctx0" brushRef="#br2" timeOffset="-130058.835">19029 606 549,'3'-11'559,"-3"11"-31,7-15-53,-3 5-36,0 3-20,-4 7-30,7-15 2,-7 15-62,9-14-30,-4 6-36,-5 8-18,12-11-25,-12 11-15,13-7 1,-13 7 9,17 0-17,-6 4 4,0 1 32,3 4-65,2 1 36,-1 2-74,0 5 45,3-1-19,-1 2-11,1 2-24,-5-1-16,3-1-13,-3-2-23,-1 2-16,0 0-5,1-3-8,-3 0-12,-1-3-6,1-1 0,-2 1-8,-2-2 1,1-2-6,-2 1-7,1 0-33,-6-9-35,8 11-45,-8-11-84,6 11-28,-6-11-95,5 6-54,-5-6-93,0 0-83,0 0-53,0 0-48,0 0-138,0 0-359,0 0-758</inkml:trace>
          <inkml:trace contextRef="#ctx0" brushRef="#br2" timeOffset="-129773.616">19100 710 69,'0'0'839,"-14"0"-150,14 0-70,-13-2-86,13 2-63,0 0-55,-11-2-18,11 2-33,0 0-23,0 0-51,0 0 7,0 0-35,11 3-8,-11-3-29,22 0 15,-7 0-60,5 0 25,-1 0-31,1-1-29,2-1-19,-2 1-19,2 1-22,-3-2-13,0 1-7,-2 0-9,0 1-11,-3-2-13,0 1-1,-1 1-11,-13 0-3,21-2-5,-21 2-2,17-2 1,-17 2-4,14 0-2,-14 0 8,0 0-17,16 0-41,-16 0-79,0 0-118,0 0-127,13-2-111,-13 2-162,0 0-157,0 0-790,0 0-1238</inkml:trace>
        </inkml:traceGroup>
      </inkml:traceGroup>
      <inkml:traceGroup>
        <inkml:annotationXML>
          <emma:emma xmlns:emma="http://www.w3.org/2003/04/emma" version="1.0">
            <emma:interpretation id="{6D9D7925-9745-42FB-94B6-405620C35C7F}" emma:medium="tactile" emma:mode="ink">
              <msink:context xmlns:msink="http://schemas.microsoft.com/ink/2010/main" type="line" rotatedBoundingBox="17292,1409 19688,1251 19721,1765 17326,1923"/>
            </emma:interpretation>
          </emma:emma>
        </inkml:annotationXML>
        <inkml:traceGroup>
          <inkml:annotationXML>
            <emma:emma xmlns:emma="http://www.w3.org/2003/04/emma" version="1.0">
              <emma:interpretation id="{624AA8C9-5A08-4424-AAFA-CAF8FD327041}" emma:medium="tactile" emma:mode="ink">
                <msink:context xmlns:msink="http://schemas.microsoft.com/ink/2010/main" type="inkWord" rotatedBoundingBox="17292,1409 19688,1251 19721,1765 17326,1923"/>
              </emma:interpretation>
              <emma:one-of disjunction-type="recognition" id="oneOf5">
                <emma:interpretation id="interp25" emma:lang="en-IN" emma:confidence="0">
                  <emma:literal>€ 8</emma:literal>
                </emma:interpretation>
                <emma:interpretation id="interp26" emma:lang="en-IN" emma:confidence="0">
                  <emma:literal>C: 1 8</emma:literal>
                </emma:interpretation>
                <emma:interpretation id="interp27" emma:lang="en-IN" emma:confidence="0">
                  <emma:literal>C: 18</emma:literal>
                </emma:interpretation>
                <emma:interpretation id="interp28" emma:lang="en-IN" emma:confidence="0">
                  <emma:literal>C: \ 8</emma:literal>
                </emma:interpretation>
                <emma:interpretation id="interp29" emma:lang="en-IN" emma:confidence="0">
                  <emma:literal>£ 8</emma:literal>
                </emma:interpretation>
              </emma:one-of>
            </emma:emma>
          </inkml:annotationXML>
          <inkml:trace contextRef="#ctx0" brushRef="#br2" timeOffset="-128307.711">18238 1724 981,'-8'5'769,"8"-5"-62,-11 5-102,11-5-54,0 0-56,-9 5-18,9-5-49,0 0 4,0 0-20,0 0-33,3 9-50,-3-9-40,12 1-40,-12-1-40,18 0-38,-18 0-36,25-1-24,-12 1-23,1-3-18,0 2-13,3-2-27,-2 0-62,2 1-57,-2 0-119,0-1-90,0 0-84,0 1-69,-2-3-96,-1 3-84,2-1-8,-2 1-184,2-2-399,-1 1-829</inkml:trace>
          <inkml:trace contextRef="#ctx0" brushRef="#br2" timeOffset="-128523.869">18236 1596 706,'0'0'689,"0"0"-54,-14-2-35,14 2-64,0 0-50,-11-1-62,11 1-22,0 0-42,0 0-45,0 0-9,0 0-23,0 0 19,0 0 1,0 0-48,0 0-2,0 0-18,0 0-24,0 0-18,13 5-24,-13-5-17,21 1-40,-5 1-7,-16-2-31,25 0-5,-11 0-53,0 0-16,2-2 0,-2 2 0,0 0-86,0-1-111,0 1-122,-3-2-64,-11 2-64,22-1-73,-22 1-68,14 0-31,-14 0-140,0 0-598,0 0-958</inkml:trace>
          <inkml:trace contextRef="#ctx0" brushRef="#br2" timeOffset="-128824.29">17621 1521 342,'15'-10'697,"-15"10"-83,13-7-47,-13 7-56,11-10-36,-11 10-29,9-7-48,-9 7-47,7-10-32,-7 10-31,2-10-39,-2 10-42,0 0-3,-4-12-37,4 12 24,-11-7 12,11 7-17,-19-4-40,7 1-11,-1 1 4,0 2-8,-3 2-24,-1 1-21,-3 1 12,0-1-16,-2 5 4,0 0-12,-4 5-4,4 1 5,1 1 2,0 2 11,3 0-15,1 1-14,4 0 15,0-1 6,4 0-10,1 2-44,2-4-26,2 1 0,3-3 0,2 1 0,3-1 0,4 0 0,2-1 0,2-2 0,4 0 0,3-2 0,0-1 0,2 0 0,-1-4 0,-2 0 0,3-2 0,-3 2 0,1-3 0,-3 0 0,-2 0 0,2 0 0,-4 0 0,0-3-19,1 2-319,-3-3-78,4-1-85,-5 1-82,1 0-105,2-4-44,-3 5-825,2-4-1199</inkml:trace>
          <inkml:trace contextRef="#ctx0" brushRef="#br2" timeOffset="-127984.715">19136 1475 682,'0'0'779,"-6"-16"-64,6 16-58,-7-14-53,7 14-68,-5-16-40,5 16-64,-4-12-2,4 12-53,-4-10 30,4 10-49,0 0-40,-3-14-28,3 14-29,0 0-25,-4-10-41,4 10-28,0 0 12,0 0-107,0 0-72,0 0 0,7 6 0,-7-6 0,7 16 0,-2-7 0,-1 3 0,1 0 0,1 3 0,1-2 0,-2 1 0,0 0 0,0 1 0,-1-1 0,1 1 0,1-1 0,-3 1 0,1-1 0,-2-1 0,1-2 0,-1 0 0,0 0-265,-2-11-308,4 17-86,-4-17-132,3 15-91,-3-15-708,8 12-1240</inkml:trace>
          <inkml:trace contextRef="#ctx0" brushRef="#br2" timeOffset="-127336.59">19597 1538 134,'7'-10'872,"-4"1"-139,3-1-40,-2 0-108,-1-4-72,1 0-63,0-1-31,0 2-75,-3-3 7,2 1-68,-3 2 17,0-1-47,0 0 3,-2 2-61,0 0 14,-2 0-79,-2 0 40,1 3-18,-2-2-18,-1 2-23,-2 0-27,1 2-16,0 1-11,-2 3-13,1-2-6,-3 5-19,13 0 6,-25 0-11,13 5 7,-1-2-7,1 6 4,0-4 2,1 7-5,2-2 6,-1 0-1,3 2 5,0 2 2,2 1-2,0-1 0,4 2-8,0 1 11,3-2-13,3 1 2,1 3-1,4-2-8,1 2 3,2-2-6,1 0-1,2-3 0,-1 2 4,2-2-4,0 2-8,0-3-2,-1 1 12,0 0-6,-1-2 10,-1 1-8,-4-2-1,3-1-2,-4 0 6,1 0-1,-4-1 3,0-2 2,-1 1-3,-5-8 3,4 14-11,-4-14 9,-4 13-4,-1-6 3,5-7-5,-16 11-1,6-8 8,-3 0-8,-2 1-5,-1-1 8,-3-3-3,3 0 2,-1 0-3,-1-3-3,3-1 6,-2-1 2,5 0 0,-1-4-2,1 1-6,5-2 5,0-2 4,4 0-4,3 0 2,2 0-1,3-2-2,1 0-7,6-3 10,3 1 1,1 0 28,0 3 20,6-4-35,-5 3-17,2 2 0,-3 0 0,2 1 0,-2 0 0,-4 4 0,0-3 0,1 3 0,-6-1 0,1 1 0,0 1 0,-8 6 0,11-13 0,-11 13 0,7-10 0,-7 10 0,0-14 0,0 14 0,-6-10 0,6 10 0,-7-10 0,7 10 0,-13-8 0,13 8 0,-14-6 0,14 6 0,-17-3-429,17 3-260,-15-2-135,15 2-226,-19 3-595,19-3-1308</inkml:trace>
        </inkml:traceGroup>
      </inkml:traceGroup>
    </inkml:traceGroup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51.71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4A61B06B-9177-4F14-B57B-5A8D699F3955}" emma:medium="tactile" emma:mode="ink">
          <msink:context xmlns:msink="http://schemas.microsoft.com/ink/2010/main" type="writingRegion" rotatedBoundingBox="3406,4850 6354,4633 6489,6464 3541,6681"/>
        </emma:interpretation>
      </emma:emma>
    </inkml:annotationXML>
    <inkml:traceGroup>
      <inkml:annotationXML>
        <emma:emma xmlns:emma="http://www.w3.org/2003/04/emma" version="1.0">
          <emma:interpretation id="{BF3C960F-1E65-475F-8117-CB7F997E562C}" emma:medium="tactile" emma:mode="ink">
            <msink:context xmlns:msink="http://schemas.microsoft.com/ink/2010/main" type="paragraph" rotatedBoundingBox="3427,4832 5782,4918 5755,5648 3400,5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08DDE8-5527-4631-98B1-E31ECA034DDB}" emma:medium="tactile" emma:mode="ink">
              <msink:context xmlns:msink="http://schemas.microsoft.com/ink/2010/main" type="inkBullet" rotatedBoundingBox="3427,4832 4755,4880 4728,5610 3400,5562"/>
            </emma:interpretation>
            <emma:one-of disjunction-type="recognition" id="oneOf0">
              <emma:interpretation id="interp0" emma:lang="en-IN" emma:confidence="0">
                <emma:literal>f</emma:literal>
              </emma:interpretation>
              <emma:interpretation id="interp1" emma:lang="en-IN" emma:confidence="0">
                <emma:literal>%</emma:literal>
              </emma:interpretation>
              <emma:interpretation id="interp2" emma:lang="en-IN" emma:confidence="0">
                <emma:literal>G</emma:literal>
              </emma:interpretation>
              <emma:interpretation id="interp3" emma:lang="en-IN" emma:confidence="0">
                <emma:literal>:</emma:literal>
              </emma:interpretation>
              <emma:interpretation id="interp4" emma:lang="en-IN" emma:confidence="0">
                <emma:literal>F</emma:literal>
              </emma:interpretation>
            </emma:one-of>
          </emma:emma>
        </inkml:annotationXML>
        <inkml:trace contextRef="#ctx0" brushRef="#br0">3500 5116 423,'3'-15'769,"-3"15"-101,4-11 2,-4 11-96,3-11-37,-3 11-70,0 0-70,2-11-77,-2 11 18,0 0-12,0 0-24,0 12-22,0-12-26,-4 21-32,1-8-13,0 4-14,1 0-46,0 1-18,1 2-18,1 0-26,0 2-6,1-4-23,1 3-21,0-2 2,3-1-8,-1-2-1,2 1-9,1-1-5,1-3-16,0 0-32,1-2-44,2-1-71,0-3-29,-2-3-74,3 2-59,-1-4-40,1 0-64,-12-2-66,22-2-47,-10-1-43,-2-3-156,2 0-434,-2-1-774</inkml:trace>
        <inkml:trace contextRef="#ctx0" brushRef="#br0" timeOffset="316.258">3456 5003 213,'-10'4'768,"0"1"-130,10-5-41,-11 8-42,11-8-78,-5 8-33,5-8-69,0 0-29,3 9-58,-3-9-22,0 0-25,19 2-10,-8-5-38,2-1-18,4-1-17,-2-2-7,3-2-8,0 0 2,1-2-18,-2 1-5,-2 0 4,-2-1 4,-2 1-21,-2-1-6,-1 0-14,-2-1-11,-2 1-2,-4 11-21,1-21-8,-1 21-4,-5-18-9,0 9 4,-1 2-14,-2 1-6,0 1-4,8 5-9,-19-1 3,8 1 0,-2 3-41,3 5-79,-2-1-46,1 4-93,1 1-55,1 1-105,0 4-125,2 4-116,2-1-218,3-2-506,2 2-976</inkml:trace>
        <inkml:trace contextRef="#ctx0" brushRef="#br0" timeOffset="601.448">3985 5324 549,'0'0'956,"4"-8"-158,-4 8-90,0 0-80,0 0-53,0 0-122,4-10-65,-4 10-44,0 0 14,0 0-31,0 0 18,0 17-27,0-17-23,0 17-34,-3-7-28,3 3-23,-1-1-24,1 2-27,-1 1-59,1-1-100,0 2 0,-2-2 0,2 0 0,-1 1 0,1-2 0,-1 0 0,1 0 0,0-1 0,0-12 0,0 21-154,0-21-166,0 13-88,0-13-63,1 12-143,-1-12-126,0 0-202,4 10-501,-4-10-1055</inkml:trace>
        <inkml:trace contextRef="#ctx0" brushRef="#br0" timeOffset="1102.855">4501 5393 572,'-6'7'912,"6"-7"-134,-10 9-82,10-9-57,-7 7-39,7-7-95,0 0-36,0 0-34,4 12-40,-4-12-26,12 6-42,-12-6-18,20 4-30,-8-4-35,3 0-34,0 1-32,2-2-40,0 1-26,2 0-88,-5 0-24,2 0 0,-3-2 0,2 2 0,-3-1 0,1 0-199,-13 1-72,18-1-97,-18 1-83,15 0-181,-15 0-182,10-4-911,-10 4-1405</inkml:trace>
        <inkml:trace contextRef="#ctx0" brushRef="#br0" timeOffset="871.041">4467 5178 626,'0'0'969,"0"0"-124,-5 6-97,5-6-65,0 0-77,0 0-79,0 0-52,-11 3-35,11-3-31,0 0-26,0 0-11,0 0-20,0 0-15,8 7-38,-8-7-179,13 2-120,-13-2 0,18 0 0,-18 0 0,23 0 0,-12-1 0,2 0 0,1-1 0,0 1 0,1 0 0,0 0 0,0-1-134,-2 1-291,1-1-53,-3 2-52,-11 0-78,21 0-88,-21 0-133,18 3-598,-18-3-1036</inkml:trace>
      </inkml:traceGroup>
      <inkml:traceGroup>
        <inkml:annotationXML>
          <emma:emma xmlns:emma="http://www.w3.org/2003/04/emma" version="1.0">
            <emma:interpretation id="{B5934DCD-3E64-4074-81A8-AC4B560FB878}" emma:medium="tactile" emma:mode="ink">
              <msink:context xmlns:msink="http://schemas.microsoft.com/ink/2010/main" type="line" rotatedBoundingBox="5266,4971 5779,4989 5763,5438 5250,5420"/>
            </emma:interpretation>
          </emma:emma>
        </inkml:annotationXML>
        <inkml:traceGroup>
          <inkml:annotationXML>
            <emma:emma xmlns:emma="http://www.w3.org/2003/04/emma" version="1.0">
              <emma:interpretation id="{62A802AE-AE92-4332-BF67-C50EF5A7A50D}" emma:medium="tactile" emma:mode="ink">
                <msink:context xmlns:msink="http://schemas.microsoft.com/ink/2010/main" type="inkWord" rotatedBoundingBox="5266,4971 5779,4989 5763,5438 5250,5420"/>
              </emma:interpretation>
              <emma:one-of disjunction-type="recognition" id="oneOf1">
                <emma:interpretation id="interp5" emma:lang="en-IN" emma:confidence="0">
                  <emma:literal>$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*</emma:literal>
                </emma:interpretation>
                <emma:interpretation id="interp8" emma:lang="en-IN" emma:confidence="0">
                  <emma:literal>£</emma:literal>
                </emma:interpretation>
                <emma:interpretation id="interp9" emma:lang="en-IN" emma:confidence="0">
                  <emma:literal>5</emma:literal>
                </emma:interpretation>
              </emma:one-of>
            </emma:emma>
          </inkml:annotationXML>
          <inkml:trace contextRef="#ctx0" brushRef="#br0" timeOffset="3262.233">5371 5080 670,'8'-8'677,"-8"8"-33,0 0-40,0 0-31,7-6-22,-7 6-22,0 0-51,0 0-43,0 0-32,6-8-26,-6 8-11,0 0-62,0 0-41,0 0-34,0 0 24,0 0 4,4 8-8,-4-8-5,-2 17-159,0-7-85,1 3 0,-3-1 0,1 4 0,1-1 0,-1 1 0,-1 1 0,2 0 0,-2 0 0,0-1 0,1 1 0,0-2 0,-1-1 0,0 1 0,2-1 0,-1-1 0,2-1 0,-2-2 0,3-10-304,-4 19-208,4-19-79,-1 12-114,1-12-89,-3 12-878,3-12-1340</inkml:trace>
          <inkml:trace contextRef="#ctx0" brushRef="#br0" timeOffset="3763.573">5337 5123 305,'-3'-14'862,"3"2"-117,0 12-99,2-22-53,0 10-59,2-2-45,3 1-68,-1 1-40,4 1-33,2 1-37,-2 1-24,4 3-42,0 0-16,0 3-38,-1 2-23,1 1-20,-1 3-32,1 2-12,-2 0-18,-1 4-4,0 1-24,-3 0-3,-3 2-15,0 1 0,-2-2-8,-2 3-10,-1-1-7,-3-1 2,0 2-10,-3 1 2,1-1-6,-2-2-2,-2 0-5,1 0-17,-1-2-23,3 2-10,-3-4-16,2-1 0,2 0 7,-1 0-21,6-7 9,-10 8-14,10-8 15,0 0-11,0 0 30,0 0-17,0 0 34,0 0-13,0 0 6,19-5 9,-9 2 7,4 0 5,0 1 8,4-1 3,0 2 3,1 1 24,1 0-7,0 0 23,0 1-12,0 2 44,0 0-10,-1 2 16,3 1-12,-7 0 8,0 1 6,-3 2 21,-2-3 13,-1 5 50,-4-3-31,-1 2 31,-4-10-28,-1 17 2,-3-8 2,-3 3 3,-3-2-3,-1 0-121,-2-1-9,-5 1 0,-1 0 0,-2-1 0,-3-1 0,0-2 0,-3 2 0,0-5 0,0 3 0,2-3 0,-2 0 0,1-3 0,3 2 0,0-2 0,3-2 0,-2 1-336,1-1-138,1-1-110,0 2-179,0-2-242,1-1-587,0 3-1244</inkml:trace>
        </inkml:traceGroup>
      </inkml:traceGroup>
    </inkml:traceGroup>
    <inkml:traceGroup>
      <inkml:annotationXML>
        <emma:emma xmlns:emma="http://www.w3.org/2003/04/emma" version="1.0">
          <emma:interpretation id="{6F97A128-5CD3-4CBD-B9D8-409C58CEB969}" emma:medium="tactile" emma:mode="ink">
            <msink:context xmlns:msink="http://schemas.microsoft.com/ink/2010/main" type="paragraph" rotatedBoundingBox="3825,6189 6455,5995 6489,6464 3860,6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50BDD-E8EE-4D22-8ED2-BDFC9DB01DC9}" emma:medium="tactile" emma:mode="ink">
              <msink:context xmlns:msink="http://schemas.microsoft.com/ink/2010/main" type="line" rotatedBoundingBox="3825,6189 6455,5995 6489,6464 3860,6658"/>
            </emma:interpretation>
          </emma:emma>
        </inkml:annotationXML>
        <inkml:traceGroup>
          <inkml:annotationXML>
            <emma:emma xmlns:emma="http://www.w3.org/2003/04/emma" version="1.0">
              <emma:interpretation id="{FD52D04A-7091-4A7A-829D-FC7AA1B4380E}" emma:medium="tactile" emma:mode="ink">
                <msink:context xmlns:msink="http://schemas.microsoft.com/ink/2010/main" type="inkWord" rotatedBoundingBox="3825,6189 6455,5995 6489,6464 3860,6658"/>
              </emma:interpretation>
              <emma:one-of disjunction-type="recognition" id="oneOf2">
                <emma:interpretation id="interp10" emma:lang="en-IN" emma:confidence="0">
                  <emma:literal>C=-36</emma:literal>
                </emma:interpretation>
                <emma:interpretation id="interp11" emma:lang="en-IN" emma:confidence="0">
                  <emma:literal>CI 3 6</emma:literal>
                </emma:interpretation>
                <emma:interpretation id="interp12" emma:lang="en-IN" emma:confidence="0">
                  <emma:literal>CI 36</emma:literal>
                </emma:interpretation>
                <emma:interpretation id="interp13" emma:lang="en-IN" emma:confidence="0">
                  <emma:literal>C-I 3 6</emma:literal>
                </emma:interpretation>
                <emma:interpretation id="interp14" emma:lang="en-IN" emma:confidence="0">
                  <emma:literal>C-I 36</emma:literal>
                </emma:interpretation>
              </emma:one-of>
            </emma:emma>
          </inkml:annotationXML>
          <inkml:trace contextRef="#ctx0" brushRef="#br0" timeOffset="4396.551">4147 6363 853,'7'-6'746,"-1"-1"-45,4-2-85,0 2-46,0-3-25,-3 0-69,3 0-30,-2 1-60,-2 1-26,0-1-35,-1 1-26,-5 8-30,6-16-30,-6 16-17,0-13-27,0 13-22,-9-12-20,9 12-16,-18-6-13,6 5 1,0 2 2,-6 0-34,0 4-82,-4 0-11,0 3 0,-5 3 0,2 2 0,-2 0 0,2 3 0,-1 0 0,3 1 0,2 0 0,0 3 0,3-3 0,4 0 0,2 0 0,4 0 0,1-1 0,4-1 0,1 0 0,2 1 0,4 0 0,0 2 0,2-6 0,3 2 0,0-2 0,4 2 0,1 0 0,2-5 0,3 0 0,-1-1 0,2-2 0,3 1 0,0-5 0,-3 0 0,3-1 0,0-1 0,0 0 0,-1-3 0,4 3 0,-2-3 0,0-2-113,-2 2-452,1-2-68,-4 2-101,4-3-111,-2 1-831,-1-2-1348</inkml:trace>
          <inkml:trace contextRef="#ctx0" brushRef="#br0" timeOffset="4897.905">4822 6316 235,'0'0'425,"0"0"-55,0 0-62,0 0-21,0 0-26,-14-2-18,14 2-21,0 0-22,0 0 1,-13 2-11,13-2-1,0 0-13,-13 2 9,13-2-25,0 0 1,-14 3-33,14-3 11,0 0-14,-13 1 11,13-1-14,0 0-13,-11 2 2,11-2 2,0 0 9,0 0 2,-11 2 1,11-2 3,0 0 4,0 0 2,0 0-4,-11 2-12,11-2-6,0 0-7,0 0-13,0 0-13,0 0-14,0 0-9,0 0-13,0 0-5,-11 3-1,11-3-4,0 0 20,0 0-26,0 0 13,0 0-18,0 0 1,0 0-1,0 0 0,0 0-18,0 0 18,0 0-22,0 0 14,0 0-19,0 0 18,0 0-19,0 0-3,0 0-81,0 0-59,0 0-55,0 0-42,0 0-47,5-7-40,-5 7-37,0 0-30,0 0-27,10-3-85,-10 3-71,0 0-388,10-3-561</inkml:trace>
          <inkml:trace contextRef="#ctx0" brushRef="#br0" timeOffset="5483.536">4827 6300 194,'0'0'538,"0"0"-145,-4-9-51,4 9-56,0 0-29,0 0-24,0 0-23,0 0-6,0 0-10,0 0 12,0 0 6,0 0 21,0 0 11,0 0 4,-11 1 4,11-1-6,0 0-8,0 0-2,0 0 15,0 0-25,0 0 11,0 0-34,0 0 5,0 0-24,0 0-2,0 0-8,0 0-4,0 0-1,0 0-17,0 0 0,0 0-6,0 0-4,0 0 7,0 0 12,0 0 12,0 0-27,0 0-146,0 0 0,15 3 0,-15-3 0,12 2 0,-12-2 0,15 3 0,-15-3 0,14 2 0,-14-2 0,17 2 0,-17-2 0,16 2 0,-16-2 0,22 1 0,-22-1 0,23 0 0,-10-1 0,1 1 0,-1-2 0,2 2 0,-1-2 0,1 1 0,-1 0 0,0 0 0,1-1 0,-2 1 0,-1 0 0,0 1 0,-12 0 0,20-4 0,-20 4 0,18-2 0,-18 2 0,14-1 0,-14 1 0,13-3 0,-13 3 0,12-1 0,-12 1 0,0 0 0,15-2 0,-15 2 0,0 0-262,0 0-259,0 0-55,8-4-64,-8 4-57,0 0-80,0 0-720,-12 1-1123</inkml:trace>
          <inkml:trace contextRef="#ctx0" brushRef="#br0" timeOffset="5784.337">4926 6411 814,'0'0'657,"-11"5"-70,11-5-64,0 0-31,-11 6-33,11-6-24,0 0-46,-9 6-40,9-6-22,0 0 15,0 0-10,0 0-15,0 0-18,0 0-37,0 0-15,11 7-15,-11-7-9,14 0-21,-14 0-21,22-2-13,-10 1-27,0-1-17,1 1-35,1 0-89,3-2 0,1 1 0,-3 0 0,2-1 0,-4 1 0,0-1 0,0 3 0,0-2 0,0-1 0,-2 2 0,1-2 0,-12 3 0,20-4-260,-20 4-87,17-4-56,-17 4-44,14-4-93,-14 4-81,14-3-103,-14 3-814,9-5-1172</inkml:trace>
          <inkml:trace contextRef="#ctx0" brushRef="#br0" timeOffset="8175.29">5793 6172 197,'0'0'685,"0"0"-129,0 0-75,0 0-28,-14 0-37,14 0-20,0 0-48,0 0-20,-10-1-60,10 1 1,0 0-50,-13-3 5,13 3-24,0 0 4,-14-4-32,14 4 18,0 0-23,-13-4 20,13 4-17,0 0 8,-11-3-19,11 3-14,0 0-9,-4-11 1,4 11 33,4-11-20,-4 11 14,13-13-39,-4 4 40,2 1-36,2-1 38,0 2-32,2 0-34,-1 0-101,0 2 0,0 2 0,0-1 0,-1 3 0,-1 2 0,0 1 0,0 0 0,-1 4 0,-2 0 0,0 2 0,-1 1 0,-2 2 0,-3 0 0,-2 0 0,-1 2 0,-3 2 0,-1-1 0,-2 1 0,0 1 0,-3-1 0,0 2 0,-3-2 0,3-1 0,0-2 0,-1-2 0,3 0 0,0-1 0,1-2 0,-2 1 0,8-8 0,-9 14 0,9-14 0,-6 8 0,6-8 0,0 0 0,0 0 0,0 0 0,0 0 0,0 0 0,11 4 0,-11-4 0,16-2 0,-16 2 0,20-2 0,-7 2 0,0 0 0,2 0 0,-2 0 0,2 0 0,1 2 0,0 1 0,-1 0 0,1 1 0,-3 0 0,-2 1 0,-1 0 0,-1 1 0,-1-1 0,-1 1 0,-1 1 0,-6-7 0,5 13 0,-5-13 0,-3 13 0,-2-5 0,0-1 0,-4 0 0,-1 0 0,-2 1 0,-2-3 0,0 2 0,-2-2 0,-1-2 0,-2 2 0,0 0 0,1-3 0,-1 0 0,0-1 0,-1 0 0,1-1 0,2-1 0,0 0 0,-1-1 0,1-1 0,2-1 0,1-3-272,1 2-95,0-3-105,4 0-106,-1 2-150,5-2-237,1-1-560,1-1-1158</inkml:trace>
          <inkml:trace contextRef="#ctx0" brushRef="#br0" timeOffset="8645.278">6359 6103 1091,'9'-7'865,"-2"0"-135,-2 0-38,-5 7-83,6-15-61,-6 15-93,3-12-30,-3 12-44,-2-14-38,2 14-25,-5-14-36,5 14-33,-7-11-17,7 11-16,-16-9-19,16 9-23,-16-3-16,5 6-16,-1 0-58,-1 6-84,-2 1 0,-1 4 0,-2 5 0,3 1 0,-2 2 0,3 2 0,-1 2 0,3-1 0,0 1 0,3-2 0,2 0 0,2-2 0,3-1 0,2-1 0,0-3 0,3-1 0,3 1 0,0-4 0,3 2 0,5-3 0,1-2 0,1-1 0,-1-2 0,4-2 0,0-2 0,1-2 0,0-1 0,2 0 0,-3-2 0,0-2 0,0 1 0,-2-1 0,-2-2 0,-1 0 0,-2-1 0,-1-1 0,-3 2 0,-3-3 0,0 1 0,-5 8 0,4-16 0,-8 6 0,4 10 0,-8-17 0,2 8 0,-2 2 0,-4-1 0,0 3 0,-3 1 0,1 1 0,-3-1 0,2 4 0,0 0 0,-2 0 0,-1 2 0,3 2 0,-2 1-393,3 0-189,0 3-200,1 0-251,5 0-674,0-2-1386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3.14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ED2E2163-A6FC-4B9C-9AA7-1B6CEE48E991}" emma:medium="tactile" emma:mode="ink">
          <msink:context xmlns:msink="http://schemas.microsoft.com/ink/2010/main" type="inkDrawing" rotatedBoundingBox="8405,4855 15248,1348 15323,1496 8481,5003" semanticType="callout" shapeName="Other">
            <msink:sourceLink direction="with" ref="{E8367BDB-6C6D-425A-9E57-9DF671DA58AE}"/>
            <msink:sourceLink direction="with" ref="{4A60B55E-148D-4A0B-AA2D-8ED3C5447FB3}"/>
          </msink:context>
        </emma:interpretation>
      </emma:emma>
    </inkml:annotationXML>
    <inkml:trace contextRef="#ctx0" brushRef="#br0">15207 1393 417,'0'0'385,"0"0"-65,7-8-28,-7 8-38,0 0-1,6-8-16,-6 8-22,0 0-20,8-6-19,-8 6-3,0 0 1,7-8-5,-7 8-10,0 0-17,0 0-6,6-7-13,-6 7-4,0 0 2,0 0-42,0 0 29,0 0-1,7-7-15,-7 7 3,0 0-8,0 0-3,0 0-3,0 0-5,0 0 32,0 0-3,0 0-24,0 0-3,0 0-13,0 0-4,-4 10-4,4-10 2,-5 6-6,5-6 15,-7 8-26,7-8 11,-12 12-11,6-7 21,6-5-22,-13 12 17,6-4-13,-2-1-6,-1 0-3,-1 2-1,0 1-4,-2-2-5,1 3 2,-1 0 4,-1-1-25,1 1 20,-1 4-17,-3-3 18,3 0-27,-2 2 20,-2-2-25,5 1 22,-5 1-28,4 1 27,-4-1-17,0 4 16,-4-1-16,1 1 15,0-1-19,-3 3 17,-4 2-19,-2 0 13,-4 2-15,-5 0 23,-9 5-17,2-3 40,-3 3-9,0-4-3,0 2 1,-3 0-2,0 1-1,-2 0 0,0 0 3,-6 0 18,2 1 4,-1-2 19,-2 2-10,-1 0 0,1 0-14,0 0 13,0 3-7,-1-2 3,1 0-10,2 0 9,1 0-14,-1 0 7,-1-1-6,4-3-17,-3-1 16,3 2 12,2-1-27,2-3 10,-2 1-12,3-1 3,6-4-12,2 0 12,-2 2-8,3-3-5,-4 3-8,4-1 8,-1 0 1,0 0 0,0 1-9,-1-2-8,1 3 6,-2-2 1,-5 4-4,-1 0 8,1 2-4,1-3 4,0 3-25,6-5 26,-6 4-6,7-3 8,-6 2-9,0 2 8,-2-1 4,0-1-8,9-2 7,-10 3-2,2 0-16,0 0 12,-2 1-4,1-2-3,1 1-1,0 0 2,-4-1 7,3 1-5,-2 0 3,1 0-5,0 0-1,-3 0 5,0 0 2,0-1-1,1 2 0,-2-1-9,1 1-6,0-2 10,-1 2 1,2-1 3,-1 1 2,2-2 1,0 2-3,1-2 7,0 0-4,-1 1 10,10-5-11,-8 6 1,8-6-7,1 1 14,-1 0-1,3 0-2,0-1-11,0 1 12,2-1-9,1-1 1,-1 1 0,1-1 0,-1-2-6,1 4 4,2-3 1,-1 1 1,-1-1-6,2 2 3,-2-2-1,0 1 4,-1 1-7,0 0 9,0 0-2,-2 2-5,1-1 2,0 0-5,0 1 28,-2-1-28,2 0 25,-1 1-26,0 0 32,1 2-35,-2-4 0,-1 4 4,3-3 7,-2 1-5,2 2 3,-2-2 0,2-2 16,2 2-20,-1-1 8,2-2-7,0 2 2,3-3 5,0-1-4,5-2 3,3-1 3,1 0 1,2-3 17,3-1 2,-1-1 0,4-1-2,1-2 16,2 2 12,0-1 6,2-3 0,1 1-3,9-5-29,-16 8-26,16-8 0,-12 6 0,12-6 0,-12 6 0,12-6 0,-9 5 0,9-5 0,-12 6 0,12-6-28,-14 10-184,8-4-100,-1-1-69,7-5-100,-14 13-181,9-7-216,-1 1-779,6-7-1322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5.820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3D1DC877-A9BD-4823-8806-A83368E62DC5}" emma:medium="tactile" emma:mode="ink">
          <msink:context xmlns:msink="http://schemas.microsoft.com/ink/2010/main" type="inkDrawing" rotatedBoundingBox="15710,5648 15821,1482 15993,1487 15882,5653" shapeName="Other"/>
        </emma:interpretation>
      </emma:emma>
    </inkml:annotationXML>
    <inkml:trace contextRef="#ctx0" brushRef="#br0">15819 1574 465,'0'0'537,"0"-14"-63,0 14-45,2-12-11,-2 12-33,3-13-24,-3 13-2,4-9-25,-4 9-15,2-12-10,-2 12-9,4-9-27,-4 9 1,0 0-35,4-11 8,-4 11-14,0 0-19,0 0-20,2-11-23,-2 11-9,0 0-26,0 0 18,0 0-16,0 0 14,0 0 4,0 0-26,9 9 12,-9-9-24,4 14 33,-2-2-40,-2-12-5,3 21-106,2-7 0,-2 2 0,1-1 0,0 2 0,-2 2 0,3 0 0,-1 2 0,0 1 0,2-1 0,-2 2 0,0-1 0,0 0 0,0 0 0,0 1 0,0 1 0,0 1 0,-1 2 0,1 3 0,-2 1 0,1 2 0,0-1 0,-2 2 0,0 0 0,-1 2 0,0 0 0,0 3 0,0-2 0,0 3 0,0-1 0,-1 0 0,1-1 0,0 1 0,0 0 0,0 2 0,0 5 0,0-1 0,0 2 0,1 1 0,-1 0 0,0 1 0,1 2 0,1-1 0,-1 3 0,-1 1 0,1-3 0,-1 4 0,0 0 0,0-1 0,-1 3 0,1-1 0,-1 1 0,-2 1 0,2-1 0,-2 10 0,-1-1 0,2 1 0,-1 0 0,-1-3 0,0-6 0,1-2 0,0 1 0,0 10 0,0-11 0,-1 0 0,1 2 0,0-3 0,0 3 0,-2 7 0,1-9 0,0-1 0,1 2 0,-3-2 0,2 0 0,1 0 0,-4-2 0,2 0 0,0 0 0,0-2 0,-1 0 0,-1-2 0,2 1 0,0-4 0,0-1 0,0 0 0,0-2 0,1-8 0,-1-2 0,2 1 0,-1-3 0,2-4 0,-1-2 0,2-2 0,0-1 0,-2-2 0,3-4 0,-1 1 0,0-4 0,-1-1 0,1-1 0,1-11 0,-1 20 0,1-20 0,-4 14 0,4-14 0,0 0 0,-5 9 0,5-9 0,0 0 0,-10-5 0,10 5 0,-8-11 0,3 4 0,0-3 0,0 3-40,5 7-628,-6-17-111,6 17-85,-3-10-979,3 10-1553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8.057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58EC05B8-695D-4261-8E6D-0813718BE2B6}" emma:medium="tactile" emma:mode="ink">
          <msink:context xmlns:msink="http://schemas.microsoft.com/ink/2010/main" type="inkDrawing" rotatedBoundingBox="16387,1556 24799,5555 24707,5748 16295,1749" semanticType="callout" shapeName="Other">
            <msink:sourceLink direction="with" ref="{E8367BDB-6C6D-425A-9E57-9DF671DA58AE}"/>
            <msink:sourceLink direction="with" ref="{4D7DE02C-3587-4A52-8C05-94A86DD990B2}"/>
          </msink:context>
        </emma:interpretation>
      </emma:emma>
    </inkml:annotationXML>
    <inkml:trace contextRef="#ctx0" brushRef="#br0">16389 1595 276,'0'0'555,"0"0"-82,-4-11-77,4 11-23,0 0-43,0 0-45,-4-13-24,4 13-18,0 0-29,0 0-30,0 0-14,0 0-19,4-9 12,-4 9-32,0 0 31,0 0-30,15 2-22,-15-2-11,13 5-4,-13-5-12,15 9 17,-6-4-19,4 1-21,-1 3 4,5 2 12,0 1-5,7 5 9,6 4-17,2 0 7,2 4-21,12 6 8,0 1-17,8 2 8,2 2-20,3 0 6,5 3-24,1 0 15,3 2-2,13 7-6,2 3 11,2 0 1,4 2 29,4 2-9,3 0-7,4 1-5,5 0 1,1 0 3,4 0 21,2 3 2,3 1-6,5 0-11,3 0-2,2 3-10,4 0-3,-1 5-10,4-3 7,4 2-15,2 0 13,3 0-8,0 1-2,-1 2 5,3-3-10,-1 1-7,1 1 26,2-1-15,-2 1 0,-3-1-1,2-1 8,-2-1-2,1 0-3,0-2 10,-3 2-16,1-4 20,-2-2-25,2 0 11,-2-1-4,-6 0 5,-2-3-9,-2 0 8,-6-1-7,1-2 9,-5 0 4,1-2 9,-3 0-6,-3-4 9,-3 1-3,1-2-3,-9-1 10,2-3-26,-1 0 7,-3-2-2,-1-2-4,-2 0-8,0-3 39,-18-3-30,1-1-7,-2-2 2,1 1-1,-3-2-8,-2 0 5,-3-3 6,-4 0-7,-4-1 6,-6-3-2,-10-5-3,-4-1-2,-7-2 11,-7-2-12,-5-3 0,-3 0 8,-3-2 7,-3-1-2,-1 0 1,-3-2-3,-10-3-5,13 5-8,-13-5-39,0 0-68,0 0-80,0 0-69,0 0-109,-18-2-138,18 2-178,-15 0-249,15 0-521,-18-1-1062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6.93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DE60EFDE-0AE1-46CB-A867-6E6ECEA3F69C}" emma:medium="tactile" emma:mode="ink">
          <msink:context xmlns:msink="http://schemas.microsoft.com/ink/2010/main" type="inkDrawing" rotatedBoundingBox="14562,5884 15832,5410 16260,6556 14990,7030" hotPoints="16074,6228 15418,6884 14761,6228 15418,5571" semanticType="enclosure" shapeName="Circle">
            <msink:destinationLink direction="with" ref="{23B7B8C6-FF19-4775-AFE4-9689A08CA49C}"/>
            <msink:destinationLink direction="with" ref="{B8EA8EE8-FC8B-44E5-9B4B-3CDCDECE2455}"/>
            <msink:destinationLink direction="with" ref="{578F662D-08D5-4D3C-9DEC-F2F6996578FF}"/>
          </msink:context>
        </emma:interpretation>
      </emma:emma>
    </inkml:annotationXML>
    <inkml:trace contextRef="#ctx0" brushRef="#br0">15883 5941 2,'7'-13'873,"1"0"-210,-4 0-86,-2 0-38,0 0-51,-4 0-53,0-3-61,-2 1-36,-5-4-25,-1 2-12,-2-1-20,-4-4-46,-2 2-4,-4 1-26,-1-1 0,-2 3-18,-6-2-12,-2 3-23,-2 0-15,3 7 4,-8-3-12,3 6-18,1 0-13,-4 4 22,0 2-2,-2 2-6,-4 5-5,-1 2-3,2 4 3,0 3-6,2 4-3,-6 6-9,2 1-44,4 5-45,3 4 0,2 0 0,2 3 0,4 6 0,4-1 0,2 3 0,7-4 0,3 0 0,3 3 0,2 0 0,2 3 0,4-3 0,4-1 0,4 2 0,2-1 0,5-1 0,3-3 0,3 1 0,4-4 0,3-5 0,5 2 0,2-4 0,5-4 0,2-2 0,12-1 0,-5-7 0,6-4 0,4-2 0,2-5 0,3-4 0,0-3 0,6-3 0,6-4 0,2-5 0,-3 0 0,-3-5 0,-5 2 0,-3-5 0,-4-2 0,-13 4 0,-1-3 0,-4-2 0,-4-2 0,-3-1 0,-3-3 0,-5-5 0,-3-1 0,-5-2 0,-4-2 0,-6-1 0,-3 2 0,-5-7 0,-4 1 0,-6-2 0,-1 0 0,-8-4 0,-2 3 0,0 11 0,-1-1 0,0 4 0,-2 4 0,0 0 0,1 3-475,0 5-471,5 3-1186,6-1-1905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01.53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8EDA0ED7-E327-426B-805A-4BF883FDB20F}" emma:medium="tactile" emma:mode="ink">
          <msink:context xmlns:msink="http://schemas.microsoft.com/ink/2010/main" type="writingRegion" rotatedBoundingBox="16545,5617 19328,5489 19397,6985 16614,7113"/>
        </emma:interpretation>
      </emma:emma>
    </inkml:annotationXML>
    <inkml:traceGroup>
      <inkml:annotationXML>
        <emma:emma xmlns:emma="http://www.w3.org/2003/04/emma" version="1.0">
          <emma:interpretation id="{4B115833-83DE-4C5A-A103-DD40575DFDB5}" emma:medium="tactile" emma:mode="ink">
            <msink:context xmlns:msink="http://schemas.microsoft.com/ink/2010/main" type="paragraph" rotatedBoundingBox="16551,5609 18625,5610 18624,6288 16550,6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5E7901-2A08-4051-B54D-468EC2549AAB}" emma:medium="tactile" emma:mode="ink">
              <msink:context xmlns:msink="http://schemas.microsoft.com/ink/2010/main" type="line" rotatedBoundingBox="16551,5609 18625,5610 18624,6288 16550,6287"/>
            </emma:interpretation>
          </emma:emma>
        </inkml:annotationXML>
        <inkml:traceGroup>
          <inkml:annotationXML>
            <emma:emma xmlns:emma="http://www.w3.org/2003/04/emma" version="1.0">
              <emma:interpretation id="{34770BAA-5296-440A-8855-BE14CD3FCA02}" emma:medium="tactile" emma:mode="ink">
                <msink:context xmlns:msink="http://schemas.microsoft.com/ink/2010/main" type="inkWord" rotatedBoundingBox="16551,5609 18625,5610 18624,6288 16550,6287"/>
              </emma:interpretation>
              <emma:one-of disjunction-type="recognition" id="oneOf0">
                <emma:interpretation id="interp0" emma:lang="en-IN" emma:confidence="0">
                  <emma:literal>line</emma:literal>
                </emma:interpretation>
                <emma:interpretation id="interp1" emma:lang="en-IN" emma:confidence="0">
                  <emma:literal>f c</emma:literal>
                </emma:interpretation>
                <emma:interpretation id="interp2" emma:lang="en-IN" emma:confidence="0">
                  <emma:literal>i, = c</emma:literal>
                </emma:interpretation>
                <emma:interpretation id="interp3" emma:lang="en-IN" emma:confidence="0">
                  <emma:literal>e</emma:literal>
                </emma:interpretation>
                <emma:interpretation id="interp4" emma:lang="en-IN" emma:confidence="0">
                  <emma:literal>f C</emma:literal>
                </emma:interpretation>
              </emma:one-of>
            </emma:emma>
          </inkml:annotationXML>
          <inkml:trace contextRef="#ctx0" brushRef="#br0">16584 5868 383,'0'0'861,"-5"-11"-93,5 11-66,0 0-41,-4-12-56,4 12-55,0 0-100,-4-10-49,4 10-22,0 0 31,0 0-11,0 0-21,-2 14-22,2-14-12,-2 20-40,2-8-64,0 2-240,2 3 0,-2 0 0,1 3 0,0-3 0,1 2 0,-1 0 0,0-1 0,1 1 0,0-3 0,2 0 0,-1 0 0,3-1 0,-1-2 0,1 0 0,1-2 0,-1-1 0,2-2 0,-2 0 0,1-3 0,-7-5 0,16 6 0,-16-6-427,16 0-82,-16 0-84,15-6-92,-8 1-56,0-2-173,-1-2-460,3-3-973</inkml:trace>
          <inkml:trace contextRef="#ctx0" brushRef="#br0" timeOffset="300.845">16597 5789 233,'0'0'813,"-17"-2"-143,17 2-34,-13-3-88,13 3-56,0 0-35,-13 0-64,13 0-9,0 0-50,0 0-6,0 0-62,0 0 0,10-11-32,-10 11-2,18-8-27,-6 1-20,1 2 2,2-4-51,2 0-24,-2 0-14,2 0 11,-3-1-30,-2 2-17,-2-3 3,0 1-23,-1 0-7,-4 1-2,0 0 9,-5 9-19,4-16-5,-4 16-10,-4-11 7,4 11-8,-10-8-1,10 8-1,-16-5-1,16 5-32,-21 1-41,8 1-37,0 2-53,-1 4-13,-1 3-87,-1 2-64,0-1-103,1 5-124,1 2-106,1 1-932,4-2-1237</inkml:trace>
          <inkml:trace contextRef="#ctx0" brushRef="#br0" timeOffset="585.812">16898 6084 948,'0'0'986,"0"0"-121,-2-9-76,2 9-80,0 0-76,0 0-139,-6-9-13,6 9-47,0 0 17,0 0-49,0 0 1,-5 13-14,5-13-182,-3 15-207,3-15 0,-3 19 0,2-7 0,1-12 0,-1 24 0,1-13 0,-2 3 0,2-2 0,-1 0 0,1-12 0,0 22 0,0-22 0,0 21 0,0-21 0,0 17 0,0-17 0,1 13 0,-1-13-348,0 0-332,3 13-153,-3-13-223,0 0-612,12 4-1337</inkml:trace>
          <inkml:trace contextRef="#ctx0" brushRef="#br0" timeOffset="839.758">17265 5908 768,'0'0'1031,"0"0"-180,0 0-64,0 0-77,-9-6-63,9 6-81,0 0-39,0 0-40,0 0-42,0 0-44,13-7-42,-13 7-36,14-2-43,-2 0-271,-1 0-9,2 1 0,-2-1 0,2 1 0,1 0 0,-2 0 0,3-1 0,-2 0 0,-13 2 0,24-1 0,-12 0 0,-12 1-271,20-3-187,-20 3-54,18 0-98,-18 0-84,11 0-124,-11 0-713,11 3-1165</inkml:trace>
          <inkml:trace contextRef="#ctx0" brushRef="#br0" timeOffset="1024.691">17286 6067 614,'-13'10'890,"13"-10"-103,0 0-108,-5 7-67,5-7-91,0 0-74,8 6-50,-8-6-62,13 1-56,-13-1-45,22-1-13,-8 0-71,3-1 2,2-1-64,1 1 12,0-1-68,3 1-94,-3-2-116,2-2-105,-2 4-150,-1-1-101,-2-1-139,2-1-718,-3 2-992</inkml:trace>
          <inkml:trace contextRef="#ctx0" brushRef="#br0" timeOffset="1742.321">18440 5828 484,'11'-8'861,"-11"8"-124,9-7-88,-9 7-52,8-8-77,-8 8-42,7-10-92,-7 10-28,3-11-71,-3 11-13,-3-12-45,3 12-15,-7-12-38,7 12-17,-12-11-34,3 5 7,-2 1-17,-1 2-2,-2-3-13,-2 4-16,-2-1-14,-2 3-13,0 0-5,0 3-13,-3 3-8,0-1-3,1 3-2,0 1 2,3 3-2,0 0 8,3 3 3,0-1 6,3 3-1,2 0 26,3 0-42,3 0 26,2 0-37,3-2 25,3 2-35,3 0 50,3 0-55,5-1 25,0-1-35,4-1 30,1-1-34,2-2 38,0-1-37,2-2 34,1-1-34,-1 0 39,1-2-4,-1-3 71,-3 3 10,1-4-48,0-1-55,-1-1 0,1-1 0,-2-1 0,-1 3 0,2-4 0,-4 2 0,-1-2 0,-3 0 0,1 1 0,-3-1 0,0 1 0,-10 3 0,14-8 0,-14 8 0,9-7 0,-9 7 0,0 0 0,8-7-200,-8 7-538,0 0-151,0 0-1114,-14-3-1757</inkml:trace>
        </inkml:traceGroup>
      </inkml:traceGroup>
    </inkml:traceGroup>
    <inkml:traceGroup>
      <inkml:annotationXML>
        <emma:emma xmlns:emma="http://www.w3.org/2003/04/emma" version="1.0">
          <emma:interpretation id="{DFB2854A-DAE8-42A5-82EA-0A15B1486392}" emma:medium="tactile" emma:mode="ink">
            <msink:context xmlns:msink="http://schemas.microsoft.com/ink/2010/main" type="paragraph" rotatedBoundingBox="16650,6640 19376,6515 19397,6985 16671,71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B936A5-33D6-4B4C-A881-725CDDD6D31D}" emma:medium="tactile" emma:mode="ink">
              <msink:context xmlns:msink="http://schemas.microsoft.com/ink/2010/main" type="inkBullet" rotatedBoundingBox="16652,6685 17213,6659 17227,6967 16666,6993"/>
            </emma:interpretation>
            <emma:one-of disjunction-type="recognition" id="oneOf1">
              <emma:interpretation id="interp5" emma:lang="en-IN" emma:confidence="0">
                <emma:literal>c</emma:literal>
              </emma:interpretation>
              <emma:interpretation id="interp6" emma:lang="en-IN" emma:confidence="0">
                <emma:literal>C</emma:literal>
              </emma:interpretation>
              <emma:interpretation id="interp7" emma:lang="en-IN" emma:confidence="0">
                <emma:literal>a</emma:literal>
              </emma:interpretation>
              <emma:interpretation id="interp8" emma:lang="en-IN" emma:confidence="0">
                <emma:literal>e</emma:literal>
              </emma:interpretation>
              <emma:interpretation id="interp9" emma:lang="en-IN" emma:confidence="0">
                <emma:literal>E</emma:literal>
              </emma:interpretation>
            </emma:one-of>
          </emma:emma>
        </inkml:annotationXML>
        <inkml:trace contextRef="#ctx0" brushRef="#br0" timeOffset="3308.94">16885 6737 127,'0'0'771,"0"0"-151,6-10-54,-6 10-38,6-9-42,-6 9-27,7-9-53,-7 9-17,0 0-65,6-12 4,-6 12-29,0 0-40,1-11-35,-1 11-30,-6-7-34,6 7-13,-14-3-16,14 3-9,-22-1-10,8 2-7,0 1-7,-4 2-12,1 3-12,-2 0 31,-1 4-39,2 0 44,0 1-48,3 3 30,0-3-45,2 5 27,0 1-40,5 0 30,3-3-41,3 3 26,2-4-39,2 1 30,5 1-44,2-1 36,4 0-39,3-2-1,3-1-68,3-2 5,1-1-72,5-1 11,-1-4-57,1 0-15,0-1-12,0-3-3,1 0-3,-2-3 13,1 0 15,-1-2 14,-1 0 26,-3 0 40,0-2 3,-2-2 0,-1 0 6,-2-2 9,-2 3 17,-4-4 17,-1 3 15,-1 0-6,-3 1 19,-1 0 8,-2-1 7,-4 9 3,4-11 8,-4 11-3,0 0 3,0-11 2,0 11 0,0 0-2,-5-10-31,5 10-39,0 0-68,0 0-45,-11-1-70,11 1-35,0 0-100,0 0-157,0 0-303,-12 1-402</inkml:trace>
      </inkml:traceGroup>
      <inkml:traceGroup>
        <inkml:annotationXML>
          <emma:emma xmlns:emma="http://www.w3.org/2003/04/emma" version="1.0">
            <emma:interpretation id="{9ED438FF-BA80-47DB-A8A8-C26021B25EA5}" emma:medium="tactile" emma:mode="ink">
              <msink:context xmlns:msink="http://schemas.microsoft.com/ink/2010/main" type="line" rotatedBoundingBox="17697,6592 19376,6515 19397,6985 17718,7062"/>
            </emma:interpretation>
          </emma:emma>
        </inkml:annotationXML>
        <inkml:traceGroup>
          <inkml:annotationXML>
            <emma:emma xmlns:emma="http://www.w3.org/2003/04/emma" version="1.0">
              <emma:interpretation id="{2924C80C-69DD-43BF-B36E-8E232053C0AF}" emma:medium="tactile" emma:mode="ink">
                <msink:context xmlns:msink="http://schemas.microsoft.com/ink/2010/main" type="inkWord" rotatedBoundingBox="17703,6734 18021,6719 18029,6894 17711,6908"/>
              </emma:interpretation>
              <emma:one-of disjunction-type="recognition" id="oneOf2">
                <emma:interpretation id="interp10" emma:lang="en-IN" emma:confidence="0">
                  <emma:literal>=</emma:literal>
                </emma:interpretation>
                <emma:interpretation id="interp11" emma:lang="en-IN" emma:confidence="0">
                  <emma:literal>#</emma:literal>
                </emma:interpretation>
                <emma:interpretation id="interp12" emma:lang="en-IN" emma:confidence="0">
                  <emma:literal>¥</emma:literal>
                </emma:interpretation>
                <emma:interpretation id="interp13" emma:lang="en-IN" emma:confidence="0">
                  <emma:literal>E</emma:literal>
                </emma:interpretation>
                <emma:interpretation id="interp14" emma:lang="en-IN" emma:confidence="0">
                  <emma:literal>z</emma:literal>
                </emma:interpretation>
              </emma:one-of>
            </emma:emma>
          </inkml:annotationXML>
          <inkml:trace contextRef="#ctx0" brushRef="#br0" timeOffset="3747.791">17739 6748 713,'0'0'878,"-10"-3"-112,10 3-120,0 0 1,-14-3-57,14 3-71,0 0-58,-11-2 1,11 2-74,0 0 10,0 0-52,0 0 27,0 0-31,0 0-3,0 0-57,7-6-241,-7 6-41,19 0 0,-5-1 0,1 1 0,0-1 0,4 1 0,-1 0 0,0-2 0,1 2 0,0-1 0,-2 1 0,2-1 0,-2 1 0,-1 0 0,-3 0 0,2 0 0,-3-1-291,-12 1-204,20-2-58,-20 2-87,14 2-44,-14-2-85,12 1-741,-12-1-1138</inkml:trace>
          <inkml:trace contextRef="#ctx0" brushRef="#br0" timeOffset="3948.336">17761 6850 460,'-10'6'848,"1"-1"-106,9-5-42,-10 7-61,10-7-27,-7 7-72,7-7-37,0 0-87,0 0 11,5 14-64,-5-14-41,12 6-27,-12-6-49,22 2-5,-8 1-29,0-3-46,2 1-32,2-1-28,1 0-20,-1 0-26,1-1-68,1 1-85,-2-1-97,1-1-128,-5 1-115,4 0-87,-4 1-171,0 0-165,-3-3-730,3 1-1236</inkml:trace>
        </inkml:traceGroup>
        <inkml:traceGroup>
          <inkml:annotationXML>
            <emma:emma xmlns:emma="http://www.w3.org/2003/04/emma" version="1.0">
              <emma:interpretation id="{A1BDFBFF-CB81-4C9A-BECD-3D44B75E834F}" emma:medium="tactile" emma:mode="ink">
                <msink:context xmlns:msink="http://schemas.microsoft.com/ink/2010/main" type="inkWord" rotatedBoundingBox="18358,6561 19376,6515 19397,6985 18380,7031"/>
              </emma:interpretation>
              <emma:one-of disjunction-type="recognition" id="oneOf3">
                <emma:interpretation id="interp15" emma:lang="en-IN" emma:confidence="0">
                  <emma:literal>25</emma:literal>
                </emma:interpretation>
                <emma:interpretation id="interp16" emma:lang="en-IN" emma:confidence="0">
                  <emma:literal>255</emma:literal>
                </emma:interpretation>
                <emma:interpretation id="interp17" emma:lang="en-IN" emma:confidence="0">
                  <emma:literal>₹ 5</emma:literal>
                </emma:interpretation>
                <emma:interpretation id="interp18" emma:lang="en-IN" emma:confidence="0">
                  <emma:literal>55</emma:literal>
                </emma:interpretation>
                <emma:interpretation id="interp19" emma:lang="en-IN" emma:confidence="0">
                  <emma:literal>25 s</emma:literal>
                </emma:interpretation>
              </emma:one-of>
            </emma:emma>
          </inkml:annotationXML>
          <inkml:trace contextRef="#ctx0" brushRef="#br0" timeOffset="4650.262">18405 6692 494,'0'0'745,"-14"-1"-116,14 1-27,-13-2-68,13 2-23,-9-5-53,9 5-28,-5-7-75,5 7 2,0 0-34,3-15-22,-3 15-5,10-12-10,0 7-11,0-2 28,3 2-36,3-2 29,0 2-32,1 2 23,2 1-109,-1-1-178,2 1 0,-1 2 0,-2 0 0,2 3 0,-3 1 0,-1-1 0,-1 3 0,-1 2 0,-3 0 0,-2 3 0,-3-2 0,-2 4 0,-3-13 0,-3 24 0,-4-9 0,-4 2 0,-3-1 0,0-1 0,-4 3 0,-1-3 0,1 0 0,2-2 0,0-1 0,0 1 0,2-4 0,3-1 0,-2 1 0,4-4 0,1 2 0,2-2 0,6-5 0,-13 10 0,13-10 0,-6 8 0,6-8 0,0 0 0,4 9 0,-4-9 0,11 2 0,-11-2 0,19 1 0,-7-2 0,6 0 0,1-1 0,0 0 0,3 0 0,2-3 0,0 2 0,0-1 0,0-1 0,0 3-425,0-4-93,-2 3-83,-1 0-72,-2-2-83,0 2-71,-1-1-569,-1-1-998</inkml:trace>
          <inkml:trace contextRef="#ctx0" brushRef="#br0" timeOffset="5035.76">19049 6699 761,'3'-17'729,"-3"17"-52,1-12-47,-1 12-76,-3-15-25,3 15-70,-6-14-40,6 14-54,-9-12-2,9 12-37,-12-8-28,12 8-29,-12-7-37,12 7-31,-12-3-15,12 3-31,-12-1-28,12 1-11,-11 6-15,11-6 8,-7 8-32,7-8 17,-6 12-48,6-12 25,-2 20-40,3-8 31,0-1-37,2 2 18,0 0-35,2 2 31,0-1-6,1 1-8,4 2-5,1-2-9,-1 0-20,3 2 18,-3-2-9,3 0 0,-2-2 0,-1-2 0,2 0 0,-3 0 0,0 0 0,0-2 0,-2-1 0,0-1 0,-2 0 0,-5-7 0,11 13 0,-11-13 0,8 9 0,-8-9 0,4 10 0,-4-10 0,0 0 0,-4 15 0,4-15 0,-6 6 0,6-6 0,-12 7 0,12-7 0,-15 5 0,15-5 0,-22 3 0,22-3 0,-23-3 0,12 3-11,-1-4-490,-2 0-56,0-3-116,0 0-72,2-2-150,0-4-630,3-1-1158</inkml:trace>
          <inkml:trace contextRef="#ctx0" brushRef="#br0" timeOffset="5236.295">19002 6619 625,'0'0'1000,"9"-5"-162,-9 5-72,16-4-72,-5 1-73,1 0-85,1 2-49,4-3-47,1 0-56,1-1-59,4 2-56,-1-3-48,2 0-40,0 1-29,-1 0-34,-1-1-23,-3 1-14,-1 0-24,-3 1-35,0-2-59,0 1-128,-4 0-110,1 0-152,-5 1-142,-7 4-192,9-5-1031,-9 5-1493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9.31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D7DE02C-3587-4A52-8C05-94A86DD990B2}" emma:medium="tactile" emma:mode="ink">
          <msink:context xmlns:msink="http://schemas.microsoft.com/ink/2010/main" type="inkDrawing" rotatedBoundingBox="23883,5524 25655,5375 25776,6809 24004,6959" hotPoints="25618,6189 24811,6995 24004,6189 24811,5382" semanticType="enclosure" shapeName="Circle">
            <msink:destinationLink direction="with" ref="{58EC05B8-695D-4261-8E6D-0813718BE2B6}"/>
          </msink:context>
        </emma:interpretation>
      </emma:emma>
    </inkml:annotationXML>
    <inkml:trace contextRef="#ctx0" brushRef="#br0">25325 5789 562,'-13'-27'643,"0"1"-82,-1 0-15,-6-4-71,0 3-46,-3 1-31,0 1-32,-2 1-44,-1 2-19,-1 0-40,2 5-4,-2 1-40,-2 4 4,0 0-52,-4 1-3,1 3 2,-4 3-25,0 1-23,-4 3 0,-1 1 10,-6 5-14,-2 3-15,-1 3-8,-2 1-13,-7 7 6,3 6 17,1 1-8,3 3 2,-1 1 3,6 3 6,0 3-2,3 1 6,2 2-5,5 2 1,2 2 34,5 4-122,3-2-20,4 5 0,8-6 0,2 2 0,4 1 0,4 3 0,3-1 0,4-1 0,4 1 0,4-1 0,10 5 0,2-1 0,7-2 0,4-5 0,5-1 0,7-3 0,4-2 0,3-3 0,4-5 0,4-3 0,4-5 0,1-1 0,3-5 0,2-4 0,2-4 0,0-2 0,-9-4 0,-1-2 0,0-2 0,8-6 0,-12 0 0,-2-1 0,0-3 0,2-6 0,-1-3 0,-3-2 0,-2-2 0,-7-4 0,0-3 0,-5-5 0,-2-4 0,-6-2 0,-4-6 0,-3-3 0,-4-3 0,-6-4 0,-6-3 0,-4 6 0,-8-3 0,-5-12 0,-6 2 0,-8-1 0,-3 4 0,-6 4 0,-5 1 0,-4 6 0,-4 5 0,-2 4 0,-2 6 0,-2 7 0,1 1 0,-4 8-81,7 7-385,-3 7-52,-3 3-129,-2 6-135,0 6-169,-15 2-555,1 9-1133</inkml:trace>
    <inkml:trace contextRef="#ctx0" brushRef="#br0" timeOffset="-538.695">24913 5985 810,'0'0'679,"0"0"-47,0 0-64,1-13-44,-1 13-48,0 0-1,3-9-64,-3 9-20,0 0-65,0 0-30,0 0-65,0-13-23,0 13-18,0 0 25,0 0-9,-3 11-21,3-11 35,-5 14-55,1-2 0,-2 1-49,1 1 15,-5 3-46,0 1 17,-1 0-48,2-1-11,-5 0-5,3 0-8,-3 0-2,1-1-3,0 0-11,-1-2 0,1-1 0,1 0 14,1-3-25,2 1-1,-1-2-1,4 0-2,-1-4 3,7-5 4,-10 12-1,10-12 0,-9 9-4,9-9-2,0 0 3,0 0-3,3 12 3,-3-12-1,12 6-2,-1-4-6,1 1-7,1-1-16,1 1-18,6-1-17,-1 0 3,2-2-12,0 2-4,2-1-5,1-1-11,-2 0 10,3 0 7,2-3 3,-3 3 5,-2-3 12,-1 1 13,-2-2 5,-2 0 7,-1 0 6,0-3 2,-3 2 5,0-3-2,-3 0-1,-2-2 5,-1 0 3,-4-1-1,0 0 4,-2-1 3,2 0 3,-6 0 1,2 0 2,-2 0-10,1 0 16,-1 0 11,1 2 14,-1 0 15,3 10-2,-4-14-3,4 14-7,-4-10 20,4 10 7,0 0 85,0 0-41,-6 7 23,6-7-37,0 17 4,0-5-38,0 2-9,1 1-2,-2 2-14,1 3-6,1-1 5,-1 3-10,0 0-8,2 2-1,-1-1-4,1 0-29,0-3-78,-1-2-58,2-1-61,0 0-100,1 0-42,-1-5-89,1 2-118,-2-2-69,5-3-156,-7-9-604,11 12-1001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07.48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2D3270DA-3E03-4B44-BE86-252D843BF5BA}" emma:medium="tactile" emma:mode="ink">
          <msink:context xmlns:msink="http://schemas.microsoft.com/ink/2010/main" type="writingRegion" rotatedBoundingBox="26242,5503 29435,5339 29519,6960 26325,7124"/>
        </emma:interpretation>
      </emma:emma>
    </inkml:annotationXML>
    <inkml:traceGroup>
      <inkml:annotationXML>
        <emma:emma xmlns:emma="http://www.w3.org/2003/04/emma" version="1.0">
          <emma:interpretation id="{9FA34C79-4E5D-4C10-9072-B089AF95DFAA}" emma:medium="tactile" emma:mode="ink">
            <msink:context xmlns:msink="http://schemas.microsoft.com/ink/2010/main" type="paragraph" rotatedBoundingBox="26264,5464 28856,5500 28847,6164 26255,6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3C29EF-EFB4-4000-8328-8B0F4C62FA8A}" emma:medium="tactile" emma:mode="ink">
              <msink:context xmlns:msink="http://schemas.microsoft.com/ink/2010/main" type="line" rotatedBoundingBox="26264,5464 28856,5500 28847,6164 26255,6129"/>
            </emma:interpretation>
          </emma:emma>
        </inkml:annotationXML>
        <inkml:traceGroup>
          <inkml:annotationXML>
            <emma:emma xmlns:emma="http://www.w3.org/2003/04/emma" version="1.0">
              <emma:interpretation id="{D5926BF6-0007-4BB8-AC80-68D542575DB3}" emma:medium="tactile" emma:mode="ink">
                <msink:context xmlns:msink="http://schemas.microsoft.com/ink/2010/main" type="inkWord" rotatedBoundingBox="26433,5454 26945,6037 26613,6329 26101,5746"/>
              </emma:interpretation>
              <emma:one-of disjunction-type="recognition" id="oneOf0">
                <emma:interpretation id="interp0" emma:lang="en-IN" emma:confidence="0">
                  <emma:literal>i,</emma:literal>
                </emma:interpretation>
                <emma:interpretation id="interp1" emma:lang="en-IN" emma:confidence="0">
                  <emma:literal>e,</emma:literal>
                </emma:interpretation>
                <emma:interpretation id="interp2" emma:lang="en-IN" emma:confidence="0">
                  <emma:literal>in</emma:literal>
                </emma:interpretation>
                <emma:interpretation id="interp3" emma:lang="en-IN" emma:confidence="0">
                  <emma:literal>is</emma:literal>
                </emma:interpretation>
                <emma:interpretation id="interp4" emma:lang="en-IN" emma:confidence="0">
                  <emma:literal>i</emma:literal>
                </emma:interpretation>
              </emma:one-of>
            </emma:emma>
          </inkml:annotationXML>
          <inkml:trace contextRef="#ctx0" brushRef="#br0">26315 5670 438,'0'0'870,"-11"-7"-102,11 7-38,-10-7-80,10 7-37,-9-5-110,9 5-62,0 0-55,0 0 24,0 0-4,-10 8-9,10-8-25,-4 20-25,2-7-19,2 2-29,-4 4-66,4 0-233,-4 1 0,4-1 0,-1 1 0,1-1 0,0 1 0,1 0 0,3 0 0,0-1 0,1-4 0,0 4 0,1-5 0,3 2 0,1-7 0,1 1 0,0-3-54,0 0-351,0-4-41,-11-3-32,19 2-53,-19-2-34,15-3-10,-7-3-22,0-1-75,1-3-547,-3-5-829</inkml:trace>
          <inkml:trace contextRef="#ctx0" brushRef="#br0" timeOffset="285.182">26361 5573 172,'-11'-2'755,"0"0"-123,11 2-36,-20 2-61,20-2-42,-15 3-26,15-3-58,-12 5-4,12-5-54,0 0 6,-7 9-61,7-9-8,7 6-54,-7-6-2,12 4-15,-12-4-15,21 0-8,-7-2-7,-1 1-11,2-1-18,0-2-5,-1 1-11,-1-2-10,0 1-13,-3 0-15,1-1-10,-1-2-15,-2 2-67,0-1-12,-3-2 0,-1 0 0,-4 8 0,5-14 0,-5 14 0,-3-12 0,3 12 0,-8-9 0,8 9 0,-13-7 0,13 7 0,-21 2 0,10 0-123,-3 3-112,1 3-93,-1 0-61,3 3-90,-3 1-123,1 4-92,0-1-170,3 2-559,2-2-1030</inkml:trace>
          <inkml:trace contextRef="#ctx0" brushRef="#br0" timeOffset="579.394">26725 5985 955,'0'0'991,"10"-5"-142,-10 5-37,7-5-82,-7 5-95,8-4-51,-8 4-56,0 0-63,10-5-50,-10 5-54,0 0 13,0 0 13,0 0-282,15 4-105,-15-4 0,6 9 0,-6-9 0,5 13 0,0-5 0,-5-8 0,7 17 0,-3-8 0,-2 1 0,3 0 0,-3 0 0,0 0 0,2-1 0,-1 0 0,-3-9 0,3 17 0,-3-17 0,4 15 0,-4-15 0,2 9 0,-2-9 0,0 0-606,4 12-215,-4-12-113,0 0-906,0 0-1549</inkml:trace>
        </inkml:traceGroup>
        <inkml:traceGroup>
          <inkml:annotationXML>
            <emma:emma xmlns:emma="http://www.w3.org/2003/04/emma" version="1.0">
              <emma:interpretation id="{FD30E441-4B75-44CF-BA7E-B1188DC72D3F}" emma:medium="tactile" emma:mode="ink">
                <msink:context xmlns:msink="http://schemas.microsoft.com/ink/2010/main" type="inkWord" rotatedBoundingBox="27386,5573 27669,5824 27469,6049 27186,5799"/>
              </emma:interpretation>
              <emma:one-of disjunction-type="recognition" id="oneOf1">
                <emma:interpretation id="interp5" emma:lang="en-IN" emma:confidence="0">
                  <emma:literal>=</emma:literal>
                </emma:interpretation>
                <emma:interpretation id="interp6" emma:lang="en-IN" emma:confidence="0">
                  <emma:literal>#</emma:literal>
                </emma:interpretation>
                <emma:interpretation id="interp7" emma:lang="en-IN" emma:confidence="0">
                  <emma:literal>z</emma:literal>
                </emma:interpretation>
                <emma:interpretation id="interp8" emma:lang="en-IN" emma:confidence="0">
                  <emma:literal>¥</emma:literal>
                </emma:interpretation>
                <emma:interpretation id="interp9" emma:lang="en-IN" emma:confidence="0">
                  <emma:literal>E</emma:literal>
                </emma:interpretation>
              </emma:one-of>
            </emma:emma>
          </inkml:annotationXML>
          <inkml:trace contextRef="#ctx0" brushRef="#br0" timeOffset="842.178">27258 5756 719,'0'0'976,"-4"-7"-111,4 7-71,0 0-57,-7-8-102,7 8-67,0 0-40,0 0-44,0 0-49,3-13-34,-3 13-34,13-4-32,-13 4-17,20-3-289,-9 1-29,1 1 0,1 0 0,2 0 0,-1 1 0,-1-2 0,1 1 0,0-1 0,1 2 0,-2-1 0,1 1 0,-1 0 0,1-1 0,-2 1-299,1-2-240,1 2-84,-14 0-96,22 0-111,-22 0-810,18 0-1300</inkml:trace>
          <inkml:trace contextRef="#ctx0" brushRef="#br0" timeOffset="1033.641">27328 5874 603,'-7'5'947,"1"2"-102,6-7-100,-9 8-49,9-8-111,0 0-78,0 11-57,0-11-72,8 6-63,-8-6-53,18 4-54,-18-4-41,27 1-37,-11-1-29,2 0-17,2-1-46,1 1-124,3-2-102,-4 0-129,5 1-130,-2-1-177,2 0-233,-1-1-586,1 2-1055</inkml:trace>
        </inkml:traceGroup>
        <inkml:traceGroup>
          <inkml:annotationXML>
            <emma:emma xmlns:emma="http://www.w3.org/2003/04/emma" version="1.0">
              <emma:interpretation id="{7C997775-80B0-41A1-A0FC-93C019B9A1B9}" emma:medium="tactile" emma:mode="ink">
                <msink:context xmlns:msink="http://schemas.microsoft.com/ink/2010/main" type="inkWord" rotatedBoundingBox="28251,5491 28856,5500 28848,6078 28244,6070"/>
              </emma:interpretation>
              <emma:one-of disjunction-type="recognition" id="oneOf2">
                <emma:interpretation id="interp10" emma:lang="en-IN" emma:confidence="0">
                  <emma:literal>¥</emma:literal>
                </emma:interpretation>
                <emma:interpretation id="interp11" emma:lang="en-IN" emma:confidence="0">
                  <emma:literal>]</emma:literal>
                </emma:interpretation>
                <emma:interpretation id="interp12" emma:lang="en-IN" emma:confidence="0">
                  <emma:literal>€</emma:literal>
                </emma:interpretation>
                <emma:interpretation id="interp13" emma:lang="en-IN" emma:confidence="0">
                  <emma:literal>*</emma:literal>
                </emma:interpretation>
                <emma:interpretation id="interp14" emma:lang="en-IN" emma:confidence="0">
                  <emma:literal>D</emma:literal>
                </emma:interpretation>
              </emma:one-of>
            </emma:emma>
          </inkml:annotationXML>
          <inkml:trace contextRef="#ctx0" brushRef="#br0" timeOffset="1935.906">28300 5588 880,'-6'-15'780,"1"2"-63,0 3-85,-2-1-40,4 2-21,-4 1-89,5-1-48,2 9-62,-8-12-41,8 12-43,-5-9 9,5 9-14,0 0 5,0 0-32,0 0-26,15 7-26,-1 2-19,4 1-23,5 5-18,3 1-81,4 3-63,3 1 0,3 2 0,0 0 0,1 1 0,0 0 0,0 0 0,0 0 0,-1-1 0,1-1 0,-5 1 0,-1-3 0,-9-4 0,-3-1 0,-5-2 0,2-1 0,-8 0 0,-3-1 0,-5-10 0,-2 17 0,-5-9 0,-6-1 0,-6 2 0,-4-2 0,-7 1 0,-5-1 0,-2-2 0,-1 0 0,-2 2 0,-3-2 0,3 2 0,-3 2 0,7-2 0,2 1-265,-4 4-277,7 0-108,-6 3-164,4 4-1053,5-4-1585</inkml:trace>
          <inkml:trace contextRef="#ctx0" brushRef="#br0" timeOffset="1588.149">28328 5666 98,'-9'-5'855,"9"5"-130,-14-7-45,14 7-28,-8-8-46,8 8-51,-10-10-59,10 10-30,-6-11-6,6 11-9,-4-9-37,4 9-43,0 0-50,-3-11-52,3 11-28,0 0-5,0 0-11,0 0-155,3 17-70,-1-7 0,0 3 0,-2 1 0,0 2 0,0 2 0,-4 2 0,4-2 0,-3 1 0,1 1 0,0-3 0,-1 1 0,3 0 0,-2-1 0,2-3 0,0 1-224,0-3-172,0 0-51,0-12-87,2 18-110,-2-18-82,4 11-925,-4-11-1317</inkml:trace>
        </inkml:traceGroup>
      </inkml:traceGroup>
    </inkml:traceGroup>
    <inkml:traceGroup>
      <inkml:annotationXML>
        <emma:emma xmlns:emma="http://www.w3.org/2003/04/emma" version="1.0">
          <emma:interpretation id="{DF85A81F-DC91-48C6-BAF2-048CC941A0C8}" emma:medium="tactile" emma:mode="ink">
            <msink:context xmlns:msink="http://schemas.microsoft.com/ink/2010/main" type="paragraph" rotatedBoundingBox="26644,6658 29496,6512 29519,6960 26667,71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FB7B0F-B0ED-4FA7-A7E5-921D48C3F306}" emma:medium="tactile" emma:mode="ink">
              <msink:context xmlns:msink="http://schemas.microsoft.com/ink/2010/main" type="line" rotatedBoundingBox="26644,6658 29496,6512 29519,6960 26667,7107"/>
            </emma:interpretation>
          </emma:emma>
        </inkml:annotationXML>
        <inkml:traceGroup>
          <inkml:annotationXML>
            <emma:emma xmlns:emma="http://www.w3.org/2003/04/emma" version="1.0">
              <emma:interpretation id="{464802D5-2E34-420D-95BC-F73613C5440B}" emma:medium="tactile" emma:mode="ink">
                <msink:context xmlns:msink="http://schemas.microsoft.com/ink/2010/main" type="inkWord" rotatedBoundingBox="27804,6599 29496,6512 29518,6948 27826,7035"/>
              </emma:interpretation>
              <emma:one-of disjunction-type="recognition" id="oneOf3">
                <emma:interpretation id="interp15" emma:lang="en-IN" emma:confidence="0">
                  <emma:literal>€26</emma:literal>
                </emma:interpretation>
                <emma:interpretation id="interp16" emma:lang="en-IN" emma:confidence="0">
                  <emma:literal>" 2 6</emma:literal>
                </emma:interpretation>
                <emma:interpretation id="interp17" emma:lang="en-IN" emma:confidence="0">
                  <emma:literal>c = 26</emma:literal>
                </emma:interpretation>
                <emma:interpretation id="interp18" emma:lang="en-IN" emma:confidence="0">
                  <emma:literal>" 26</emma:literal>
                </emma:interpretation>
                <emma:interpretation id="interp19" emma:lang="en-IN" emma:confidence="0">
                  <emma:literal>C = 26</emma:literal>
                </emma:interpretation>
              </emma:one-of>
            </emma:emma>
          </inkml:annotationXML>
          <inkml:trace contextRef="#ctx0" brushRef="#br0" timeOffset="3223.529">27861 6828 459,'-12'4'1008,"1"1"-185,11-5-104,-13 7-44,13-7-75,-8 5-98,8-5-65,0 0-14,0 0-84,8 10-19,-8-10-110,19 4 9,-6-3-83,2 0 13,3 0-70,1 0 25,2-1-93,0 0-55,-1 0-137,0 0-87,2 0-84,-2-1-146,-1 2-132,1-2-170,0 1-611,0-1-1017</inkml:trace>
          <inkml:trace contextRef="#ctx0" brushRef="#br0" timeOffset="3022.958">27858 6756 631,'0'0'839,"-15"-2"-89,15 2-62,-12-4-66,12 4-16,0 0-91,-14-3-33,14 3-32,0 0-38,0 0-46,0 0-35,13-7-35,-13 7-19,22-3-19,-9 1-21,3 1-26,2-1-35,2 0-132,0 0-44,3 1 0,-3-1 0,3 0 0,-2 1 0,0-1 0,0 1 0,-4 0 0,1-1-68,-3 1-270,-1-1-64,-14 2-67,21 0-82,-21 0-85,17 0-96,-17 0-850,0 0-1230</inkml:trace>
          <inkml:trace contextRef="#ctx0" brushRef="#br0" timeOffset="4241.972">28551 6660 357,'0'0'522,"0"0"-73,0 0-51,0 0-20,0 0-26,0 0-39,-9-4-4,9 4-22,0 0 17,0 0-26,-8-3-12,8 3-19,0 0-28,0 0-12,-6-7-25,6 7 4,0 0-11,-7-7-18,7 7-10,0 0-11,-7-6-8,7 6-7,0 0 17,-4-9-28,4 9 13,0 0-10,0 0-15,2-13 11,-2 13 0,12-7-3,-4 3-2,2 1 4,3 1-6,-1-3 6,4 3 0,-2 1 12,1 1-4,2 0-4,3 1-8,-3 3 2,2 1-27,2 2-79,-4 2 0,2 2 0,-3-1 0,-1 2 0,-6-1 0,0 4 0,0-3 0,-5 3 0,-2 1 0,-2-3 0,-2 4 0,-5-5 0,-3 5 0,-1 1 0,-2-3 0,-4 0 0,-1-1 0,2-1 0,-2-1 0,1 0 0,1-2 0,3-1 0,-1-1 0,2-1 0,3 0 0,0-2 0,9-5 0,-15 8 0,15-8 0,-10 6 0,10-6 0,0 0 0,0 0 0,0 0 0,10 5 0,-10-5 0,22-2 0,-9 1 0,3-1 0,5-1 0,3 0 0,3 0 0,1-2 0,1 2 0,3-3 0,1 2 0,-2-2 0,0-2 0,-4 4 0,-2-2 0,0-1-409,-1-1-103,0 2-61,-2-2-95,-2 1-60,-1 0-190,-2 0-475,-2-1-996</inkml:trace>
          <inkml:trace contextRef="#ctx0" brushRef="#br0" timeOffset="4658.712">29416 6590 241,'0'0'891,"8"-15"-129,-8 15-84,5-12-38,-5 12-50,5-11-55,-5 11-76,0 0-34,0-16-41,0 16-32,-5-7-40,5 7-15,-9-9-6,9 9-12,-13-3-14,13 3-18,-19 3-9,8 1-2,-2 1-167,-2 6-69,-2 0 0,1 1 0,0 5 0,-1 0 0,-1 3 0,4 1 0,0 1 0,5-3 0,1 1 0,1 2 0,3-1 0,1-2 0,3-1 0,3 1 0,1-2 0,3 2 0,1-1 0,4 0 0,1-3 0,3-1 0,2-1 0,0-3 0,2-1 0,0-1 0,1-3 0,-2 0 0,0-2 0,-1-2 0,-2-1 0,-1-3 0,0 1 0,-2-1 0,-2-2 0,-2 1 0,-2-2 0,-7 6 0,9-12 0,-9 12 0,-1-12 0,-5 5 0,6 7 0,-14-11 0,3 5 0,-3 2 0,-3-1 0,1 2 0,-2-1 0,0 3 0,-1 0 0,1 1 0,2-1 0,2 1 0,3 1 0,11-1 0,-20 2-50,20-2-615,-11 5-127,11-5-119,0 0-911,0 0-1528</inkml:trace>
          <inkml:trace contextRef="#ctx0" brushRef="#br0" timeOffset="2637.468">27110 6711 634,'0'0'552,"0"0"-61,2-15-24,-2 15-59,0 0-33,0-14-16,0 14-28,0 0-7,-4-12-24,4 12-6,-5-9-31,5 9 5,-9-7-44,9 7 11,-14-5-26,14 5 5,-22-2-41,9 3 13,-3 1-33,-2 2 8,-4 0-17,-1 3 6,-4 4-2,-1 0-1,0 2 22,3 3-21,-2 0 28,-2 3-38,2 4 27,4-4-38,4 2-69,2-1-58,0 2 0,3-5 0,5 2 0,0 1 0,5-3 0,1-2 0,3 1 0,2-1 0,1 1 0,6-3 0,2 1 0,3 0 0,1-1 0,2-4 0,4 1 0,2-4 0,0 1 0,2-1 0,1-3 0,-1-1 0,0 0 0,-3-1 0,-1-1 0,-1 0 0,0 0 0,0-1 0,-4 0 0,2 0 0,-3-1 0,0 0 0,-5-3-204,3 3-327,1-4-101,-5 3-129,3-1-107,3-3-776,-4 0-1306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13.955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CC37148E-9324-40A5-B4C1-C8C70D63E6F9}" emma:medium="tactile" emma:mode="ink">
          <msink:context xmlns:msink="http://schemas.microsoft.com/ink/2010/main" type="writingRegion" rotatedBoundingBox="7124,9742 11778,10115 11626,12022 6971,11649"/>
        </emma:interpretation>
      </emma:emma>
    </inkml:annotationXML>
    <inkml:traceGroup>
      <inkml:annotationXML>
        <emma:emma xmlns:emma="http://www.w3.org/2003/04/emma" version="1.0">
          <emma:interpretation id="{C88D6C3E-4E15-49FC-A397-2C959C8F4361}" emma:medium="tactile" emma:mode="ink">
            <msink:context xmlns:msink="http://schemas.microsoft.com/ink/2010/main" type="paragraph" rotatedBoundingBox="7124,9742 11778,10115 11655,11660 7000,112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EA5C21-81F5-43AD-A934-44D456E6F935}" emma:medium="tactile" emma:mode="ink">
              <msink:context xmlns:msink="http://schemas.microsoft.com/ink/2010/main" type="line" rotatedBoundingBox="7124,9742 11778,10115 11655,11660 7000,11288"/>
            </emma:interpretation>
          </emma:emma>
        </inkml:annotationXML>
        <inkml:traceGroup>
          <inkml:annotationXML>
            <emma:emma xmlns:emma="http://www.w3.org/2003/04/emma" version="1.0">
              <emma:interpretation id="{0B1CA42A-6320-4A94-8390-3835D548DB7E}" emma:medium="tactile" emma:mode="ink">
                <msink:context xmlns:msink="http://schemas.microsoft.com/ink/2010/main" type="inkWord" rotatedBoundingBox="7101,10028 9007,10180 8956,10827 7049,10674"/>
              </emma:interpretation>
              <emma:one-of disjunction-type="recognition" id="oneOf0">
                <emma:interpretation id="interp0" emma:lang="en-IN" emma:confidence="0">
                  <emma:literal>ti-B</emma:literal>
                </emma:interpretation>
                <emma:interpretation id="interp1" emma:lang="en-IN" emma:confidence="0">
                  <emma:literal>tz=B</emma:literal>
                </emma:interpretation>
                <emma:interpretation id="interp2" emma:lang="en-IN" emma:confidence="0">
                  <emma:literal>92B</emma:literal>
                </emma:interpretation>
                <emma:interpretation id="interp3" emma:lang="en-IN" emma:confidence="0">
                  <emma:literal>927B</emma:literal>
                </emma:interpretation>
                <emma:interpretation id="interp4" emma:lang="en-IN" emma:confidence="0">
                  <emma:literal>920B</emma:literal>
                </emma:interpretation>
              </emma:one-of>
            </emma:emma>
          </inkml:annotationXML>
          <inkml:trace contextRef="#ctx0" brushRef="#br0">7242 10366 631,'-6'-11'1012,"3"3"-166,3 8-82,-6-16-51,6 16-25,-5-13-66,5 13-54,-5-12-48,5 12-49,-4-9-44,4 9-40,0 0-17,-6-8-198,6 8-172,0 0 0,-6 10 0,6-10 0,-6 20 0,3-7 0,0 2 0,-1 2 0,0 0 0,0 1 0,2 1 0,-1 0 0,2 0 0,-1 1 0,2-1 0,0 1 0,2-1 0,0-2 0,2 2 0,1-1 0,-1-2 0,2-1 0,1-1 0,-1-2 0,4 0 0,-2-1 0,2-4 0,2 1 0,-2-4 0,0 1 0,3-4 0,-13-1-66,22 0-475,-10-1-37,-1-4-68,0 1-52,-1-5-96,-1 0-749,0-2-1181</inkml:trace>
          <inkml:trace contextRef="#ctx0" brushRef="#br0" timeOffset="298.818">7107 10336 341,'-10'4'809,"-1"-1"-160,11-3-38,-10 5-51,10-5-66,0 0-51,0 0-69,0 0-16,0 0-51,0 0-4,15 1-47,-4-5-2,2-1-28,2-2 7,-1 0-6,4-3-2,-2 0 13,2 1-48,-3-3-12,-2 3-6,-1 0-14,-1-2-9,-2 1-14,-1 0 8,-3 0-40,1 3-48,-2-4-55,-4 11 0,4-15 0,-4 15 0,-1-15 0,1 15 0,-7-10 0,7 10 0,-11-7 0,11 7 0,-13-1 0,13 1 0,-16 1 0,7 3 0,0 1 0,-1 1-100,1 3-212,0-1-100,1 3-77,-1 1-132,3 1-138,2 1-205,1-1-476,3-1-1053</inkml:trace>
          <inkml:trace contextRef="#ctx0" brushRef="#br0" timeOffset="637.392">7522 10516 159,'0'0'1097,"0"0"-269,0 0-76,8-6-56,-8 6-65,0 0-110,8-8-82,-8 8-52,8-7-44,-8 7-35,12-5 6,-12 5-82,15-1 5,-15 1-76,17 1-7,-17-1-47,16 5 12,-8 0-51,-8-5 18,12 12-43,-12-12 20,7 16-36,-7-16 17,0 16-39,-2-6 30,-1 0 9,-2 1-54,0 1 41,-3-2-14,1 2-1,0-2-4,1-1-2,-1-1-34,1 0 36,0 0-36,6-8 34,-8 12-34,8-12 45,-5 8-11,5-8-34,0 0 30,2 10-26,-2-10 34,0 0-34,13 3 30,-13-3-49,17 0-36,-17 0-57,24-3-117,-10-1-54,3 0-56,-2 1-78,3-2-95,0 0-81,-1-1-64,0 0-755,1-3-1042</inkml:trace>
          <inkml:trace contextRef="#ctx0" brushRef="#br0" timeOffset="853.621">7972 10432 43,'0'0'1068,"0"0"-204,0 0-128,0 0-60,0 0-78,1-11-62,-1 11-100,0 0-54,9-6-34,-9 6-48,13-5-37,-13 5-46,16-5-38,-5 3-34,1 0-31,-1 0-19,0-1-17,2 1-16,-1 0-27,0 1-60,0-1-73,-1 2-80,-11 0-99,19-3-40,-19 3-123,17-1-105,-17 1-110,14 0-818,-14 0-1093</inkml:trace>
          <inkml:trace contextRef="#ctx0" brushRef="#br0" timeOffset="1054.177">7990 10522 189,'-7'7'1035,"7"-7"-216,-7 8-71,7-8-69,0 0-61,-4 9-93,4-9-86,0 0-57,8 5-58,-8-5 5,11 2-95,-11-2 1,19-2-89,-7 2 14,2-2-74,0-1 24,2 0-64,0-1 12,2 1-115,-2 1-62,0-3-77,-1 1-74,0 0-84,1 0-106,-4 1-56,3-1-53,-2-1-115,2 3-558,-1-3-852</inkml:trace>
          <inkml:trace contextRef="#ctx0" brushRef="#br0" timeOffset="1301.576">8593 10293 238,'4'-12'933,"-4"12"-188,0 0-4,4-13-98,-4 13-35,0 0-97,0 0-57,2-9-39,-2 9-12,0 0-5,0 0-3,0 0-84,0 0-22,2 16-25,-2-16-22,2 15-25,-2-15-38,2 21-10,0-10-133,-1 0-36,-1 1 0,0 0 0,1 0 0,-1 2 0,2-1 0,-1 0 0,-1 0 0,1 0 0,0-1-134,-1 0-131,2-2-82,-2-10-64,0 19-87,0-19-115,1 16-137,-1-16-159,-3 15-445,3-15-955</inkml:trace>
          <inkml:trace contextRef="#ctx0" brushRef="#br0" timeOffset="1771.689">8607 10271 849,'4'-15'731,"1"2"-79,1 2-78,2-2-24,1 2-59,0 1-21,0 0-77,3 3-20,0-1-37,1 1-24,1 5-12,-3-1-40,3 2-23,-1 1 27,1 1-65,-2 2 2,-1 3-58,-1 0-18,-1 3-18,-2-1-27,-2 2-13,0-1-24,-2 1 1,-3 3-8,-2 0-9,-1-3-4,-1 3-6,-1 1-3,-2-2 27,-1 1-43,0-1 15,0-2-48,0 1 8,2-2-44,-2-1 33,3-1-53,0 0-3,5-7 3,-8 10 8,8-10 14,0 0 17,-2 9 10,2-9 8,0 0 7,11-1 4,-11 1 2,14-3 1,-14 3 13,17-6 1,-7 4 1,-10 2-5,22-7 7,-22 7 1,23-3 2,-12 1 1,-11 2 3,26 0 19,-13 2 18,-2 1 16,1-1 64,0 4-9,-1-2 39,-1 1-18,0 2 32,-1-2-28,-1 2-10,-1 1-127,-2 0 0,-5-8 0,7 14 0,-7-14 0,2 15 0,-2-15 0,-3 14 0,-1-5 0,4-9 0,-13 12 0,7-4 0,-3-3 0,-4 0 0,0 2 0,0-3 0,-2-1 0,0-1 0,-1-1 0,1 0 0,-2-1 0,0-2 0,0 0 0,-1-1 0,1-1-152,-2-3-456,-1 2-181,1-3-260,-2-1-717,3-1-1460</inkml:trace>
        </inkml:traceGroup>
        <inkml:traceGroup>
          <inkml:annotationXML>
            <emma:emma xmlns:emma="http://www.w3.org/2003/04/emma" version="1.0">
              <emma:interpretation id="{1308C287-1C4B-4A5B-A4DB-CE6775ECD393}" emma:medium="tactile" emma:mode="ink">
                <msink:context xmlns:msink="http://schemas.microsoft.com/ink/2010/main" type="inkWord" rotatedBoundingBox="10065,9978 11778,10115 11655,11660 9941,11523">
                  <msink:destinationLink direction="with" ref="{23B7B8C6-FF19-4775-AFE4-9689A08CA49C}"/>
                </msink:context>
              </emma:interpretation>
              <emma:one-of disjunction-type="recognition" id="oneOf1">
                <emma:interpretation id="interp5" emma:lang="en-IN" emma:confidence="0">
                  <emma:literal>so</emma:literal>
                </emma:interpretation>
                <emma:interpretation id="interp6" emma:lang="en-IN" emma:confidence="0">
                  <emma:literal>be</emma:literal>
                </emma:interpretation>
                <emma:interpretation id="interp7" emma:lang="en-IN" emma:confidence="0">
                  <emma:literal>@</emma:literal>
                </emma:interpretation>
                <emma:interpretation id="interp8" emma:lang="en-IN" emma:confidence="0">
                  <emma:literal>see</emma:literal>
                </emma:interpretation>
                <emma:interpretation id="interp9" emma:lang="en-IN" emma:confidence="0">
                  <emma:literal>se</emma:literal>
                </emma:interpretation>
              </emma:one-of>
            </emma:emma>
          </inkml:annotationXML>
          <inkml:trace contextRef="#ctx0" brushRef="#br1" timeOffset="-33221.514">10616 10568 515,'-2'-14'883,"2"14"-124,0-12-75,0 12-75,0 0-30,0-17-78,0 17-77,-2-10-45,2 10-67,0 0-47,-9-10-36,9 10-20,0 0-18,-12 0 27,12 0-57,-10 6 32,10-6-50,-11 13 14,6-4-54,1 0 22,0 0-48,0 5 28,1 1-14,0-1-11,2 1-40,2-1 26,-1 1-40,3 2 29,0 0-43,2 0-12,2 2 0,3 0 0,3-2 0,2 4 0,4-1 0,3-2 0,0 0 0,3-3 0,2 0 0,0-1 0,1-1 0,0-1 0,-1 0 0,1 0 0,-8-2 0,1-2 0,-1 3 0,-6-5 0,3 0 0,-6 3 0,1-2 0,-2 0 0,-2-1 0,-3 2 0,-5-8 0,4 14 0,-4-14 0,-4 15 0,-4-6 0,-2-1 0,-2 1 0,-5 0 0,-2-1 0,-3 1 0,-2-2 0,-1-1 0,0-2 0,-2 2 0,-1-4 0,-2 0 0,2-3 0,0 0-305,1-3-96,-3-2-72,2-4-102,3-1-128,1-2-155,4-6-687,0-1-1185</inkml:trace>
          <inkml:trace contextRef="#ctx0" brushRef="#br1" timeOffset="-32572.943">10542 10542 122,'0'0'745,"16"-8"-177,-4 3-69,3 0-50,2 0-77,6-3-57,1 0-35,4-2-19,4-2-21,4 0-36,2-1 37,3-1-62,0 0-13,0 0-49,0 1-6,-2-2-42,1 1 6,-3-1-31,0 1-3,-8 1-17,2 1 12,-7-1-24,1 0 12,-1-1-19,-5 4 15,-4-4-19,2 2 17,-7 2-31,1-3 15,-4 1-11,-2 0 25,-2 2-20,-5-1 9,0 1 9,-3-3-8,-5 1 1,-3 0-1,-4 0 4,-2 0-2,-5 0 7,-3 3 8,-3-1-2,-5 4 17,0 2 20,-5 0 14,-1 4 7,-9 2 16,-2 2 7,0 1-1,-4 5 20,-7 3 23,-1 4-6,3 4 15,0 0-15,2 4-9,2 1 41,3 3-50,4 1 42,1 3-38,6 3 20,1 3-40,5 0 28,5 2 5,2 4 12,4 3-11,4 0-40,3 5-98,5-9 0,2 4 0,3 2 0,2-1 0,1 2 0,5-1 0,2 0 0,2 0 0,5 0 0,1-2 0,2-3 0,6 0 0,2-2 0,8 2 0,2 0 0,4-5 0,6-4 0,0-3 0,-2-8 0,3-1 0,3-6 0,3-2 0,6-4 0,1-4 0,3-4 0,3-5 0,13-5 0,1-5 0,2-3 0,0-4 0,2-4 0,0-3 0,-2-2 0,-3-2 0,-5-2 0,-1-1 0,-7-3 0,-4 0 0,-5-3 0,-4 0 0,-5-4 0,-6 0 0,-5-2 0,-8 5 0,-6-3 0,-4 1 0,-5-5 0,-5-1 0,-8-3 0,-4 1 0,-7-9 0,-6 0 0,-5-1 0,-3 2 0,-5 2 0,-1 4 0,-1 2 0,-2 4 0,5 6 0,5 7 0,3 4 0,2 3 0,8 6 0,-1 0-405,7 4-404,3 3-207,2-3-864,6 15-1600</inkml:trace>
        </inkml:traceGroup>
      </inkml:traceGroup>
    </inkml:traceGroup>
    <inkml:traceGroup>
      <inkml:annotationXML>
        <emma:emma xmlns:emma="http://www.w3.org/2003/04/emma" version="1.0">
          <emma:interpretation id="{F5020E3F-A12D-4F17-850C-BCD5B9DE0521}" emma:medium="tactile" emma:mode="ink">
            <msink:context xmlns:msink="http://schemas.microsoft.com/ink/2010/main" type="paragraph" rotatedBoundingBox="7439,11256 9346,11300 9335,11744 7429,116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52587D9-2AB1-4144-A4AC-130A370F5710}" emma:medium="tactile" emma:mode="ink">
              <msink:context xmlns:msink="http://schemas.microsoft.com/ink/2010/main" type="line" rotatedBoundingBox="7439,11256 9346,11300 9335,11744 7429,11699"/>
            </emma:interpretation>
          </emma:emma>
        </inkml:annotationXML>
        <inkml:traceGroup>
          <inkml:annotationXML>
            <emma:emma xmlns:emma="http://www.w3.org/2003/04/emma" version="1.0">
              <emma:interpretation id="{02E3EFAC-16C4-447D-9C45-FEAD2725F43A}" emma:medium="tactile" emma:mode="ink">
                <msink:context xmlns:msink="http://schemas.microsoft.com/ink/2010/main" type="inkWord" rotatedBoundingBox="7443,11296 8653,11349 8636,11747 7425,11694"/>
              </emma:interpretation>
              <emma:one-of disjunction-type="recognition" id="oneOf2">
                <emma:interpretation id="interp10" emma:lang="en-IN" emma:confidence="0">
                  <emma:literal>C:</emma:literal>
                </emma:interpretation>
                <emma:interpretation id="interp11" emma:lang="en-IN" emma:confidence="0">
                  <emma:literal>CE</emma:literal>
                </emma:interpretation>
                <emma:interpretation id="interp12" emma:lang="en-IN" emma:confidence="0">
                  <emma:literal>Ct</emma:literal>
                </emma:interpretation>
                <emma:interpretation id="interp13" emma:lang="en-IN" emma:confidence="0">
                  <emma:literal>CF</emma:literal>
                </emma:interpretation>
                <emma:interpretation id="interp14" emma:lang="en-IN" emma:confidence="0">
                  <emma:literal>Ce</emma:literal>
                </emma:interpretation>
              </emma:one-of>
            </emma:emma>
          </inkml:annotationXML>
          <inkml:trace contextRef="#ctx0" brushRef="#br0" timeOffset="2457.531">7722 11401 429,'10'-11'795,"-10"11"-126,10-12-24,-5 4-93,0 2-36,-5 6-63,10-13-29,-10 13-73,7-12-21,-7 12-67,1-11-21,-1 11-63,0 0 7,-6-11-12,6 11-27,-13-6-20,13 6-5,-19-2-6,5 2-8,1 1 2,-2 0 24,-1 2-33,-2 1 35,2 0-48,-2 2 29,-1 1-27,1 0 30,-1 2-40,2 1 35,-1-1-30,1 4 43,1 1-69,3-1-59,-1 2 0,2 2 0,2 0 0,3 1 0,1-1 0,4 0 0,1 1 0,2-1 0,1 1 0,2-2 0,3 0 0,2 1 0,2 0 0,2-3 0,4-1 0,2-1 0,5-1 0,4-3 0,2 0 0,3-3 0,0-1 0,-1-4 0,5 0 0,-1-1 0,0-3-281,-1 0-379,0-2-122,-1-1-153,1 0-813,-5-4-1436</inkml:trace>
          <inkml:trace contextRef="#ctx0" brushRef="#br0" timeOffset="2689.347">8293 11433 227,'0'0'1093,"0"0"-199,-12-5-125,12 5-67,0 0-67,-10-3-64,10 3-115,0 0 4,0 0-77,0 0-4,7-8-84,-7 8 2,13-2-69,-13 2-7,21-3-69,-10 2-3,2 0-57,1 1 11,0 0-52,-1 0-17,0 0-85,2 0-39,-2 0-104,1 0-41,-14 0-88,23 0-57,-23 0-66,18 0-75,-18 0-47,14 1-8,-14-1-107,11 3-624,-11-3-909</inkml:trace>
          <inkml:trace contextRef="#ctx0" brushRef="#br0" timeOffset="2889.895">8332 11554 21,'-7'6'762,"7"-6"-137,-12 9-41,12-9-29,-6 9-55,6-9-26,-4 8-54,4-8-19,0 0-42,1 14-46,-1-14-40,5 8-35,-5-8-45,9 7-27,-9-7-39,17 6-21,-17-6-15,19 2-22,-5 0-11,0-2-25,1 1-55,3-2-76,3 1-69,-1-3-88,1 2-94,3-2-53,1 0-49,2-1-87,0-1-165,4 0-352,1-3-672</inkml:trace>
        </inkml:traceGroup>
        <inkml:traceGroup>
          <inkml:annotationXML>
            <emma:emma xmlns:emma="http://www.w3.org/2003/04/emma" version="1.0">
              <emma:interpretation id="{03398138-9FF8-45E2-BABD-39D38BC92179}" emma:medium="tactile" emma:mode="ink">
                <msink:context xmlns:msink="http://schemas.microsoft.com/ink/2010/main" type="inkWord" rotatedBoundingBox="8721,11344 9313,11283 9353,11665 8760,11726"/>
              </emma:interpretation>
              <emma:one-of disjunction-type="recognition" id="oneOf3">
                <emma:interpretation id="interp15" emma:lang="en-IN" emma:confidence="0">
                  <emma:literal>to</emma:literal>
                </emma:interpretation>
                <emma:interpretation id="interp16" emma:lang="en-IN" emma:confidence="0">
                  <emma:literal>*o</emma:literal>
                </emma:interpretation>
                <emma:interpretation id="interp17" emma:lang="en-IN" emma:confidence="0">
                  <emma:literal>so</emma:literal>
                </emma:interpretation>
                <emma:interpretation id="interp18" emma:lang="en-IN" emma:confidence="0">
                  <emma:literal>o</emma:literal>
                </emma:interpretation>
                <emma:interpretation id="interp19" emma:lang="en-IN" emma:confidence="0">
                  <emma:literal>Do</emma:literal>
                </emma:interpretation>
              </emma:one-of>
            </emma:emma>
          </inkml:annotationXML>
          <inkml:trace contextRef="#ctx0" brushRef="#br0" timeOffset="3576.211">9121 11348 648,'9'-6'752,"-4"-1"-88,-5 7-55,11-12-71,-11 12-30,12-9-19,-12 9-56,7-8-55,-7 8-49,7-6-49,-7 6-42,0 0-9,0 0 4,10-3 23,-10 3-58,0 0 24,0 0-44,4 12 12,-4-12-42,-5 13 17,5-13-36,-8 20 43,3-7-8,-3 0-123,-3 2-41,1 1 0,-3 1 0,-1 0 0,-2 1 0,-1-1 0,-3 2 0,2-1 0,-2-1 0,1-2 0,0-1 0,2 0 0,0-2 0,0 0 0,0-3 0,0 1 0,3-1 0,0-3 0,1 1 0,1-2 0,3-2 0,-2 1 0,11-4 0,-19 2 0,19-2 0,-14-1 0,14 1 0,-15-8 0,15 8 0,-12-12 0,7 6 0,0-5 0,1 2 0,1-1 0,1 0 0,0-1 0,2 11 0,0-22 0,0 22 0,1-22 0,-1 22 0,4-21 0,-2 12 0,-2 9 0,8-17 0,-8 17 0,6-16 0,-6 16 0,9-11 0,-9 11 0,11-5 0,-11 5 0,14-1 0,-14 1 0,14 5 0,-4-1 0,-1 3 0,0 2 0,2-1 0,0 2 0,-1-1 0,1 2 0,-1-1 0,1 1 0,1 1 0,-1 0 0,0 2 0,3-3 0,-3 1 0,2 1 0,-1-3 0,1 1 0,-2-2 0,1 0 0,1-1 0,-2 0 0,2-1 0,0-1 0,-2-1 0,2-2 0,-2 1 0,5-2 0,-3-1 0,-1 0 0,2-2 0,1 1 0,-2-2 0,0 1 0,1-3 0,0 1 0,0-2 0,-1 1 0,-1-3 0,0 0 0,-1 0 0,-1-1 0,-2-1 0,-1 0 0,-2-2 0,1 1 0,-2-1 0,-1 1 0,-2-3 0,-1 0 0,0 1 0,-2 1 0,-1-1 0,0 0 0,-3-1 0,3 4 0,-4-3 0,-1 2 0,1 0 0,-1 4 0,0-2 0,-1 3 0,-2-2 0,1 4 0,-3 0 0,2 1-241,-2 0-448,-1 4-196,14-2-1121,-26 1-1763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7T17:40:34.746"/>
    </inkml:context>
    <inkml:brush xml:id="br0">
      <inkml:brushProperty name="width" value="0.05292" units="cm"/>
      <inkml:brushProperty name="height" value="0.05292" units="cm"/>
      <inkml:brushProperty name="color" value="#00FFFF"/>
    </inkml:brush>
  </inkml:definitions>
  <inkml:traceGroup>
    <inkml:annotationXML>
      <emma:emma xmlns:emma="http://www.w3.org/2003/04/emma" version="1.0">
        <emma:interpretation id="{614CBD9A-A26C-49A1-82B9-0BF4EAB76D50}" emma:medium="tactile" emma:mode="ink">
          <msink:context xmlns:msink="http://schemas.microsoft.com/ink/2010/main" type="inkDrawing" rotatedBoundingBox="12833,1525 15396,1442 15398,1487 12835,1570" shapeName="Other"/>
        </emma:interpretation>
      </emma:emma>
    </inkml:annotationXML>
    <inkml:trace contextRef="#ctx0" brushRef="#br0">12944 1542 412,'-16'0'467,"2"0"-80,14 0-42,-19-3-44,19 3-10,-19 0-45,19 0-22,-13 0-27,13 0-17,0 0-11,-16-1-21,16 1-3,0 0-20,0 0 13,-13 1 7,13-1 30,0 0-2,0 0-18,13 6-2,-13-6 2,21 3-4,-4-2-11,6 0-22,4-1 2,9 2-26,5-2 10,10 0-34,3 0 2,4 0-9,7-2-3,17 1-7,5 0-22,8-2 13,5 0-23,4-1 11,1 1-3,4 0 0,3 1-1,-2-2-11,2 1 29,-4 1 0,-2-3-3,-3 2-3,-7-1 1,-3 1-1,-5-1-4,-6-1-4,-8 2-14,-15-2 26,-7 1-15,-3 1 42,-14 1 3,-5-1 47,-4 1 4,-5 0-8,0 1-20,-4 0-13,-2-2-15,-2 2-14,-2-1-10,-1 0-17,-10 2-1,17-5-28,-17 5-47,10-4-67,-10 4-85,0 0-44,5-6-95,-5 6-92,0 0-106,0 0-82,-10-5-904,10 5-1154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0.17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23B7B8C6-FF19-4775-AFE4-9689A08CA49C}" emma:medium="tactile" emma:mode="ink">
          <msink:context xmlns:msink="http://schemas.microsoft.com/ink/2010/main" type="inkDrawing" rotatedBoundingBox="11068,10079 14957,7205 15036,7313 11148,10187" semanticType="callout" shapeName="Other">
            <msink:sourceLink direction="with" ref="{DE60EFDE-0AE1-46CB-A867-6E6ECEA3F69C}"/>
            <msink:sourceLink direction="with" ref="{1308C287-1C4B-4A5B-A4DB-CE6775ECD393}"/>
          </msink:context>
        </emma:interpretation>
      </emma:emma>
    </inkml:annotationXML>
    <inkml:trace contextRef="#ctx0" brushRef="#br0">14876 7267 268,'9'-7'797,"1"0"-154,-1 1-45,-1-2-63,2 3-30,-3-1-56,-1 2-22,-6 4-75,11-10-29,-11 10-62,12-7-18,-12 7-55,0 0 17,0 0-32,0 0 16,0 0-15,-1 13-1,-8-5-27,-1 5-13,-4 3-13,-6 5-8,-5 7-18,-4 0 20,-9 9-33,-8 6-6,0 7 13,-21 13-30,-6 4 34,-3 3-26,-7-1-6,-5 2 12,0 0 8,0-1 38,3-2-19,-5 2-19,-1 4-80,-5 0 0,-7 2 0,-7 3 0,-2 0 0,0 1 0,-1 1 0,3-2 0,0 1 0,0-2 0,4 1 0,-2-2 0,3-2 0,2 2 0,1-4 0,5-2 0,1-4 0,2 0 0,6-5 0,-1-4 0,2-3 0,5-3 0,17-10 0,0-2 0,3-2 0,2-2 0,5-3 0,5-3 0,4-3 0,9-5 0,4-2 0,8-6 0,1 1 0,5-4 0,3-1 0,2-3 0,1 0 0,3 0 0,0-2 0,2 0 0,-1 0 0,9-5 0,-14 7 0,14-7 0,-10 7 0,10-7 0,-9 5 0,9-5 0,0 0 0,-12 6 0,12-6 0,0 0-69,-11 6-406,11-6-84,0 0-149,-10 2-131,10-2-911,0 0-1440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2.184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B8EA8EE8-FC8B-44E5-9B4B-3CDCDECE2455}" emma:medium="tactile" emma:mode="ink">
          <msink:context xmlns:msink="http://schemas.microsoft.com/ink/2010/main" type="inkDrawing" rotatedBoundingBox="15623,7020 19459,10608 19381,10692 15545,7104" semanticType="10" shapeName="Other">
            <msink:sourceLink direction="with" ref="{DE60EFDE-0AE1-46CB-A867-6E6ECEA3F69C}"/>
            <msink:sourceLink direction="with" ref="{8C3AAF1D-D4B0-4B45-AAC1-E94476BD7671}"/>
          </msink:context>
        </emma:interpretation>
      </emma:emma>
    </inkml:annotationXML>
    <inkml:trace contextRef="#ctx0" brushRef="#br0">15637 7033 128,'0'0'754,"0"0"-155,-7-5-59,7 5-46,0 0-59,0 0-28,0 0-70,-9-4 3,9 4-14,0 0-21,0 0-52,7 11 1,-7-11-61,11 15-5,-4-3-33,6 3-8,-1 1-6,5 6 15,6 5-22,3 4-1,3 2-14,8 7-7,3 1-7,2 4 40,8 3-53,1 4 48,12 12-59,2 2 19,1 5-42,2 2 22,4 2-42,-1 2 26,1 2-45,3 4 38,6-1-13,6 3 20,3 2 19,4 0 42,4 1-43,2 0 13,-1 1-44,5-1-33,1-1-18,1 3 0,-2-3 0,0 3 0,3-1 0,-3-2 0,-2 2 0,-4-4 0,-3-2 0,-3-1 0,-3-2 0,-3-3 0,-4-2 0,-7-2 0,-4-3 0,-4-4 0,-14-12 0,-2-1 0,-3-3 0,-2-3 0,-1-2 0,-3-3 0,-2-2 0,-1-2 0,-7-6 0,-2-5 0,-1-1 0,-2-1 0,0-4 0,-5-3 0,-1-5 0,-4 0 0,-1-1 0,-3-4 0,0 1 0,-3-2 0,-1-1 0,1-2 0,-10-4 0,16 5-3,-16-5-563,0 0-190,15 1-100,-15-1-241,0 0-460,0 0-1198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18.93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5C6CF29B-1BDD-4DB0-8F9D-1A6F514D9DD9}" emma:medium="tactile" emma:mode="ink">
          <msink:context xmlns:msink="http://schemas.microsoft.com/ink/2010/main" type="writingRegion" rotatedBoundingBox="20895,10119 24301,10082 24318,11660 20912,11697"/>
        </emma:interpretation>
      </emma:emma>
    </inkml:annotationXML>
    <inkml:traceGroup>
      <inkml:annotationXML>
        <emma:emma xmlns:emma="http://www.w3.org/2003/04/emma" version="1.0">
          <emma:interpretation id="{20A45AE9-3BB8-449E-92CC-2893A1547718}" emma:medium="tactile" emma:mode="ink">
            <msink:context xmlns:msink="http://schemas.microsoft.com/ink/2010/main" type="paragraph" rotatedBoundingBox="20909,10110 23572,10197 23549,10909 20886,108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6683E-0E59-4854-9C41-20728736B5B4}" emma:medium="tactile" emma:mode="ink">
              <msink:context xmlns:msink="http://schemas.microsoft.com/ink/2010/main" type="line" rotatedBoundingBox="20909,10110 23572,10197 23549,10909 20886,10822"/>
            </emma:interpretation>
          </emma:emma>
        </inkml:annotationXML>
        <inkml:traceGroup>
          <inkml:annotationXML>
            <emma:emma xmlns:emma="http://www.w3.org/2003/04/emma" version="1.0">
              <emma:interpretation id="{FB96D5C6-8CFB-4ADC-9E0C-4060DCE67E06}" emma:medium="tactile" emma:mode="ink">
                <msink:context xmlns:msink="http://schemas.microsoft.com/ink/2010/main" type="inkWord" rotatedBoundingBox="20909,10110 23572,10197 23549,10909 20886,10822"/>
              </emma:interpretation>
              <emma:one-of disjunction-type="recognition" id="oneOf0">
                <emma:interpretation id="interp0" emma:lang="en-IN" emma:confidence="0">
                  <emma:literal>into</emma:literal>
                </emma:interpretation>
                <emma:interpretation id="interp1" emma:lang="en-IN" emma:confidence="0">
                  <emma:literal>its</emma:literal>
                </emma:interpretation>
                <emma:interpretation id="interp2" emma:lang="en-IN" emma:confidence="0">
                  <emma:literal>it's</emma:literal>
                </emma:interpretation>
                <emma:interpretation id="interp3" emma:lang="en-IN" emma:confidence="0">
                  <emma:literal>&amp; 2 € d</emma:literal>
                </emma:interpretation>
                <emma:interpretation id="interp4" emma:lang="en-IN" emma:confidence="0">
                  <emma:literal>&amp; 2 J d</emma:literal>
                </emma:interpretation>
              </emma:one-of>
            </emma:emma>
          </inkml:annotationXML>
          <inkml:trace contextRef="#ctx0" brushRef="#br0">20948 10460 691,'-4'-11'903,"2"1"-100,2 10-113,-6-17-8,6 17-84,-3-13-88,3 13-78,-5-10-69,5 10-60,0 0-9,-6-8 4,6 8-19,0 0 0,-5 14-13,3-4-18,0 3 7,0 2-46,-1 1-121,2 1-88,0 0 0,-2 1 0,3 2 0,-1-2 0,0 0 0,1 0 0,0-1 0,1 1 0,0-2 0,2 0 0,1-1 0,1-1 0,1-3 0,2 0 0,3-1 0,0-2 0,2-3-69,-1-1-240,1-2-43,1-2-40,-1-2-36,2-2-94,0-1-54,2-5-80,-2 0-141,2-5-498,-3 0-899</inkml:trace>
          <inkml:trace contextRef="#ctx0" brushRef="#br0" timeOffset="332.078">20996 10275 109,'-19'3'801,"4"1"-158,0-1-39,3 1-59,1 0-39,2 0-81,9-4 3,-12 7-53,12-7-24,0 0-65,0 0-22,4 10-60,-4-10-3,17 0-30,-3 0 25,0-3-17,2 1-10,1-3 4,2 0-1,0-2 21,1 0-43,-1-1 30,-3-1-43,0 1-8,-3-1-6,-1 1-17,-3-2 9,0-1-50,0 0 25,-4-1-50,-2 3 21,-1-3-61,-2 12 0,-1-19 0,1 19 0,-8-19 0,2 11 0,-2 3 0,-1 0 0,-1 1 0,-3 3 0,13 1 0,-25 1 0,11 2-108,-2 3-113,2 2-58,-1 0-73,3 1-40,1 3-70,0 0-86,1 2-79,4-1-91,-1 0-707,3 2-1033</inkml:trace>
          <inkml:trace contextRef="#ctx0" brushRef="#br0" timeOffset="1033.946">21353 10637 476,'0'0'896,"0"0"-122,-1-11-93,1 11-50,5-8-44,-5 8-49,10-9-74,-10 9-35,16-12-31,-4 8-3,1-2-60,2 1 6,1 1-56,0 2 4,0 1-57,0-1 11,-2 2-53,0 2-183,-2 0-7,0 1 0,-1 2 0,-2 2 0,1 0 0,-5 0 0,1 1 0,-3 4 0,-3-12 0,1 19 0,-5-9 0,1 3 0,-4 1 0,-3-3 0,1 2 0,0-1 0,-2 0 0,2 1 0,-2-2 0,0-1 0,2 0 0,1-1 0,0-2 0,1 1 0,7-8 0,-10 12 0,10-12 0,-8 9 0,8-9 0,0 0 0,-3 12 0,3-12 0,7 5 0,-7-5 0,13 3 0,-13-3 0,20 3 0,-7-3 0,2-3 0,3 3 0,1-2 0,2-1 0,2 1 0,1-4 0,0 2 0,1-1-466,0-1-121,0 0-81,0 1-99,2-1-85,2-1-686,-3 1-1174</inkml:trace>
          <inkml:trace contextRef="#ctx0" brushRef="#br0" timeOffset="1319.144">22241 10580 172,'-11'-3'953,"0"-2"-157,11 5-61,-15-5-83,15 5-28,-11-7-60,11 7-62,-9-4-31,9 4 17,0 0-55,-8-5 15,8 5-48,0 0 0,10-2-67,-10 2-113,17 0-220,-3 0 0,1 0 0,4 0 0,2 0 0,-3 0 0,3 0 0,0 1 0,-2 0 0,1-1 0,0 0 0,-4 2 0,1-2 0,-3 1 0,0 0 0,-1 0 0,-13-1 0,23 2-93,-23-2-410,16 2-58,-16-2-92,13 3-53,-13-3-69,9 4-778,-9-4-1193</inkml:trace>
          <inkml:trace contextRef="#ctx0" brushRef="#br0" timeOffset="1504.076">22299 10631 287,'0'0'911,"-18"6"-158,18-6-26,-11 3-79,11-3-46,-7 7-33,7-7-85,0 0 1,0 0-91,1 13-28,-1-13-98,13 4-7,-13-4-69,24 3 0,-11-2-61,5 2-3,0-2-55,1-1 11,1 2-41,-2-2 12,1 1-107,-2 0-37,0-1-126,-4 0-111,2 0-81,-2 0-170,-13 0-148,23 0-939,-23 0-1333</inkml:trace>
          <inkml:trace contextRef="#ctx0" brushRef="#br0" timeOffset="2954.862">23013 10385 230,'0'0'941,"-1"-11"-184,1 11-71,0-12-88,0 12 8,0-12-58,0 12-55,0 0-67,0-14-47,0 14-53,0 0-49,0 0 13,0 0 26,0 0 12,0 0-43,0 0 5,5 14-39,-5-14-87,1 22-164,0-9 0,-1 2 0,-1-2 0,1 1 0,-1 2 0,0 0 0,-1-1 0,0 0 0,-1 0 0,2-2 0,-2-1 0,1 2 0,-1-2 0,2 0 0,-2-2 0,3-10-220,-5 17-260,5-17-30,-2 15-99,2-15-91,0 0-123,0 11-715,0-11-1172</inkml:trace>
          <inkml:trace contextRef="#ctx0" brushRef="#br0" timeOffset="3308.732">23051 10383 337,'-2'-11'810,"-1"1"-119,3 10-42,-4-18-69,4 18-60,-4-16 3,4 16-72,-1-14-31,1 14-64,-1-10-30,1 10-41,0 0-21,1-11-12,-1 11-17,0 0-29,16 1 2,-4 4-38,2 1-18,4 3-9,4 1-14,2 3-4,3 2-3,6 2-3,-2 3-1,2-3-118,3 4 0,-3-1 0,-1 0 0,-1-1 0,-6-3 0,-1-1 0,-2 1 0,-2-5 0,-5 1 0,0 0 0,-3 0 0,-1-3 0,-3 1 0,-3-2 0,-5-8 0,3 15 0,-3-15 0,-9 14 0,1-7 0,-6-2 0,-2 1 0,-5 0 0,-3-2 0,-3-1 0,-1 1 0,-2-1 0,2-1 0,0 1 0,2-1 0,1 0 0,3 0 0,2-1 0,0 2 0,1 0-505,0-1-357,4 2-200,0-1-757,0 0-1523</inkml:trace>
        </inkml:traceGroup>
      </inkml:traceGroup>
    </inkml:traceGroup>
    <inkml:traceGroup>
      <inkml:annotationXML>
        <emma:emma xmlns:emma="http://www.w3.org/2003/04/emma" version="1.0">
          <emma:interpretation id="{46B90741-44DB-4655-8114-F51732399CCC}" emma:medium="tactile" emma:mode="ink">
            <msink:context xmlns:msink="http://schemas.microsoft.com/ink/2010/main" type="paragraph" rotatedBoundingBox="21119,11200 24313,11165 24318,11660 21124,11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FEEED3-1CC9-443F-ACF7-1EB230DFABED}" emma:medium="tactile" emma:mode="ink">
              <msink:context xmlns:msink="http://schemas.microsoft.com/ink/2010/main" type="line" rotatedBoundingBox="21119,11200 24313,11165 24318,11660 21124,11695"/>
            </emma:interpretation>
          </emma:emma>
        </inkml:annotationXML>
        <inkml:traceGroup>
          <inkml:annotationXML>
            <emma:emma xmlns:emma="http://www.w3.org/2003/04/emma" version="1.0">
              <emma:interpretation id="{B915A364-5E72-4767-A8CC-FFF4F77B0CD2}" emma:medium="tactile" emma:mode="ink">
                <msink:context xmlns:msink="http://schemas.microsoft.com/ink/2010/main" type="inkWord" rotatedBoundingBox="22917,11206 24313,11191 24318,11660 22922,11675"/>
              </emma:interpretation>
              <emma:one-of disjunction-type="recognition" id="oneOf1">
                <emma:interpretation id="interp5" emma:lang="en-IN" emma:confidence="0">
                  <emma:literal>£ 25</emma:literal>
                </emma:interpretation>
                <emma:interpretation id="interp6" emma:lang="en-IN" emma:confidence="0">
                  <emma:literal>c = 25</emma:literal>
                </emma:interpretation>
                <emma:interpretation id="interp7" emma:lang="en-IN" emma:confidence="0">
                  <emma:literal>C = 25</emma:literal>
                </emma:interpretation>
                <emma:interpretation id="interp8" emma:lang="en-IN" emma:confidence="0">
                  <emma:literal>C. z 5</emma:literal>
                </emma:interpretation>
                <emma:interpretation id="interp9" emma:lang="en-IN" emma:confidence="0">
                  <emma:literal>c £ 25</emma:literal>
                </emma:interpretation>
              </emma:one-of>
            </emma:emma>
          </inkml:annotationXML>
          <inkml:trace contextRef="#ctx0" brushRef="#br0" timeOffset="5899.985">22944 11323 372,'0'0'815,"-7"-5"-124,7 5-17,0 0-80,0 0-15,3-13-66,-3 13-46,8-9-58,-8 9-6,14-9-38,-3 4-35,2-1-31,2 2-1,1 1-9,0 1-40,1 1-15,0 0-27,-5 2-35,5 0-22,-4 1-69,2 1-81,-3 1 0,0 3 0,-3-1 0,0-1 0,-2 5 0,-2-1 0,-5-9 0,0 20 0,-4-9 0,-4 2 0,-2 2 0,-3-1 0,-1 3 0,-4-3 0,3-1 0,-4 1 0,2 0 0,-1-1 0,2-2 0,-1 0 0,2-2 0,3 0 0,1-2 0,-1-2 0,3 2 0,2-2 0,7-5 0,-13 8 0,13-8 0,-9 7 0,9-7 0,0 0 0,0 0 0,0 0 0,0 0 0,8 8 0,-8-8 0,16 0 0,-16 0 0,26-3 0,-11 3 0,4-1 0,2 0 0,-1-1 0,3 1 0,-1 0 0,2-1 0,-1 1 0,-1-2 0,0 3 0,-3-3 0,0 3 0,0-2 0,-1 0-185,0 1-316,-3-1-89,0 1-112,-2-1-81,0 1-191,-1-2-443,-1 0-1021</inkml:trace>
          <inkml:trace contextRef="#ctx0" brushRef="#br0" timeOffset="6332.318">23671 11348 354,'0'0'752,"5"-10"-85,-5 10-16,4-11-76,-4 11-88,0 0-34,0-14-52,0 14-31,-5-9-51,5 9-4,-9-8-33,9 8-20,-13-4-12,13 4-29,-15-3-13,15 3-20,-18 0-7,18 0-47,-19 4 9,19-4-50,-16 8 19,9-1-34,-1-1 15,3 2-43,0 0 31,2 2-41,3-10 29,-1 21-39,2-9 34,2 0-33,2 2 22,2 1-36,1-1 36,1 2-40,3 0 30,-1 0-36,2-2 31,0 1-36,1-2 9,0 1-11,0-2 0,0 2 0,-3-5 0,2 2 0,-1-3 0,-2 0 0,-1 2 0,0-4 0,-3 1 0,1-2 0,-7-5 0,10 10 0,-10-10 0,6 8 0,-6-8 0,0 0 0,0 12 0,0-12 0,-9 7 0,9-7 0,-15 5 0,2-5 0,2 1 0,-2 1 0,-2-2 0,-1 0 0,0-2 0,-2 1 0,1-1 0,-1-1 0,2 0 0,-1-2 0,3-2 0,0 2-437,1-2-118,3-2-124,1 3-114,5-5-187,2 1-526,2 10-1134</inkml:trace>
          <inkml:trace contextRef="#ctx0" brushRef="#br0" timeOffset="6686.55">23717 11330 381,'0'0'802,"0"0"-106,0 0-26,1-12-85,-1 12-27,0 0-66,4-10-41,-4 10-45,12-7-29,-3 4-32,2 1-32,1-1-25,3-1-13,3 2-1,1-1-2,0 1-9,3-1-6,3 0 15,0 2-58,-1-2-214,2 0 0,-2 1 0,1-1 0,0 0 0,-5 2 0,1-4 0,-1 4 0,-1-3 0,0 2 0,-1 0 0,-4-1 0,2 0 0,-5 1 0,1 0 0,0-1 0,-12 3 0,20-3 0,-20 3 0,16-4 0,-16 4 0,13-3 0,-13 3 0,13-4 0,-13 4 0,10-2 0,-10 2 0,0 0 0,14-6 0,-14 6 0,0 0 0,9-2 0,-9 2 0,0 0 0,0 0 0,0 0 0,0 0 0,4-9 0,-4 9 0,0 0 0,-9-6 0,9 6-55,0 0-610,-15-1-102,15 1-100,0 0-974,-16-1-1554</inkml:trace>
          <inkml:trace contextRef="#ctx0" brushRef="#br0" timeOffset="4357.976">21459 11344 338,'7'-6'753,"-1"0"-122,3 1-58,-3-1-68,2-2-37,-2 0-54,2 1-13,-2 1-58,-1-2-16,1 0-30,-1 0-9,-5 8-51,7-15-3,-7 15-37,3-13-10,-3 13-39,-2-14-6,2 14-21,-7-11-7,1 6-21,-2 0-7,-2 1-13,-3 1-15,-1 2-14,-4 1-2,-1 0-8,0 1-7,-6 3 3,0 3 5,-3 1 8,1 3 1,-1-1 37,2 5-36,2-1 32,1 3-39,1 0 38,4 3-22,0-3 34,5 1-31,2-1 35,3 3-37,3-6 30,3 4-30,2-4 6,2 2-61,2 0 0,4 2 0,3-2 0,2 0 0,4-4 0,-1 2 0,5-1 0,0-5 0,1 2 0,6-1 0,-2-3 0,-1 1 0,1-3 0,1 0 0,-3-1 0,-2-1 0,-1-1 0,-1 0 0,-2 1-44,-2-2-215,-2 0-70,-14 0-101,25-2-103,-25 2-146,22-2-167,-22 2-760,16-4-1258</inkml:trace>
          <inkml:trace contextRef="#ctx0" brushRef="#br0" timeOffset="4859.387">22245 11567 937,'-14'8'935,"14"-8"-122,-6 5-97,6-5-61,0 0-106,0 0-102,10 7-67,-10-7-70,19 2-52,-19-2-46,27 0-48,-11 0-33,2 0-33,3 0-26,-2 0-91,3-2-115,-2 1-128,-1 1-160,0 0-151,3 0-216,-3-1-634,2 1-1031</inkml:trace>
          <inkml:trace contextRef="#ctx0" brushRef="#br0" timeOffset="4658.852">22288 11497 773,'-11'-4'985,"1"1"-151,10 3-75,-16-3-65,16 3-55,-10-5-139,10 5-21,0 0-84,-4-9-19,4 9-73,7-5-4,-7 5-64,14-5 7,-14 5-53,23-4-2,-10 3-60,1-2 0,0 2-79,1 1-48,-2-3 0,2 3 0,-2-1 0,2-1 0,-1 2 0,0-1-176,-1 0-120,-13 1-75,24 0-73,-24 0-147,20 0-144,-20 0-211,16 0-524,-16 0-1091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3.287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8C3AAF1D-D4B0-4B45-AAC1-E94476BD7671}" emma:medium="tactile" emma:mode="ink">
          <msink:context xmlns:msink="http://schemas.microsoft.com/ink/2010/main" type="inkDrawing" rotatedBoundingBox="18841,10844 20065,10164 20679,11269 19455,11949" hotPoints="20418,11049 19752,11716 19085,11049 19752,10383" semanticType="9" shapeName="Circle">
            <msink:sourceLink direction="with" ref="{EDC26255-177A-438A-8E22-B0C6E7BD5AFB}"/>
            <msink:destinationLink direction="with" ref="{B8EA8EE8-FC8B-44E5-9B4B-3CDCDECE2455}"/>
            <msink:destinationLink direction="with" ref="{6FA09218-8E69-455F-AC6A-C2971F0EC540}"/>
          </msink:context>
        </emma:interpretation>
      </emma:emma>
    </inkml:annotationXML>
    <inkml:trace contextRef="#ctx0" brushRef="#br0">20083 10559 609,'-12'-20'726,"-2"0"-90,-2 0-48,-1 2-47,-3 1-87,-3 0-32,-3 5-60,-1-1-39,-1 2-42,-5 4-8,-1 3-43,-1 3 6,2 1-26,-6 2-19,-7 6-16,4 3-24,-2 4-31,0 2-17,-4 9-5,0 1 28,2 5-55,4 6 40,2 1-41,0 7 32,4-1-28,3 5 51,2 2-27,4 1-8,4 4-7,4-2 30,4 1-49,6-6 19,3-3-44,5 1 23,4 2-12,4-4-16,7 0 21,7 3-44,4-2-10,7-4-1,6-4 0,4-4 0,5-3 0,7-8 0,4-3 0,5-5 0,5-4 0,2-5 0,-6-4 0,0-4 0,7-6 0,3-3 0,-5-4 0,-1-3 0,-5-2 0,-1-6 0,-4-2 0,-3-2 0,-5-4 0,-6-3 0,-4-3 0,-4-3 0,-8-4 0,-5-2 0,-8 4 0,-6-3 0,-6-2 0,-5 0 0,-7-3 0,-8-5 0,-8 2 0,-4 0 0,-8 6 0,-5 0 0,-7 5 0,-4 4 0,-5 2 0,-3 4 0,-3 4 0,-1 6 0,1 4 0,0 5 0,10 5 0,2 4-325,-2 5-179,2 2-103,1 6-161,2 5-174,-2 1-655,-5 7-1250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2.786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EDC26255-177A-438A-8E22-B0C6E7BD5AFB}" emma:medium="tactile" emma:mode="ink">
          <msink:context xmlns:msink="http://schemas.microsoft.com/ink/2010/main" type="writingRegion" rotatedBoundingBox="19500,10622 19840,10622 19840,11218 19500,11218">
            <msink:destinationLink direction="with" ref="{8C3AAF1D-D4B0-4B45-AAC1-E94476BD7671}"/>
          </msink:context>
        </emma:interpretation>
      </emma:emma>
    </inkml:annotationXML>
    <inkml:traceGroup>
      <inkml:annotationXML>
        <emma:emma xmlns:emma="http://www.w3.org/2003/04/emma" version="1.0">
          <emma:interpretation id="{0203B5BA-BD73-4A7A-972F-0BA8A93F7220}" emma:medium="tactile" emma:mode="ink">
            <msink:context xmlns:msink="http://schemas.microsoft.com/ink/2010/main" type="paragraph" rotatedBoundingBox="19500,10622 19840,10622 19840,11218 19500,112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E2CF9F-5EDA-4C27-A049-CBD120574C5A}" emma:medium="tactile" emma:mode="ink">
              <msink:context xmlns:msink="http://schemas.microsoft.com/ink/2010/main" type="line" rotatedBoundingBox="19500,10622 19840,10622 19840,11218 19500,11218"/>
            </emma:interpretation>
          </emma:emma>
        </inkml:annotationXML>
        <inkml:traceGroup>
          <inkml:annotationXML>
            <emma:emma xmlns:emma="http://www.w3.org/2003/04/emma" version="1.0">
              <emma:interpretation id="{8D0796FB-D982-4131-82D4-193BFEC1E2D9}" emma:medium="tactile" emma:mode="ink">
                <msink:context xmlns:msink="http://schemas.microsoft.com/ink/2010/main" type="inkWord" rotatedBoundingBox="19500,10622 19840,10622 19840,11218 19500,11218"/>
              </emma:interpretation>
              <emma:one-of disjunction-type="recognition" id="oneOf0">
                <emma:interpretation id="interp0" emma:lang="en-IN" emma:confidence="0">
                  <emma:literal>6</emma:literal>
                </emma:interpretation>
                <emma:interpretation id="interp1" emma:lang="en-IN" emma:confidence="0">
                  <emma:literal>7</emma:literal>
                </emma:interpretation>
                <emma:interpretation id="interp2" emma:lang="en-IN" emma:confidence="0">
                  <emma:literal>G</emma:literal>
                </emma:interpretation>
                <emma:interpretation id="interp3" emma:lang="en-IN" emma:confidence="0">
                  <emma:literal>g</emma:literal>
                </emma:interpretation>
                <emma:interpretation id="interp4" emma:lang="en-IN" emma:confidence="0">
                  <emma:literal>b</emma:literal>
                </emma:interpretation>
              </emma:one-of>
            </emma:emma>
          </inkml:annotationXML>
          <inkml:trace contextRef="#ctx0" brushRef="#br0">19762 10671 396,'0'0'795,"7"-16"-118,-7 16-61,3-11-70,-3 11-41,0 0-51,2-14-68,-2 14-77,0 0-31,-9-8-26,9 8-21,-17 4-12,4 2 22,-3 5-49,-2 0 25,-4 7-70,2 2 33,-3 6-59,0 0 32,1 2-61,3 2-17,1-1-12,4-2-8,1 3 14,4-1 33,1 1-41,1-2 25,4-3-45,3 0 29,2-2-40,4 1 26,1-3-40,4 0 30,5-1-31,2-1 21,3-1-32,0-6 25,0-1-37,2-3 28,0-1-28,0-2 30,-3-2-32,1-2 29,-1-1-30,-3-1 30,1-1-29,-4-2 32,0-1-26,-5-1 26,-1-1-34,-2-1 7,-6 8 5,1-17 6,-5 7-2,-1 0 1,-4 1 5,-2-1-7,-5 3 0,2 1 1,-5 0-2,1 1 28,-1 5-32,0 0 27,1 0-45,-1 2-18,1 1-108,3 1-10,-1-1-115,3 2-95,4-2-77,1 3-100,8-6-54,-8 8-79,8-8-832,0 0-1134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26.97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D700"/>
    </inkml:brush>
    <inkml:brush xml:id="br2">
      <inkml:brushProperty name="width" value="0.05292" units="cm"/>
      <inkml:brushProperty name="height" value="0.05292" units="cm"/>
      <inkml:brushProperty name="color" value="#008000"/>
    </inkml:brush>
  </inkml:definitions>
  <inkml:traceGroup>
    <inkml:annotationXML>
      <emma:emma xmlns:emma="http://www.w3.org/2003/04/emma" version="1.0">
        <emma:interpretation id="{FC138133-BE66-4746-A4CD-232126C8083E}" emma:medium="tactile" emma:mode="ink">
          <msink:context xmlns:msink="http://schemas.microsoft.com/ink/2010/main" type="writingRegion" rotatedBoundingBox="16099,14184 33157,14487 33087,18444 16029,18141"/>
        </emma:interpretation>
      </emma:emma>
    </inkml:annotationXML>
    <inkml:traceGroup>
      <inkml:annotationXML>
        <emma:emma xmlns:emma="http://www.w3.org/2003/04/emma" version="1.0">
          <emma:interpretation id="{3345E7D6-ED58-4246-9CA7-1C8E51E7A421}" emma:medium="tactile" emma:mode="ink">
            <msink:context xmlns:msink="http://schemas.microsoft.com/ink/2010/main" type="paragraph" rotatedBoundingBox="16126,14053 30068,14746 30000,16117 16058,154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689912-9E6D-4527-A01F-AEBDC739E892}" emma:medium="tactile" emma:mode="ink">
              <msink:context xmlns:msink="http://schemas.microsoft.com/ink/2010/main" type="line" rotatedBoundingBox="16126,14053 30068,14746 30000,16117 16058,15425"/>
            </emma:interpretation>
          </emma:emma>
        </inkml:annotationXML>
        <inkml:traceGroup>
          <inkml:annotationXML>
            <emma:emma xmlns:emma="http://www.w3.org/2003/04/emma" version="1.0">
              <emma:interpretation id="{83128D9F-8FBF-4FAB-AF12-401BE1503D54}" emma:medium="tactile" emma:mode="ink">
                <msink:context xmlns:msink="http://schemas.microsoft.com/ink/2010/main" type="inkWord" rotatedBoundingBox="16106,14450 18132,14551 18098,15247 16072,15146"/>
              </emma:interpretation>
              <emma:one-of disjunction-type="recognition" id="oneOf0">
                <emma:interpretation id="interp0" emma:lang="en-IN" emma:confidence="0">
                  <emma:literal>83B</emma:literal>
                </emma:interpretation>
                <emma:interpretation id="interp1" emma:lang="en-IN" emma:confidence="0">
                  <emma:literal>83=B</emma:literal>
                </emma:interpretation>
                <emma:interpretation id="interp2" emma:lang="en-IN" emma:confidence="0">
                  <emma:literal>835B</emma:literal>
                </emma:interpretation>
                <emma:interpretation id="interp3" emma:lang="en-IN" emma:confidence="0">
                  <emma:literal>837B</emma:literal>
                </emma:interpretation>
                <emma:interpretation id="interp4" emma:lang="en-IN" emma:confidence="0">
                  <emma:literal>833B</emma:literal>
                </emma:interpretation>
              </emma:one-of>
            </emma:emma>
          </inkml:annotationXML>
          <inkml:trace contextRef="#ctx0" brushRef="#br0">16151 14766 840,'0'0'744,"0"0"-62,-1-15-40,1 15-52,0 0-32,-2-12-77,2 12-72,0 0-45,-3-10-40,3 10-43,0 0-18,0 0-23,-13-3-26,13 3-24,-9 6-3,4 1 10,0 2 1,1 1-20,0 4-11,-1 1-14,2 2-24,0 1-23,1 1-52,0-2-54,0 2 0,1 0 0,2 0 0,1-1 0,0-1 0,2 2 0,0-4 0,3 2 0,1-3 0,0-2 0,2-1 0,2 0 0,-1-2-13,4-4-183,-2 1-35,2-2-54,-2-2-29,1-2-25,0-1-38,3-2-33,-3-2-53,0 1-35,0-4-35,-1 0-93,0-1-606,0-5-841</inkml:trace>
          <inkml:trace contextRef="#ctx0" brushRef="#br0" timeOffset="332.08">16141 14610 608,'-14'8'606,"3"-1"-65,5 1-15,1-2-76,5-6-6,-8 13-49,8-13-28,2 10-41,-2-10-41,10 10-42,-10-10-32,15 4-14,-15-4-4,23 0-9,-9 0 3,3-4-9,1-1-21,-2 0-24,3-3-19,-2-1-23,1 1-10,-4 0 7,0-1-21,-2-1 17,0 1-30,-3-3 1,-2 2-18,-1-3 11,-3 1-22,-2-1 2,-2 2-12,-2-1 5,-1-1-8,-3 2 2,-1 2-7,-3-1 0,-1 3-11,-2 3 9,-1-1-13,1 4 1,1 2-43,-3 3-27,0 1-46,-2 6-21,3 2-84,-5 3-61,5 5-116,1 2-99,5-3-87,-1 8-273,2-4-337,4-1-809</inkml:trace>
          <inkml:trace contextRef="#ctx0" brushRef="#br0" timeOffset="886.822">16505 14965 561,'0'0'764,"-8"-10"-106,8 10-35,-5-12-117,5 12-28,-2-13-56,2 13-19,1-14-68,-1 14-25,5-15-42,1 10-24,2-4-21,0 2-14,1 2-23,2 0-15,1 2-15,0 1-19,0 1-22,0 2-18,-1 1-19,-1 1-14,-1 2-8,0 2-6,-3-2-19,0 4 2,-6-9-8,5 19-3,-7-9-4,2-10-3,-5 20-5,-1-7-1,-1-2-4,-1 0-1,0 0 0,-1 1 1,0-2-5,0-1 3,3 0-5,-1-3 4,7-6 3,-11 13-1,11-13-4,-9 7-4,9-7 2,0 0-1,0 0-2,0 0 8,0 0-1,0 0-9,0 0 4,9-7-6,-9 7 5,14-8-1,-14 8 1,18-5 10,-7 2-23,1 1 15,0 1-1,-12 1 1,24 0 1,-24 0-3,24 2-1,-12-1 2,-1 2 0,-2 2 2,1-1-3,-1 2 1,-1-1 2,-2 1 3,-1 1 4,-5-7-6,6 13 6,-6-13-2,2 14 4,-2-14 16,-4 11-14,4-11 3,-10 14-2,3-7-5,1-3 3,-2 1 0,-2 2-10,0-2 16,-1-1-14,0 0 13,0-1-13,-2 1-2,0-1 5,1-1-7,0-2-8,12 0-57,-23 2-66,11-4-69,12 2-73,-20-2-72,20 2-146,-16-7-126,16 7-158,-11-9-630,11 9-1012</inkml:trace>
          <inkml:trace contextRef="#ctx0" brushRef="#br0" timeOffset="1187.169">16962 14891 219,'0'0'838,"0"0"-140,0 0-45,6-8-119,-6 8-41,0 0-62,9-8-14,-9 8-38,8-5-10,-8 5-23,13-6-33,-13 6-16,18-6-19,-9 2-30,-9 4-27,19-6-26,-7 3-46,-2 1-19,1 0-35,0-2-19,-1 2-16,-10 2-5,19-3-20,-19 3-13,17-3-67,-17 3-105,15-3-77,-15 3-90,14-2-51,-14 2-114,11-2-89,-11 2-47,0 0-154,0 0-492,12 3-872</inkml:trace>
          <inkml:trace contextRef="#ctx0" brushRef="#br0" timeOffset="1403.341">16966 14972 399,'-6'7'865,"6"-7"-74,-9 8-57,9-8-61,0 0-63,-1 9-62,1-9-28,0 0-29,11 9-37,-11-9-37,14 4-29,-14-4-22,23 4-16,-10-4-26,2 0-63,1 2-261,0-2 0,2 0 0,-3 0 0,1 0 0,-2 0 0,-1 0 0,1-2 0,-14 2 0,21 0 0,-21 0 0,17 2 0,-17-2 0,17-2-412,-17 2-295,14-4-211,-14 4-1022,11-4-1673</inkml:trace>
          <inkml:trace contextRef="#ctx0" brushRef="#br0" timeOffset="2490.745">17569 14825 560,'0'0'675,"0"0"-71,3-10 19,-3 10-68,0 0-12,2-13-35,-2 13-29,0 0-41,3-10-29,-3 10-27,0 0-40,0 0-31,8-8-27,-8 8 12,9 7-14,-9-7-23,10 14 8,-5-4-17,1 1-126,0 4-124,0-1 0,-2 1 0,0 2 0,-2 0 0,-1 0 0,1 2 0,-1-2 0,-1-1 0,0 2 0,-1-1 0,-1-5 0,1 2 0,1-2 0,-1-1 0,1-11-155,-1 19-278,1-19-40,0 14-62,0-14-93,0 0-65,0 14-57,0-14-687,0 0-1049</inkml:trace>
          <inkml:trace contextRef="#ctx0" brushRef="#br0" timeOffset="2992.174">17619 14834 132,'0'0'818,"0"-22"-163,2 11-34,1 1-107,1-4-23,1 3-44,3-4-26,2 5-16,4-3-36,0 3-16,3 0-22,2 1-35,-2 3 2,2 3-26,0 2-39,1 2-17,0 2-41,-4 2-24,1 2-24,-2 5 3,-3-2-39,-2 3-18,-2 1-13,-3-2-10,0 5-6,-5-5-8,0 5-4,-5-2-8,0 1-10,-3 3-1,-1-4-1,-1 2-6,0-3 0,-2 0-2,2 0-1,0-5-1,2 3-2,-2-4 1,3 0-2,1-2 2,6-6-5,-9 9-13,9-9 8,0 0-6,-9 6 3,9-6 4,0 0 2,0 0-8,13-10 5,-13 10 1,14-5 4,-3 0-2,0 2 3,1 1-1,5-2 2,1 1-1,0 3 2,1 0 2,0 0 1,3 3-2,-1 1-1,1-1 0,-1 4 1,-1-2 5,-3 2 5,-2-2 8,-2 4 19,0-1 5,-4 1 16,-3 1 26,-2-2 3,-1 2-39,-3-10-48,-4 16 0,-2-6 0,-1 0 0,-2-1 0,-5-1 0,0 0 0,-5 0 0,-3 2 0,0-6 0,-2 3 0,-3-2 0,0 0 0,0-2 0,-1 2 0,1-4 0,-1 1 0,3-2 0,2 0 0,-2 0 0,4 0-221,0 0-226,1-3-104,-2 3-170,4-3-170,-1 1-803,4 0-1371</inkml:trace>
        </inkml:traceGroup>
        <inkml:traceGroup>
          <inkml:annotationXML>
            <emma:emma xmlns:emma="http://www.w3.org/2003/04/emma" version="1.0">
              <emma:interpretation id="{A6045D23-C43B-4B4C-B437-E54903BB059B}" emma:medium="tactile" emma:mode="ink">
                <msink:context xmlns:msink="http://schemas.microsoft.com/ink/2010/main" type="inkWord" rotatedBoundingBox="19355,14214 20810,14286 20742,15657 19287,15585">
                  <msink:destinationLink direction="with" ref="{6FA09218-8E69-455F-AC6A-C2971F0EC540}"/>
                  <msink:destinationLink direction="with" ref="{0B19BCB0-6525-48B1-89E2-BC2FACA4FB11}"/>
                </msink:context>
              </emma:interpretation>
              <emma:one-of disjunction-type="recognition" id="oneOf1">
                <emma:interpretation id="interp5" emma:lang="en-IN" emma:confidence="0">
                  <emma:literal>*</emma:literal>
                </emma:interpretation>
                <emma:interpretation id="interp6" emma:lang="en-IN" emma:confidence="0">
                  <emma:literal>A</emma:literal>
                </emma:interpretation>
                <emma:interpretation id="interp7" emma:lang="en-IN" emma:confidence="0">
                  <emma:literal>a</emma:literal>
                </emma:interpretation>
                <emma:interpretation id="interp8" emma:lang="en-IN" emma:confidence="0">
                  <emma:literal>E</emma:literal>
                </emma:interpretation>
                <emma:interpretation id="interp9" emma:lang="en-IN" emma:confidence="0">
                  <emma:literal>D</emma:literal>
                </emma:interpretation>
              </emma:one-of>
            </emma:emma>
          </inkml:annotationXML>
          <inkml:trace contextRef="#ctx0" brushRef="#br1" timeOffset="-41309.29">19818 14784 473,'0'0'688,"0"0"-109,-7 8-12,7-8-81,0 0-15,0 0-53,-10 3-47,10-3-39,0 0-60,0 0-34,0 0-27,0 0-11,-13-2-24,13 2-30,0 0-20,-12-7-2,12 7-12,-7-7-17,7 7-16,-9-8 9,9 8-36,-12-8 12,12 8-23,-13-9 2,13 9-9,-11-10 16,11 10-20,-12-10 23,12 10-11,-7-6 8,7 6-26,0 0 12,-11-8-24,11 8 17,0 0-19,0 0 15,0 0 27,0 0-21,0 0-19,0 0 20,16 0-13,-16 0 5,21 5 6,-9-3-12,5-1-11,-1 0 5,5 0-11,-1 1 9,3-1-11,1 0-12,3-1 14,0 0 7,0 0-8,-3 0 9,3 0-10,-5-1 0,1 0-1,-2-1 8,0 1-7,-3-1 9,0 0-11,-4-1 10,0 0-7,-3-1 5,-2 0-2,1 1 0,-2-2 1,-8 5 4,10-10-16,-10 10 8,6-9-6,-6 9-8,0 0 10,-2-9 6,2 9-6,0 0 9,-10-7-8,10 7 16,0 0-13,-16 1 5,16-1 1,-11 8 3,5-1 7,1 2 50,-2 3-4,1 2 9,1 1 9,0 5 7,1-1 9,0 3 4,0 3-5,0-2-2,1 2-5,0 3-11,0-3 3,0 8-36,0-3-44,2 3 0,-2-1 0,2-5 0,-1 1 0,2-3 0,0 0 0,-1 0 0,1-4 0,0-2 0,0-2-48,1 1-194,-1-3-33,0-2-62,0-1-43,2-1-27,-2-11-60,1 20-54,-1-20-34,0 15-82,0-15-737,-3 11-973</inkml:trace>
          <inkml:trace contextRef="#ctx0" brushRef="#br1" timeOffset="-40654.535">19881 15147 596,'0'0'754,"-10"-6"-126,10 6-20,0 0-104,-5-12-62,5 12-60,7-8-39,1 2-37,4-1-35,1 1-17,6-5-28,3 3-23,5-1-26,3-2-31,0 2-29,2-3-2,5 1-44,3-2 1,-2 0-40,1-1-61,-1 2-60,0-5-54,-1 2-28,-1 1-17,0-3-1,-2 1-9,-2-1 42,-3 1 1,-5 2 30,0-3 4,-2 2 36,-4-2 9,-3 1 19,-1 0 6,-3-1 18,0 1 11,-5-3 5,-1-1 5,-3 2 4,-2-3 8,-3-2 5,-2-1 11,-3-3 4,-3-2 3,-3-3 20,-3 1 6,-1 2 5,-2 0 10,-3 1 0,1 3-5,-4 0 0,0 3 6,0 3-16,-5 2 11,3 3 5,-4 4 6,0 1 10,-3 2 2,-4 4-16,0 3 26,-4 0 3,-6 6-11,-1 2-1,-1 3 19,-7 5-7,-1 3 15,5 3-24,2 3 20,1 5 0,3 3-4,2 5-22,1 3 20,5 0-12,2 5 1,2 0-5,4 1-9,3 0 9,5 3-6,1 0-5,7-6-2,1 0-2,5 0-2,0 3-13,6-2-5,1 0-6,3-1-8,4 0-3,3 2-6,4-4 3,2 1-14,4-2 1,4-4-8,2 1 4,5-6 16,11 5-12,2-7-20,-2-8 14,7-2-16,1-8 6,7 0-5,5-6 7,2-4-9,12-5 6,5-6-5,-1-2 23,-1-4-27,0-4-8,-4-3-20,-3-6 7,-2-1 0,-5-2 5,-4-4 15,-4-4-2,-6-4 1,-7-1 5,-7-3 6,-7-2 6,-5-1-6,-9 6 4,-8-3-10,-4-3 3,-6 4-3,-6 0-1,-11-5-2,-5 5 2,-7 3 30,-7 6-37,-7 5 39,-3 5-49,-3 4 15,6 7-81,-3 5-45,1 3-41,-2 3-90,1 5-51,1 7-114,2 1-134,4 5-106,2 1-876,1 7-1187</inkml:trace>
        </inkml:traceGroup>
        <inkml:traceGroup>
          <inkml:annotationXML>
            <emma:emma xmlns:emma="http://www.w3.org/2003/04/emma" version="1.0">
              <emma:interpretation id="{FF4D59CC-85F6-4E38-B0D3-7E5050852A6E}" emma:medium="tactile" emma:mode="ink">
                <msink:context xmlns:msink="http://schemas.microsoft.com/ink/2010/main" type="inkWord" rotatedBoundingBox="23692,15059 27006,15052 27007,15693 23694,15700"/>
              </emma:interpretation>
              <emma:one-of disjunction-type="recognition" id="oneOf2">
                <emma:interpretation id="interp10" emma:lang="en-IN" emma:confidence="0">
                  <emma:literal>optimal</emma:literal>
                </emma:interpretation>
                <emma:interpretation id="interp11" emma:lang="en-IN" emma:confidence="0">
                  <emma:literal>Optimal</emma:literal>
                </emma:interpretation>
                <emma:interpretation id="interp12" emma:lang="en-IN" emma:confidence="0">
                  <emma:literal>optimate</emma:literal>
                </emma:interpretation>
                <emma:interpretation id="interp13" emma:lang="en-IN" emma:confidence="0">
                  <emma:literal>Optimate</emma:literal>
                </emma:interpretation>
                <emma:interpretation id="interp14" emma:lang="en-IN" emma:confidence="0">
                  <emma:literal>optima</emma:literal>
                </emma:interpretation>
              </emma:one-of>
            </emma:emma>
          </inkml:annotationXML>
          <inkml:trace contextRef="#ctx0" brushRef="#br2" timeOffset="10227.598">23865 15325 222,'-7'-11'903,"-1"4"-200,-1 0-60,1 2-61,1-2-81,-2 4-56,9 3-54,-21-1-58,12 4-34,-2 3-35,-1 2-27,0 6-22,0 1-24,3 4-21,-1 2-19,2 2-29,0 4-17,3-3-10,1-1-21,2 3-6,2-3-18,0 1-4,4-2-12,0 0 1,2-1-10,3-3-1,1-1-8,2-3 5,-1 1-9,3-6 5,0-1-7,2-2 4,-1-1-9,2-2 7,-2-3-19,2 0 19,-1-5-9,2 1 6,1-1-8,1-6 11,-1-1-14,-2-1 8,3-5-9,-3-1 25,0-3-25,-2 0 3,-3-3-10,-2-1 4,-2 3-3,-4-2 4,-3-1 13,-1-1-4,-3 1-10,-4-4 5,-3-1 0,-3 4-2,-2 0 4,-1 4 7,-3 2-10,-2 0-4,0 4-1,-2 4 4,0 2-4,1 4 1,2 5-20,-1 3-60,3 3-61,-3 5-73,1 3-63,1 5-77,4 4-111,2 2-83,4 0-104,4-1-684,4 1-944</inkml:trace>
          <inkml:trace contextRef="#ctx0" brushRef="#br2" timeOffset="10528.428">24303 15375 396,'-4'-18'1007,"1"4"-128,0 0-99,2 4-66,-1-1-101,2 11-133,-3-17-80,3 17-26,0 0-25,0 0-19,0 0-43,-8 5-36,8-5-35,-1 23-34,0-8-22,-1 2-29,2 2-23,-1 2-25,0 0-18,-1 2-11,2 1-11,-1 0-9,-2 0-4,1-1-24,0 0-49,-2-4-67,1 0-45,1-2-58,-1-5-55,1 2-50,-1 0-44,2-4-24,1-10-88,-5 17-37,5-17-43,-5 12-19,5-12-137,0 0-318,-9 5-638</inkml:trace>
          <inkml:trace contextRef="#ctx0" brushRef="#br2" timeOffset="10782.372">24172 15378 283,'3'-24'601,"3"-2"-105,1-1-47,4 2-32,1 1-43,4 2-41,2 1 21,2 4-61,3 4 27,-1 3-39,3 3-1,-1 4-35,-1 2-5,2 4-18,-1-1-12,-2 5-28,-3 2-22,-2-1-13,-3 3 4,-6 0-41,-1 0-14,-3 1-10,-3-1-18,-3 0-9,-2 2-14,-5-1-6,-4 2-8,-2 0-8,-2-2-4,-2 1-3,2-1-2,-4-2-6,2 2-1,1-3-6,-1-1-27,4 0-47,0-4-31,2 3-40,2-2-34,2 0-56,9-5-49,-16 3-108,16-3-75,0 0-92,0 0-220,0 0-291,0 0-686</inkml:trace>
          <inkml:trace contextRef="#ctx0" brushRef="#br2" timeOffset="11029.839">24688 15198 478,'9'-14'808,"-1"5"-83,-1-5-90,-3 3-14,3-1-59,-4 3-59,0-1-60,-3 10-30,6-15-66,-6 15-47,4-9-35,-4 9 5,0 0-2,0 0-35,0 0-29,-5 14-13,3-2-31,-2 1-27,-1 5-16,1 0-19,0 4-20,1 2-11,-2 0-19,1 1-8,1 1-9,0-1-6,-1 0-7,2 0-22,1 0-49,-1-3-58,0-1-86,1-2-72,-1-2-59,1 1-97,1-2-49,-1-4-122,-2 1-51,2-2-185,-2-1-481,3-10-918</inkml:trace>
          <inkml:trace contextRef="#ctx0" brushRef="#br2" timeOffset="11261.617">24481 15462 556,'-1'-14'756,"2"3"-114,4-1-77,2-1-67,3 1-58,4 0-55,3 2-19,4 1-24,0 1-34,3 4-8,2 1-23,0 3-29,1 3-23,0 2-3,0 2-11,0 2-20,-3 0-15,-2 2-29,-3 0-4,-1 2-39,-2-1-21,-3 0-13,-3 0-13,0 0-14,-5 1-17,1-1 9,-4 0-37,-2-12-64,-3 19-76,-1-9-72,0-2-46,-4 0-85,1-1-75,-2-1-116,0-2-61,-2 2-160,1-4-534,10-2-894</inkml:trace>
          <inkml:trace contextRef="#ctx0" brushRef="#br2" timeOffset="12048.153">25183 15444 1118,'0'0'920,"0"0"-148,0 0-74,0 0-105,-8-6-112,8 6-68,0 0-9,0 0-23,2 14-62,-2-14-31,4 15-63,-2-4-35,0-1-38,-1 4-25,2-3-25,-1 1-20,0 0-17,-2 1-11,0-13-14,-2 23-9,0-13-6,2-10 8,-4 20-14,4-20 5,-4 16-16,4-16 8,-6 11-12,6-11-7,-6 7 13,6-7-10,0 0 20,0 0-31,0 0 0,-9-6 2,9 6 2,0-18-4,2 7 17,4-3-15,0-5-7,3-2-6,2-4 0,1 2 0,3-2 5,0 4-2,3 0 14,0 1-10,-1 1 5,0 5 5,-2 3-1,3-1-5,-4 6 8,1 0 0,-1 5 4,0 1 3,1 1 7,-1 4 4,-1 2 1,-2 2 0,-1 1 9,-1 1-19,-3 2 3,1-1 27,-3 2-37,1 1 6,-3-3-4,-1 0 4,-2 1-2,1-13-7,0 24 2,-4-14-1,1-1 1,0 2-6,-1-3 7,4-8-13,-6 13 15,6-13-16,-7 9 13,7-9-21,-9 3 17,9-3-13,0 0 16,-10-3-14,10 3 15,-4-10-15,4 10 4,0-16 11,1 4-2,3-4-13,3-1 6,0-4-1,2 2-4,4-6 5,2 3 2,2-2 2,1 5-1,2 2 2,0 0 1,0 6 8,0 2-1,0 2-11,-3 5-1,0 1 15,1 4 12,-2 2 13,-3 3 18,-2 1-3,-1 3-4,-4 2-5,-1 0-4,-3 3-7,-4-2-4,2 3-6,-5-1-5,-1 3 0,-1-2-85,0 1-95,0-1-96,1-4-109,-1 1-57,0-3-124,3 2-27,1-4-8,3-10-52,3 22-590,1-14-840</inkml:trace>
          <inkml:trace contextRef="#ctx0" brushRef="#br2" timeOffset="12750.086">26089 15482 696,'10'-15'672,"-1"2"-95,-3 0-53,-1-2-57,0 2-25,-5 1-60,0 1-39,0 0-13,-7-2-25,0 1-20,-2 3-16,-3 1-12,-1 1-9,0 4-4,-5 2-15,0 1-4,2 2-16,-2 3-30,0 3-26,-2 1-23,2 3-23,4-1-24,1 3-18,1 0-1,2 2-19,5-1-9,-2-2-3,4 0-6,3-1-11,1 2 7,4-2-10,0 0 2,3 0-7,-2-2-2,3 0-5,3-2 7,-1-1-13,1-3 5,-1-1-15,2 0 7,-13-3-18,23 0 1,-10-3 16,-2-1-33,2-2 2,-1-5-16,-1 3 17,0-5-7,1-3 5,-4 0-10,4-2 18,-5 1 9,-1 2 13,-3 0-6,1 1 2,0 0 5,-3 5 30,1-2-32,-2 11-4,0-12 3,0 12 3,0 0 2,0 0 2,0 0 3,0 0 9,-7 6-6,7-6-1,-4 14 9,4-14-14,0 17 17,0-17-16,0 21 14,2-10-11,2 0 7,0 0-6,6 1 15,-1-1-14,0-1 2,5 0-8,-1 0-19,7-1-30,-2-2-9,2-1-21,-1-2-25,0 0-17,4-3-13,-3 1 14,0-4-2,0 0-18,3-4-8,0-1-1,-5-1 6,2-3 28,1-6-26,-2 0 20,-3-2 37,2-3-10,-4 0 39,-1-5-7,-3-2 24,-2 3 0,-1-4 29,-1 0 0,-6 3 45,2 2-17,-2 2 52,-2-1-25,-2 3 74,0 2 8,1 1 4,-3 3-3,2 2 26,-2 2 7,0 2 6,6 9 37,-13-6-4,13 6 27,-12 3-16,7 3 9,-1 6-13,1 1 17,1 4-12,2 3-18,0 2-7,2 1-20,0 4-162,2-1 0,0 1 0,0-2 0,5 4 0,-1-1 0,1-2 0,2-4 0,0-1 0,2-1 0,3-3 0,-1 0 0,1-2 0,4-3 0,2-1 0,-1-2 0,2-2 0,2-1 0,-2-5 0,2 1 0,2-4 0,7-5-116,1-2-339,4-5-125,-3-2-193,1-2-281,3-5-595,8-6-1314</inkml:trace>
        </inkml:traceGroup>
        <inkml:traceGroup>
          <inkml:annotationXML>
            <emma:emma xmlns:emma="http://www.w3.org/2003/04/emma" version="1.0">
              <emma:interpretation id="{34FD3D56-BFEA-47B2-9FF3-623694F780B0}" emma:medium="tactile" emma:mode="ink">
                <msink:context xmlns:msink="http://schemas.microsoft.com/ink/2010/main" type="inkWord" rotatedBoundingBox="27260,15005 30044,15068 30033,15585 27249,15522"/>
              </emma:interpretation>
              <emma:one-of disjunction-type="recognition" id="oneOf3">
                <emma:interpretation id="interp15" emma:lang="en-IN" emma:confidence="0">
                  <emma:literal>tour.</emma:literal>
                </emma:interpretation>
                <emma:interpretation id="interp16" emma:lang="en-IN" emma:confidence="0">
                  <emma:literal>four.</emma:literal>
                </emma:interpretation>
                <emma:interpretation id="interp17" emma:lang="en-IN" emma:confidence="0">
                  <emma:literal>four</emma:literal>
                </emma:interpretation>
                <emma:interpretation id="interp18" emma:lang="en-IN" emma:confidence="0">
                  <emma:literal>tour</emma:literal>
                </emma:interpretation>
                <emma:interpretation id="interp19" emma:lang="en-IN" emma:confidence="0">
                  <emma:literal>Your.</emma:literal>
                </emma:interpretation>
              </emma:one-of>
            </emma:emma>
          </inkml:annotationXML>
          <inkml:trace contextRef="#ctx0" brushRef="#br2" timeOffset="39307.253">30011 15354 818,'0'0'1113,"8"4"-196,-8-4-121,0 0-109,9 7-155,-9-7-101,0 0-94,0 0-64,10 4-78,-10-4-140,0 0-128,0 0-123,0 0-125,0 0-164,0 0-125,0 0-811,0 0-1026</inkml:trace>
          <inkml:trace contextRef="#ctx0" brushRef="#br2" timeOffset="38421.17">27292 15318 429,'-15'-2'723,"5"0"-149,10 2-88,-13-6-80,13 6-79,0 0-40,4-12-41,5 7-18,5-2-40,5-1-18,4 2-16,9-5 16,2 4-36,8-2 11,1 2-22,-8 1-12,1 1-29,-1 1-8,-5 2-27,-3 2 4,-4 0-29,-2 0 17,-1 5-16,-2-1 20,-4 4-4,-1 1 15,-2 0-17,-2 2 11,-2 0-9,-2-1 10,-1 2-15,-2-2 4,0 1-5,0-1-4,4 1 9,-2-2 9,0 0-7,3-1-2,1-1-11,2 0-17,1-1 18,0-4-2,5 2-6,-3-3-4,3-1-3,1 0-2,0-2-1,3-2 10,-4 0 16,0-1 34,-1-2-7,1 1 25,-3-2-7,-1 0-1,-3-1-14,-2-3-9,-1 0-7,-1 1-2,-2 0-16,-3-1-3,-1 0-16,-1 0 9,-3-1-16,-2 2 10,-1 1 30,-4-1-38,-1 5-5,0-1 1,-1 4-7,-1 0-10,-2 3 6,-1 0-59,2 4-54,-4-1-83,5 3-64,-1 0-96,3 4-69,-1 0-73,7-2-44,0 3-822,3-4-973</inkml:trace>
          <inkml:trace contextRef="#ctx0" brushRef="#br2" timeOffset="37988.769">27509 15086 809,'0'-18'704,"0"18"-55,0-14-83,0 14-18,-1-16-29,1 16-35,0-11-73,0 11-51,-1-11-43,1 11-33,0 0-20,-8-5 47,8 5-47,0 0-12,-14 7-6,7 0-14,-1 5-26,1 1-6,-5 5-11,4 0-16,-3 3 0,-1 1-143,3 7-30,0-5 0,0 3 0,4-3 0,-1 0 0,4 1 0,1 0 0,1-4 0,1 2 0,3-1 0,3 0 0,2-2 0,0 2 0,4-6 0,1 1 0,1-4 0,4-1 0,-1 0 0,2-4 0,0-2 0,-1-2 0,-2 0-79,1-3-276,0-1-46,0-1-59,-1-3-46,-1 0-69,-2-1-44,2-2-19,-6 0-810,1-2-1061</inkml:trace>
          <inkml:trace contextRef="#ctx0" brushRef="#br2" timeOffset="38837.563">28323 15316 270,'9'-5'843,"-1"-2"-134,-8 7-31,8-11-115,-8 11-44,0 0-62,0-14-40,0 14-55,0 0-7,-13-2-50,13 2-35,-12 6-2,12-6-40,-13 10-28,6-4-35,3 2 2,-1 0-45,1 2-17,3-1-27,1-9 9,0 20-35,1-8 10,3 0-36,1-2 4,1 2-3,5-3-8,-2 3-15,0-4 7,3 1-12,-1-3 7,1-1-29,1 0-21,-2-1-25,2-3-10,0-1 2,1-1-6,-2-2 10,-1 0 4,3-4 9,-2 0 10,0-2 11,-1-1 11,-1-2 1,-1-2 4,1-3 6,-3 3 4,-1-1 4,2 0 2,-3 2 8,-1-1 8,-1 4 11,0-1 14,0 2-5,-3 9-7,2-13 8,-2 13-13,0 0-1,0 0 19,0 0-13,0 0 3,0 0-2,0 0-2,2 14-5,-2-14-4,2 17 4,-2-17-11,0 20-10,0-20-65,5 20-85,-5-20-65,4 18-47,1-7-11,-1-2-85,1 0-63,4 1-78,-2-5-14,0 2-125,1-1-457,-1-2-717</inkml:trace>
          <inkml:trace contextRef="#ctx0" brushRef="#br2" timeOffset="39122.351">28694 15392 340,'5'-9'539,"-5"9"-71,5-20-61,-1 8-9,0 4-32,0-5-35,-1 3 4,3 3 0,0-2-52,3 2 2,-1 3-56,2-2-5,1 4-27,-11 2 7,23 1-3,-10 1 18,0 5-15,1-1 4,0 4 4,-1-1-23,-2 0 9,0 2-25,0 0-4,-3 1-30,-2 0 8,-1-1-29,-1-3 27,-4-8-38,6 18 1,-6-18 15,3 12 0,-3-12 4,-1 11-16,1-11 3,0 0-15,0 0-83,0 0-16,0 0 0,-12-2 0,12 2 0,-1-13 0,1 13 0,1-22 0,3 7 0,0-3 0,2-3 0,2-3 0,0 3 0,3-2 0,2-1 0,1 2 0,-3 4 0,5 1 0,-1 3 0,3 1 0,-1 0-110,0 4-231,-1 1-108,0 2-97,0 3-155,0 0-131,0 1-817,2 0-1313</inkml:trace>
        </inkml:traceGroup>
      </inkml:traceGroup>
    </inkml:traceGroup>
    <inkml:traceGroup>
      <inkml:annotationXML>
        <emma:emma xmlns:emma="http://www.w3.org/2003/04/emma" version="1.0">
          <emma:interpretation id="{26C39CDF-DCEC-485E-B24C-004A2A915AD3}" emma:medium="tactile" emma:mode="ink">
            <msink:context xmlns:msink="http://schemas.microsoft.com/ink/2010/main" type="paragraph" rotatedBoundingBox="22688,15887 33114,15847 33120,17315 22693,173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5A08812-C89F-40A4-8E4B-857FC5D9722B}" emma:medium="tactile" emma:mode="ink">
              <msink:context xmlns:msink="http://schemas.microsoft.com/ink/2010/main" type="line" rotatedBoundingBox="22688,15886 33114,15847 33120,17315 22693,17355"/>
            </emma:interpretation>
          </emma:emma>
        </inkml:annotationXML>
        <inkml:traceGroup>
          <inkml:annotationXML>
            <emma:emma xmlns:emma="http://www.w3.org/2003/04/emma" version="1.0">
              <emma:interpretation id="{BD873E66-A65E-40D6-86BE-291DCD11FD6C}" emma:medium="tactile" emma:mode="ink">
                <msink:context xmlns:msink="http://schemas.microsoft.com/ink/2010/main" type="inkWord" rotatedBoundingBox="22851,15782 23239,16391 22835,16649 22446,16040">
                  <msink:destinationLink direction="with" ref="{0B19BCB0-6525-48B1-89E2-BC2FACA4FB11}"/>
                </msink:context>
              </emma:interpretation>
              <emma:one-of disjunction-type="recognition" id="oneOf4">
                <emma:interpretation id="interp20" emma:lang="en-IN" emma:confidence="0">
                  <emma:literal>&gt;</emma:literal>
                </emma:interpretation>
                <emma:interpretation id="interp21" emma:lang="en-IN" emma:confidence="0">
                  <emma:literal>`</emma:literal>
                </emma:interpretation>
                <emma:interpretation id="interp22" emma:lang="en-IN" emma:confidence="0">
                  <emma:literal>&lt;</emma:literal>
                </emma:interpretation>
                <emma:interpretation id="interp23" emma:lang="en-IN" emma:confidence="0">
                  <emma:literal>'</emma:literal>
                </emma:interpretation>
                <emma:interpretation id="interp24" emma:lang="en-IN" emma:confidence="0">
                  <emma:literal>,</emma:literal>
                </emma:interpretation>
              </emma:one-of>
            </emma:emma>
          </inkml:annotationXML>
          <inkml:trace contextRef="#ctx0" brushRef="#br1" timeOffset="-39604.847">22730 15925 95,'-6'-7'872,"6"7"-164,-13-10-34,13 10-47,-7-8-77,7 8-50,-7-5-76,7 5-63,0 0-50,-9-8-37,9 8-33,0 0 13,0 0-7,0 0-28,0 0-18,7 8-13,0-4-24,2 5-5,3 2-4,2 2-25,5 4-6,0 0-9,4 3-14,4 6-1,1-2-13,0 1-8,2 1 36,-1-1 1,2 2-116,-2-1 0,0 0 0,1-3 0,-4 0 0,-2-4 0,-3-2 0,0 0 0,-7-4 0,1-1 0,-3-1 0,-3-1 0,0-1 0,-6 1 0,0-1 0,-3-9 0,-3 18 0,-4-7 0,-1 0 0,-5 1 0,-3 1 0,-2 0 0,-4 2 0,-2 0 0,0 0 0,-1 0 0,-2 1 0,-2 2 0,4-2 0,-1 1 0,1 0-537,2-3-205,-1 5-133,1-1-1028,4-6-1630</inkml:trace>
        </inkml:traceGroup>
        <inkml:traceGroup>
          <inkml:annotationXML>
            <emma:emma xmlns:emma="http://www.w3.org/2003/04/emma" version="1.0">
              <emma:interpretation id="{9A6090F6-F785-418D-B1EF-6805069CEAFE}" emma:medium="tactile" emma:mode="ink">
                <msink:context xmlns:msink="http://schemas.microsoft.com/ink/2010/main" type="inkWord" rotatedBoundingBox="23387,16543 28148,16387 28176,17223 23414,17379">
                  <msink:destinationLink direction="with" ref="{0B19BCB0-6525-48B1-89E2-BC2FACA4FB11}"/>
                </msink:context>
              </emma:interpretation>
              <emma:one-of disjunction-type="recognition" id="oneOf5">
                <emma:interpretation id="interp25" emma:lang="en-IN" emma:confidence="0">
                  <emma:literal>(A-set</emma:literal>
                </emma:interpretation>
                <emma:interpretation id="interp26" emma:lang="en-IN" emma:confidence="0">
                  <emma:literal>(A-sets</emma:literal>
                </emma:interpretation>
                <emma:interpretation id="interp27" emma:lang="en-IN" emma:confidence="0">
                  <emma:literal>(A-set.</emma:literal>
                </emma:interpretation>
                <emma:interpretation id="interp28" emma:lang="en-IN" emma:confidence="0">
                  <emma:literal>(A-set,</emma:literal>
                </emma:interpretation>
                <emma:interpretation id="interp29" emma:lang="en-IN" emma:confidence="0">
                  <emma:literal>(A-se,</emma:literal>
                </emma:interpretation>
              </emma:one-of>
            </emma:emma>
          </inkml:annotationXML>
          <inkml:trace contextRef="#ctx0" brushRef="#br2" timeOffset="19785.094">27411 16741 535,'-11'-1'620,"-1"-1"-75,12 2-27,-19-1-43,19 1-15,-16-1-4,16 1-5,-14-3-25,14 3-32,0 0-23,-16-2-16,16 2-5,0 0-16,0 0-20,0 0-22,0 0-25,15 5-12,-2-4-33,3 0-3,3 2-36,6-1-34,2 0-149,3 1 0,1-2 0,0 0 0,7 1 0,-2-2 0,-3 1 0,-3-2 0,1 1 0,-2 0 0,-3 0 0,-6-2 0,2 2 0,-6-1-239,2 0-154,-5 0-74,-1-1-60,-12 2-83,16-4-79,-16 4-11,0 0-750,8-5-1065</inkml:trace>
          <inkml:trace contextRef="#ctx0" brushRef="#br2" timeOffset="20070.312">27764 16612 346,'0'0'871,"-14"-9"-114,14 9-58,-7-5-81,7 5-57,-6-6-78,6 6-38,0 0-34,0 0 4,0 0-31,9-4-11,2 7-57,2-1-33,1 3-10,4 1-35,5 2 4,-1 1-30,5 1-4,-2 3-152,2 1-56,0-2 0,-2 4 0,1-3 0,-2 4 0,0 0 0,-2-1 0,-3 1 0,-2-3 0,-1 0 0,-5 0 0,0-2 0,-3 1 0,-4-1 0,0-1 0,-4 2 0,0-3 0,-4 1 0,-4-1 0,-1 2 0,-2 0 0,-5 0 0,1-2 0,-3 2 0,1-2 0,-2-1 0,-1 1 0,0 0 0,2-3 0,1 1 0,0-1-389,1-2-369,2 4-154,-2 0-1021,6-3-1665</inkml:trace>
          <inkml:trace contextRef="#ctx0" brushRef="#br2" timeOffset="15573.51">24136 16622 322,'4'-17'698,"-4"17"-65,4-15-43,-4 15-45,7-16-42,-7 16-36,6-13-16,-6 13-35,3-12-23,-3 12-30,6-12-23,-6 12-16,0 0-29,3-11-38,-3 11-64,0 0-1,4-8-31,-4 8-21,0 0-13,0 0 4,0 0 2,0 0-20,-15 7-1,4 0-20,-2 1 1,-5 4-30,-4 1-19,-5 1-44,-5 4 0,-1 0 0,-4-1 0,0 3 0,-1-2 0,-2 4 0,0-3 0,1 1 0,0-2 0,1 0 0,1-1 0,3-2 0,4-1 0,2-1 0,3-2 0,3-3 0,3 1 0,2-2 0,2-2 0,2 2 0,1-4 0,3 2 0,0 0 0,9-5 0,-16 5 0,16-5 0,-9 4 0,9-4 0,0 0 0,0 0 0,5 13 0,3-9 0,3 3 0,3 0 0,5 1 0,2 2 0,4 4 0,9 1 0,2 2 0,3 3 0,2-1 0,2 2 0,8 3 0,2 3 0,-2-3 0,-1 0 0,-7-4 0,-1 1 0,-1-2 0,1-1 0,-2-1 0,1 0 0,-5-1 0,-8-3 0,0-1 0,-8-3 0,0-1 0,-5-2 0,0 0 0,-2 0 0,-2-2 0,-2 0 0,-9-4 0,11 4 0,-11-4 0,0 0-439,0 0-170,14-1-127,-14 1-143,0 0-868,0 0-1433</inkml:trace>
          <inkml:trace contextRef="#ctx0" brushRef="#br2" timeOffset="17015.141">24771 16833 761,'6'-14'700,"-3"1"-71,2 0-65,3-1-21,-2 0-48,1 1-16,0-1-40,0 4-9,-3-2-49,-1 3-6,3 1-49,-6 8-53,5-14-38,-5 14-33,0 0-7,0 0-9,0 0-27,0 0-2,4 14-21,-8 3 3,-3 3-26,1 1-3,-4 3-27,-1 3-2,0 0-81,1 0 0,-3-1 0,0 2 0,-1-1 0,1-1 0,-1 0 0,3-2 0,-3-1 0,1 0 0,3-6 0,-2 2 0,3-4 0,2 0 0,-2-3-64,2-1-103,3-3-42,-1 0-36,5-8-55,-6 13-44,6-13-35,0 0-34,0 0-29,0 0-12,0 0 1,0 0 10,4-9 18,1 1-4,0-4 18,0-2 19,4-1-1,-1-4 48,-1 0 85,2-3 128,4-3 160,-4 0 12,0-3 84,2 0 20,0-1 33,-2 1 22,1 1 41,-1 1 43,0 1-12,0 3 37,-2 1-3,3 3 10,-2 2-7,2 2-16,-1 4 4,2 1 11,3 2-14,-3 4-5,5 3-4,-1 2-9,4 3-28,0 3-11,0 2-27,4 4-21,-1 2-15,0 1-4,0 1-28,-1 1-4,2 0-30,-5 1-10,2-2-27,-3 2-8,-3-2-21,3 0 0,-2-1-36,-2-2-5,1 0 0,-1-1 0,-5-2 0,3 0-97,-1-2-73,-3 0-91,0-1-75,-2-1-36,3-2-24,-8-6-70,7 11-94,-7-11-47,0 0-110,2 11-618,-2-11-938</inkml:trace>
          <inkml:trace contextRef="#ctx0" brushRef="#br2" timeOffset="17200.18">24789 17004 666,'-11'-2'700,"11"2"-83,-16-3-74,16 3-65,0 0-46,-11-5-45,11 5-33,0 0-35,0 0-29,15-4-41,-15 4-33,25-3-32,-8 3-42,4-1-26,2 0-23,4-1-19,2 1-48,1 0-121,3 0-96,1-2-110,2 2-99,-6 0-88,2 1-247,-1-2-419,5-1-767</inkml:trace>
          <inkml:trace contextRef="#ctx0" brushRef="#br2" timeOffset="17701.578">25463 16816 566,'-12'-2'727,"12"2"-72,-15-3-21,15 3-53,-11-2-46,11 2-22,0 0-63,-14-3-43,14 3-25,0 0-43,0 0 6,0 0-40,0 0-24,14-5-35,-14 5-29,22 3-22,-4-2-34,5 0-27,1 1-24,3 1-24,2-1-23,0 0-1,1 1-22,1-1-19,-2-2-52,1 3-58,-1-2-55,-2-1-88,-4 0-62,0 0-53,0-1-49,-2-2-62,-1 3-43,-2-1-21,-2-2-47,-3 2-54,-1-1-590,-12 2-822</inkml:trace>
          <inkml:trace contextRef="#ctx0" brushRef="#br2" timeOffset="17980.262">25883 16686 742,'-11'-8'678,"4"0"-63,0 3-45,7 5-44,-12-9-40,12 9-48,-8-8-49,8 8-14,0 0 16,0 0-50,0 0-19,0 0-9,0 0-46,18 10-11,-7-4-23,1 3-21,3 1-20,3 2-26,0 1-14,3 3-18,3 0-5,-4 1-29,1 0-2,3 0-32,-6 0-66,2 0 0,-1-2 0,-6-1 0,1 1 0,-3-1 0,-3-2 0,-1 0 0,-2-2 0,-5 2 0,0 0 0,-5-2 0,0 0 0,-3 2 0,-1 0 0,-5-3 0,1 1 0,-3 2 0,-1-2 0,1 0 0,0-1 0,0-1 0,3-1 0,-1 0 0,3 0 0,0-2-361,2 0-144,9-5-128,-13 7-133,13-7-122,-5 6-707,5-6-1247</inkml:trace>
          <inkml:trace contextRef="#ctx0" brushRef="#br2" timeOffset="18820.295">26398 16639 393,'0'0'417,"0"0"-45,0 0-67,0 0-14,0 0-51,0 0 0,0 0-50,0 0-4,-5-8-26,5 8-4,0 0-26,0 0-12,0 0-27,0 0-18,0 0-16,0 0-4,0 0-15,0 0-5,0 0-18,0 0-30,0 0-109,0 0-83,0 0-172,0 0-511,0 0-452</inkml:trace>
          <inkml:trace contextRef="#ctx0" brushRef="#br2" timeOffset="19283.668">26754 16620 631,'10'-8'820,"-10"8"-64,0 0-125,5-9-49,-5 9-71,0 0-60,0-12-26,0 12-41,0 0 14,-3-10-34,3 10-21,-6-10-40,6 10-30,-8-5-25,8 5-8,-10-8-11,10 8 3,-15-6-30,5 3-34,10 3-168,-23 0 0,12 0 0,-2 3 0,-5-1 0,1 4 0,-2-1 0,0 3 0,0 0 0,-2 2 0,-2 3 0,1 2 0,2 2 0,0-1 0,1 2 0,2 4 0,3 0 0,-1 1 0,6 0 0,-3-1 0,6 1 0,1-1 0,3 0 0,0-2 0,4 1 0,0 1 0,3 0 0,-1-2 0,5-1 0,0 0 0,2-3 0,0 1 0,5-2 0,-3-2 0,6-1 0,-1-1 0,2-3 0,4-1 0,1-1 0,0-1 0,5-1 0,-1-2 0,2-2 0,-1-2 0,3-2 0,-2 1 0,1-2 0,-5 2 0,0-1 0,-3-2 0,-1 2 0,-5 1 0,0-2 0,-2 1 0,-3 1 0,-1-1 0,-2 0 0,-3-1 0,1 1-652,-8 4-295,8-5-233,-8 5-531,7-7-1389</inkml:trace>
          <inkml:trace contextRef="#ctx0" brushRef="#br2" timeOffset="18566.339">26440 16808 809,'-4'-14'853,"2"2"-75,0 4-68,-3-4-71,2 3-66,3 9-81,-4-16-54,4 16-48,-4-13-79,4 13-54,-3-8-23,3 8-5,0 0-15,0 0-33,0 0-28,0 0 0,0 17-31,0-17-13,2 22-33,-1-8-7,0 1-21,0 0-2,3 2-18,1 0 3,-3-1-15,1 1-28,-1 0-25,2-1-43,-2-2-48,1-1-42,-1-1-74,2-2-16,-2 0-21,-2-10-32,2 15 1,-2-15-31,4 10-9,-4-10-5,0 0 12,0 0 35,0 0 27,0 0 39,0 0 46,-17-7 23,13 0 50,-2-3 12,-2-2 44,2-1 14,-1-2 48,2-5 6,1 4 56,0-6 22,-2 1 27,2 0 16,2 1 28,-2 1 9,4 1 22,2 1 19,0 0-3,0 0-2,2 1-3,-1 2-1,4 1-16,-3 3-7,-1-1-23,1 2-35,-4 9-7,7-14-30,-7 14-2,9-11-25,-9 11 10,5-5-25,-5 5 6,0 0-5,8-6-23,-8 6 14,0 0-2,0 0-10,0 0-4,0 0-11,0 0-15,0 0-16,0 0-17,0 0-17,-4 13-3,4-13-15,0 0-8,-6 9-1,6-9 7,0 0 7,-8 6 4,8-6 4,0 0 13,-5 8-17,5-8 5,0 0 6,0 0-6,-6 6 4,6-6-3,0 0-6,0 0-1,0 0-31,0 0-17,-7 7-38,7-7 24,0 0-21,0 0 13,0 0-19,0 0 9,0 0-33,0 0 0,0 0-85,0 0-82,0 0-358,-6 5-224</inkml:trace>
        </inkml:traceGroup>
        <inkml:traceGroup>
          <inkml:annotationXML>
            <emma:emma xmlns:emma="http://www.w3.org/2003/04/emma" version="1.0">
              <emma:interpretation id="{4D8EBCA0-1AA6-4ACC-B5D1-A82558D34397}" emma:medium="tactile" emma:mode="ink">
                <msink:context xmlns:msink="http://schemas.microsoft.com/ink/2010/main" type="inkWord" rotatedBoundingBox="28508,16379 30479,16401 30472,17005 28501,16984"/>
              </emma:interpretation>
              <emma:one-of disjunction-type="recognition" id="oneOf6">
                <emma:interpretation id="interp30" emma:lang="en-IN" emma:confidence="0">
                  <emma:literal>DAB</emma:literal>
                </emma:interpretation>
                <emma:interpretation id="interp31" emma:lang="en-IN" emma:confidence="0">
                  <emma:literal>DIB</emma:literal>
                </emma:interpretation>
                <emma:interpretation id="interp32" emma:lang="en-IN" emma:confidence="0">
                  <emma:literal>317B</emma:literal>
                </emma:interpretation>
                <emma:interpretation id="interp33" emma:lang="en-IN" emma:confidence="0">
                  <emma:literal>DFB</emma:literal>
                </emma:interpretation>
                <emma:interpretation id="interp34" emma:lang="en-IN" emma:confidence="0">
                  <emma:literal>D7B</emma:literal>
                </emma:interpretation>
              </emma:one-of>
            </emma:emma>
          </inkml:annotationXML>
          <inkml:trace contextRef="#ctx0" brushRef="#br2" timeOffset="27089.777">28530 16644 150,'-4'-14'690,"2"3"-129,-1-1-54,0 0-45,0 3-62,2-3-15,-2 3-26,2-2-17,1 11-32,-1-17-19,1 17-23,-2-17-34,2 17-1,2-12-31,-2 12 6,2-14-33,-2 14 13,9-10-35,-9 10 20,13-5-11,-13 5-11,23-2-18,-9 4-11,5-1-15,4 3-1,1 3-3,2-2-27,5 4-16,-1-1 15,1-1-15,-1 5-14,1-2-12,-3 0-1,-1 3-6,0-2-5,-3 1-3,0 2-2,-5-3-2,-3 2-3,-2 0 18,-1-1-3,-4 0 6,-3 0 10,-2 3 14,-1-3 5,-3 0-3,-2 0-6,-1 2-25,-4 0 8,-1-1-20,-3 1 5,-2-1-14,-2 1 5,1-2-12,-3 1 10,1-1-8,-2-1 0,0-1 0,0-1 4,0 2-4,3-5 6,-2 1-15,3 1-17,-2-3-37,0 0-44,2 0-83,4-3-97,-2 1-79,12-3-75,-19 2-113,19-2-143,-14 2-110,14-2-675,0 0-1101</inkml:trace>
          <inkml:trace contextRef="#ctx0" brushRef="#br2" timeOffset="26726.567">28547 16605 643,'-1'-15'665,"1"15"-52,-2-12-42,2 12-51,-1-12-61,1 12-50,0 0-52,0-12-66,0 12-49,0 0-14,0 0 3,0 0 18,0 0-1,0 0-58,5 12 36,-2-2-44,2 1-21,-3 1-34,2 1-22,0 4-18,0-2-28,0 2-12,-1-2 2,1 2-21,-1 0 6,-1-1-9,0 1-2,-1-1-13,-2-1-21,1-2-45,-2-1-44,1 0-59,1 1-24,0-13-44,-2 19-54,2-19-58,-4 14-63,4-14-46,-4 12-37,4-12-102,0 0-105,-4 9-280,4-9-564</inkml:trace>
          <inkml:trace contextRef="#ctx0" brushRef="#br2" timeOffset="27428.4">29231 16726 179,'0'0'968,"0"0"-152,-4-12-114,4 12-99,0 0-84,2-15-53,-2 15-90,7-5-39,-7 5-34,16-7-8,-5 6-60,0 0-5,4-1-19,2 1-21,2 2-3,3-1-27,5 3-18,-3-2-26,2 2-16,-1-1-24,1-1-5,-1 1-25,1 1-2,-3-2-25,0 2 12,0-3-12,-2 2 3,0-2-22,-1 0-20,1 0-68,-3 0-57,-2 0-36,-2 0-52,0 0-41,-2-2-61,1-1-81,-13 3-47,15-4-45,-15 4-37,10-5-142,-10 5-430,7-10-733</inkml:trace>
          <inkml:trace contextRef="#ctx0" brushRef="#br2" timeOffset="27729.223">29656 16498 503,'-9'-5'714,"0"0"-82,9 5-54,-10-9-79,10 9-32,-9-7-74,9 7-42,0 0-14,-9-6-36,9 6-16,0 0-26,0 0 17,0 0-43,14 8 18,-6-3-61,1 2 47,2 1-46,1 1-27,2 1-16,0 3-15,1 1-16,1 0 2,-1 1-20,0 2-17,-1-4-8,0 4-6,0-1-3,-2 0-14,-1 1 4,-1 0-10,0 0 5,-3-2-7,-2 0 2,2-1 1,-4 1 0,1-1-3,-2 0-42,-1-2-1,-2 1 0,-1 0 0,0-1 0,-3 1 0,-2 0 0,1-1 0,-3 0 0,1 0 0,-3-2 0,1-1 0,-3 1 0,3 0 0,-2-3 0,-2 3 0,3-3-35,0 1-205,0-2-127,2-1-73,1 0-97,-3-3-161,3 4-176,8-6-710,-13 4-1231</inkml:trace>
          <inkml:trace contextRef="#ctx0" brushRef="#br2" timeOffset="28045.671">30099 16644 78,'-10'-12'1086,"3"4"-251,-1-4-76,-1 2-49,4 1-92,0-1-67,1 2-110,0-1-8,0 1-89,4 8 4,-4-13-51,4 13-52,-3-9-35,3 9-22,0 0-30,0 0-15,0 0-23,12 1-18,-12-1-14,8 15-10,-4-3-18,1 2-5,0 1-13,-1 2-11,-2 2 1,4 0-9,-4 3 0,2 0-7,0 0-7,-2-3-17,1-2-44,1 2-47,0-2-81,-3-2-102,1 0-40,1-1-66,-2-4-66,1 2-110,-1-2-73,-1-10-61,0 17-713,0-17-1016</inkml:trace>
          <inkml:trace contextRef="#ctx0" brushRef="#br2" timeOffset="28562.898">30047 16592 530,'-3'-19'754,"2"0"-106,1 2-60,1-1-63,5 1-40,-1-1-55,3 0-34,3 1-35,0 4-52,5 0-3,0 2-54,1 5 12,0 0-31,3 4 21,-1 3-84,-2 2 24,1 2-83,-3 3 38,-1 0-26,-2 2-20,-3 2-16,-2 3-13,-2-1-16,-2 3-17,-3-3-3,-1 1-1,-5 2-11,0-2 0,-3 2-9,0 0-12,-2-1-4,-1-1 4,2-1 0,-1-1-4,2-1-8,0-3 0,0 1-19,2-2-1,1-1-6,6-7-4,-9 12-1,9-12 1,-8 8 9,8-8-3,0 0 17,0 0 4,0 0-11,0 0-10,19-6-32,-19 6 38,20-10-21,-9 6 25,3-3-24,2 2 37,0 0-28,-1 0 33,5 2-25,-4 1 29,3 0-26,-3 2 32,2 2-17,1 0 24,-4 2 1,2 2 3,-3 1 1,-2 1-9,0 1 22,-3 3-7,0-2 11,-4 2 4,-1 0 11,-3 1 8,-1-1 0,-1-1-4,-2 1-6,-2 1 4,-4-1-2,0-2 3,-1 2-7,-4 0 1,-1 0-3,-2-2-9,0-1-5,-2 1-5,-1-1-4,2-2-3,-2 0-6,3-1 0,-1 1-2,2-4 1,1 3-2,0-3-5,4 0-27,-1 0-24,12-3-141,-20 4-105,20-4-83,-17-2-116,17 2-198,0 0-118,-13-3-784,13 3-1243</inkml:trace>
        </inkml:traceGroup>
        <inkml:traceGroup>
          <inkml:annotationXML>
            <emma:emma xmlns:emma="http://www.w3.org/2003/04/emma" version="1.0">
              <emma:interpretation id="{05A637C8-8143-479D-B3B5-F71908BB462C}" emma:medium="tactile" emma:mode="ink">
                <msink:context xmlns:msink="http://schemas.microsoft.com/ink/2010/main" type="inkWord" rotatedBoundingBox="30747,16489 33117,16480 33119,17128 30750,17138"/>
              </emma:interpretation>
              <emma:one-of disjunction-type="recognition" id="oneOf7">
                <emma:interpretation id="interp35" emma:lang="en-IN" emma:confidence="0">
                  <emma:literal>J</emma:literal>
                </emma:interpretation>
                <emma:interpretation id="interp36" emma:lang="en-IN" emma:confidence="0">
                  <emma:literal>A</emma:literal>
                </emma:interpretation>
                <emma:interpretation id="interp37" emma:lang="en-IN" emma:confidence="0">
                  <emma:literal>+</emma:literal>
                </emma:interpretation>
                <emma:interpretation id="interp38" emma:lang="en-IN" emma:confidence="0">
                  <emma:literal>~</emma:literal>
                </emma:interpretation>
                <emma:interpretation id="interp39" emma:lang="en-IN" emma:confidence="0">
                  <emma:literal>b</emma:literal>
                </emma:interpretation>
              </emma:one-of>
            </emma:emma>
          </inkml:annotationXML>
          <inkml:trace contextRef="#ctx0" brushRef="#br2" timeOffset="28932.533">30754 16794 964,'0'0'941,"0"0"-96,-4-7-99,4 7-49,0 0-142,0 0-28,-1-13-55,1 13-52,6-5-48,-6 5-50,18-7-45,-7 5-34,6-1-24,0 0-20,3 1-13,2-1-10,2 2-146,2 0-30,1-1 0,-1 2 0,1 0 0,1-2 0,0 2 0,2 0 0,-1 0 0,2-1 0,-2 1 0,2-1 0,-2 1 0,2-1 0,-2-1 0,-1 2 0,-1-1 0,-1 0 0,-3 1 0,-2 0 0,-1 0 0,-1-3 0,-5 3 0,0 0 0,-1 0 0,-13 0 0,20-2 0,-20 2 0,17 0 0,-17 0 0,0 0 0,11-3-277,-11 3-204,0 0-62,0 0-59,0 0-78,-10-9-46,10 9-821,-14-4-1187</inkml:trace>
          <inkml:trace contextRef="#ctx0" brushRef="#br2" timeOffset="29249.043">31315 16557 76,'0'0'790,"-10"-14"-115,10 14-63,-6-12-67,6 12-42,-2-12-44,2 12-26,0 0-39,2-14-44,-2 14-26,4-10-19,-4 10 20,8-4-56,-8 4 35,11-4-108,-11 4 36,15 0-77,-15 0 55,19 6-66,-9-2 60,3 4-70,-2 0 58,1 2-66,3 2 27,-1 2-72,4 1-81,0 2 0,-2 2 0,3 3 0,0 0 0,3 3 0,-1-4 0,-2 1 0,0-1 0,-1 0 0,-3-1 0,-1-1 0,-2-3 0,-2 0 0,-1-1 0,-2-3 0,-2 2 0,-3-2 0,0-2 0,-2-10 0,-4 21 0,-1-11 0,-5 0 0,-1 0 0,-2-2 0,-2 1 0,-2 0 0,-2-1 0,-1-1 0,-1 0 0,0-1 0,2-1 0,-1 1 0,1-2-431,4 0-338,-1-1-166,1 1-975,1 0-1635</inkml:trace>
        </inkml:traceGroup>
        <inkml:traceGroup>
          <inkml:annotationXML>
            <emma:emma xmlns:emma="http://www.w3.org/2003/04/emma" version="1.0">
              <emma:interpretation id="{836D6010-3003-475C-94AB-88ECFCCDAF13}" emma:medium="tactile" emma:mode="ink">
                <msink:context xmlns:msink="http://schemas.microsoft.com/ink/2010/main" type="inkWord" rotatedBoundingBox="31838,16531 33119,16542 33114,17135 31833,17124"/>
              </emma:interpretation>
              <emma:one-of disjunction-type="recognition" id="oneOf8">
                <emma:interpretation id="interp40" emma:lang="en-IN" emma:confidence="0">
                  <emma:literal>As</emma:literal>
                </emma:interpretation>
                <emma:interpretation id="interp41" emma:lang="en-IN" emma:confidence="0">
                  <emma:literal>Ay</emma:literal>
                </emma:interpretation>
                <emma:interpretation id="interp42" emma:lang="en-IN" emma:confidence="0">
                  <emma:literal>AT</emma:literal>
                </emma:interpretation>
                <emma:interpretation id="interp43" emma:lang="en-IN" emma:confidence="0">
                  <emma:literal>A</emma:literal>
                </emma:interpretation>
                <emma:interpretation id="interp44" emma:lang="en-IN" emma:confidence="0">
                  <emma:literal>An</emma:literal>
                </emma:interpretation>
              </emma:one-of>
            </emma:emma>
          </inkml:annotationXML>
          <inkml:trace contextRef="#ctx0" brushRef="#br2" timeOffset="30198.396">31862 16831 237,'-11'-6'785,"4"1"-153,7 5-70,-8-9-73,8 9-50,0 0-46,1-14-51,-1 14-54,9-9-32,0 2-45,1 5-30,3-5-34,4 4-26,0-3-16,3 3-31,0 1-12,1 1-19,2-1-58,0 1-86,0 0-94,-1 1-103,1 1-82,1-1-114,-4 3-731,1-2-833</inkml:trace>
          <inkml:trace contextRef="#ctx0" brushRef="#br2" timeOffset="30013.482">32111 16609 320,'0'0'673,"-5"-10"-85,5 10-14,-4-8-15,4 8-59,-5-8-27,5 8-50,0 0-29,-5-12-49,5 12-27,0 0-43,0 0-42,-5-9-38,5 9 0,0 0 9,-8 7-26,8-7-18,-10 12 42,2 0-78,-1 0 38,0 5-90,-2 0 53,-1 2-78,-1-1 58,3 1-83,-3 2 60,1-1-80,1-1 69,0 0-84,-1-2 64,3 0-65,-2-1 58,2 0-74,0-4 78,1 1-73,1-3 61,-1 1-72,3-2 67,0-2-73,0 0 73,5-7-68,-11 11 41,11-11-77,-6 6 67,6-6-74,0 0 48,0 0-53,0 0 23,-8-7-39,8 7 26,0-15-27,3 6 22,-2-3-18,3-2 28,0-1-21,0-2 21,2-4 13,-1 1 11,2-2 10,-1 0 4,2-1 8,0 0 7,0 0 6,0 3 3,1 0-1,0 1 7,-2 2 30,1 2 0,1 4 17,-3-1 12,2 1 2,0 5 14,2 1 9,-10 5 0,17-2-3,-6 5 70,-1 1-92,2 4 87,1 1-98,-2 3 67,2 0-77,0 3 65,0 1-65,0 1 49,-1 0-61,1 1 47,2 3-66,-1-2 52,0 2-72,-1-3 65,1 1-66,-2-2 60,0 0-70,0 0 43,2-2-105,-4-1 35,-1-2-136,0 0-78,-1-3-26,-2-1-50,1 0-59,-7-8-126,6 12-64,-6-12-52,0 0-173,0 0-343,-5 12-776</inkml:trace>
          <inkml:trace contextRef="#ctx0" brushRef="#br2" timeOffset="30637.253">32453 16610 820,'0'0'803,"-7"-15"-74,7 15-92,-6-12-72,6 12-41,-2-12-61,2 12-74,0 0-16,1-14-55,-1 14-11,5-8-35,-5 8-31,13-6-9,-13 6-32,21-3-3,-10 0-4,3 3-5,-1 3-17,5-1-20,-2 1-22,4 1-2,2 1-5,2 2-82,0-2-40,1 3 0,3 1 0,2 0 0,-2-1 0,0 2 0,-4-3 0,-1 2 0,3-3 0,-2 3 0,0-3 0,-1 2 0,-1-2 0,0 2 0,0-2 0,-7-1 0,2 1 0,-3-2 0,-2 0 0,-1 0 0,-1 0 0,-10-4 0,18 5 0,-18-5 0,13 5 0,-13-5 0,11 4 0,-11-4 0,8 5 0,-8-5 0,0 0 0,0 15 0,0-15 0,-9 16 0,-1-6 0,-1 0 0,-3 2 0,-2 1 0,-3 1 0,-1 2 0,-3 1 0,-1 0 0,0 0 0,-4 3 0,1 1 0,1-4 0,2 1 0,-2-2 0,-2 4 0,3-3 0,2 1 0,-3-1-326,2 0-419,-3 3-157,-2 0-223,6-4-488,1 0-1266</inkml:trace>
        </inkml:traceGroup>
      </inkml:traceGroup>
    </inkml:traceGroup>
    <inkml:traceGroup>
      <inkml:annotationXML>
        <emma:emma xmlns:emma="http://www.w3.org/2003/04/emma" version="1.0">
          <emma:interpretation id="{BE5697E3-CF45-4F56-86F3-4DF650F25E1B}" emma:medium="tactile" emma:mode="ink">
            <msink:context xmlns:msink="http://schemas.microsoft.com/ink/2010/main" type="paragraph" rotatedBoundingBox="20313,17494 29265,17653 29252,18376 20301,182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4935C6-D3CE-4904-AAC3-5B592A894688}" emma:medium="tactile" emma:mode="ink">
              <msink:context xmlns:msink="http://schemas.microsoft.com/ink/2010/main" type="inkBullet" rotatedBoundingBox="20308,17777 21149,17792 21144,18110 20303,18095"/>
            </emma:interpretation>
            <emma:one-of disjunction-type="recognition" id="oneOf9">
              <emma:interpretation id="interp45" emma:lang="en-IN" emma:confidence="0">
                <emma:literal>-</emma:literal>
              </emma:interpretation>
            </emma:one-of>
          </emma:emma>
        </inkml:annotationXML>
        <inkml:trace contextRef="#ctx0" brushRef="#br2" timeOffset="43472.27">20308 17827 319,'5'-10'713,"-5"10"-89,0 0-23,5-12-49,-5 12-32,0 0-35,6-10-45,-6 10-48,0 0-69,0 0-28,0 0-71,0 0 11,0 0-14,0 0 38,-2 10-66,-1 1 39,1 0-88,-1 6 14,-1 0-68,3 0 40,0 3-79,1-2 49,0 2-72,2-2 48,1 4-70,2-4 61,4 2-83,0-2 83,2-2-87,3-3 62,2-1-61,2-2 53,0-2-80,1-5 17,2 1-69,0-3 25,2-1-41,1-1 35,2-4-23,-2-1 5,-2 0 19,2-1 17,-2-2 9,-2-2 14,-2 2 10,-1-3 12,-3 1 18,0-3-28,-5 3 22,-2 0 7,1 1-22,-3 0 27,-5 10-31,7-13 40,-7 13-38,0 0 1,0 0 7,0 0 0,0 0 5,0 0 1,0 0-2,-12 7 4,12-7-4,-2 14 11,2-14 0,0 16-11,2-7 8,-2-9 2,9 19-5,-3-11 3,5-1-1,0 0 2,2 0-3,2-2-2,1-1-1,3-1-5,-1-2-6,2-1 19,0-1-24,1-1 7,3-3 3,-1 1 4,0-4 5,-1 1 25,0-3-27,-1 1 5,-4-1 39,0-4-19,-3 1 43,0-2-26,-5-2 32,-2 1-23,0-1 24,-4 0-40,-3 2 28,-1-1-39,-4 0 23,0 5-39,-4-2 60,0 4-39,-5 1-38,0 1 34,-1 2-37,-1 3 37,0 0-48,2 3-38,-2 0-87,1 1-80,2 2-84,0 1-128,2 3-99,3 0-104,-2 3-803,5 0-1068</inkml:trace>
      </inkml:traceGroup>
      <inkml:traceGroup>
        <inkml:annotationXML>
          <emma:emma xmlns:emma="http://www.w3.org/2003/04/emma" version="1.0">
            <emma:interpretation id="{0EB361C2-F1F6-4608-B3DD-3E43C19C909D}" emma:medium="tactile" emma:mode="ink">
              <msink:context xmlns:msink="http://schemas.microsoft.com/ink/2010/main" type="line" rotatedBoundingBox="21567,17516 29265,17653 29252,18376 21554,18239"/>
            </emma:interpretation>
          </emma:emma>
        </inkml:annotationXML>
        <inkml:traceGroup>
          <inkml:annotationXML>
            <emma:emma xmlns:emma="http://www.w3.org/2003/04/emma" version="1.0">
              <emma:interpretation id="{5DBF0F9C-E5D6-4DCE-8D39-173D3A90D27E}" emma:medium="tactile" emma:mode="ink">
                <msink:context xmlns:msink="http://schemas.microsoft.com/ink/2010/main" type="inkWord" rotatedBoundingBox="21565,17624 23014,17650 23005,18127 21556,18101"/>
              </emma:interpretation>
              <emma:one-of disjunction-type="recognition" id="oneOf10">
                <emma:interpretation id="interp46" emma:lang="en-IN" emma:confidence="0">
                  <emma:literal>in</emma:literal>
                </emma:interpretation>
                <emma:interpretation id="interp47" emma:lang="en-IN" emma:confidence="0">
                  <emma:literal>on</emma:literal>
                </emma:interpretation>
                <emma:interpretation id="interp48" emma:lang="en-IN" emma:confidence="0">
                  <emma:literal>e In</emma:literal>
                </emma:interpretation>
                <emma:interpretation id="interp49" emma:lang="en-IN" emma:confidence="0">
                  <emma:literal>em</emma:literal>
                </emma:interpretation>
                <emma:interpretation id="interp50" emma:lang="en-IN" emma:confidence="0">
                  <emma:literal>e on</emma:literal>
                </emma:interpretation>
              </emma:one-of>
            </emma:emma>
          </inkml:annotationXML>
          <inkml:trace contextRef="#ctx0" brushRef="#br2" timeOffset="43788.741">21667 18009 388,'3'-18'766,"-3"18"-89,1-14-27,-1 14-73,-1-14-65,1 14-67,0 0-64,-3-13-39,3 13-8,0 0-44,0 0-22,0 0-3,-10 5 31,10-5-88,-2 14 29,2-14-109,-2 17 35,2-17-89,0 20 41,3-10-79,-3-10 55,6 21-81,-3-11 56,1 0-71,1-1 57,0-1-83,0-1 15,1 0-84,-6-7-7,13 10-80,-13-10-22,13 6-61,-13-6-18,17 1-63,-17-1-53,14-2-27,-14 2-49,16-9-29,-9 3-87,0-1-460,0-1-674</inkml:trace>
          <inkml:trace contextRef="#ctx0" brushRef="#br2" timeOffset="44089.541">21592 17752 602,'-12'-3'587,"12"3"-108,-17 0-63,17 0-25,0 0-16,0 0-34,0 0-15,0 0-46,0 0-15,10-5-27,-10 5-38,20-7-8,-4 2 4,-2 0-1,2 1-22,0-3 15,0 0-28,-2 2 8,2-2-37,-4 1 29,1 1-22,-4-2 9,0 2-15,-1-2-18,-8 7-25,9-12-27,-9 12-13,5-10-12,-5 10-8,0 0-8,-3-12-6,3 12 1,-8-5-9,8 5 2,0 0-5,-17 0-27,17 0-1,-14 5-67,5-1-1,0 2-47,1 0-18,0 2-38,0 0-38,2 1-39,0-2-32,3 3-35,1 0-28,0 0-68,5 1-28,0-1-149,3 1-384,3 0-593</inkml:trace>
          <inkml:trace contextRef="#ctx0" brushRef="#br2" timeOffset="44854.006">22112 17810 517,'0'0'745,"-1"-15"-91,1 15-62,-4-12-57,4 12-50,-5-14-24,5 14-64,-3-10-51,3 10-74,-4-10-36,4 10-59,0 0 4,0 0-38,0 0 11,0 0-44,3 11 3,-3-11-38,6 19 6,-2-6-37,1 2-10,2 0-5,-2 1-9,0 0-1,-1 0 2,1 1-10,0-2-5,1 2 4,-2-3-38,1 2-42,-1-2-38,0 0-24,-1-1-43,-1-2-38,3-1-45,-2 1-9,-3-11 5,1 15-2,-1-15 17,-1 15-5,1-15 31,-9 12 18,3-7 55,6-5 10,-16 9 46,5-4 8,-1-3 50,-1 0 14,2-1 62,-2 1 14,-1-4 19,0 2-1,0-2 13,2-1 14,1 1 9,1-1-6,10 3-22,-13-8-16,13 8-9,-5-8-17,5 8-5,2-10-11,-2 10 6,13-12-18,1 4-8,-1-1-26,6 1-31,0-2-13,7-1-22,1-2-2,1 2 0,1-2 22,6-2 1,2-2 27,-3 3-5,3-3 21,-2 0-6,-5 1 19,-3 1 5,-2 1 23,-2 1 33,-4 1 37,-4 0 33,-1 3 16,-2 1 38,-3-1 18,1 2-13,-3 1-22,0-1-23,-1 2-18,-6 5-28,10-7-5,-10 7-2,0 0 33,9 6-21,-9-6 0,4 14 5,-4-14-4,3 22-9,-3-9 9,0 2 14,1-1-21,-1 3 8,0 0 10,0 0 21,1 1 31,-1-2-32,2 2 40,-1-1-82,1-1 25,0-1-68,-1-1 46,0-3-71,1 1 57,0-1-77,-2-11 62,1 17-64,-1-17 57,2 15-59,-2-15 58,1 12-58,-1-12 51,0 0-65,0 0 63,0 0-68,0 0 68,0 0-72,0 0 65,3-10-70,-3 10 73,5-23-65,-1 7 57,3-3-62,1-1 63,2-1-58,4-1 55,0 1-8,3 1-53,1 1 50,2 2-1,-2 5-1,1 0-3,2 6 2,-1 1 12,-1 3 15,0 2 12,-2 1-50,1 3 79,-3 2-69,1 2 74,-4 1-50,1 2 52,-3 1-64,2 1 45,-1 3-60,-2 1 44,-2-2-72,0 2 64,-3-3-110,-1 3-12,-2 0-158,0 0-106,1-2-153,-2 0-168,0-1-172,-3 2-846,4-1-1353</inkml:trace>
        </inkml:traceGroup>
        <inkml:traceGroup>
          <inkml:annotationXML>
            <emma:emma xmlns:emma="http://www.w3.org/2003/04/emma" version="1.0">
              <emma:interpretation id="{B2814696-0C3E-4717-9079-CAC6AC2C23A4}" emma:medium="tactile" emma:mode="ink">
                <msink:context xmlns:msink="http://schemas.microsoft.com/ink/2010/main" type="inkWord" rotatedBoundingBox="24347,17785 26221,17818 26212,18322 24338,18289"/>
              </emma:interpretation>
              <emma:one-of disjunction-type="recognition" id="oneOf11">
                <emma:interpretation id="interp51" emma:lang="en-IN" emma:confidence="0">
                  <emma:literal>cost</emma:literal>
                </emma:interpretation>
                <emma:interpretation id="interp52" emma:lang="en-IN" emma:confidence="0">
                  <emma:literal>Cost</emma:literal>
                </emma:interpretation>
                <emma:interpretation id="interp53" emma:lang="en-IN" emma:confidence="0">
                  <emma:literal>cot</emma:literal>
                </emma:interpretation>
                <emma:interpretation id="interp54" emma:lang="en-IN" emma:confidence="0">
                  <emma:literal>Cot</emma:literal>
                </emma:interpretation>
                <emma:interpretation id="interp55" emma:lang="en-IN" emma:confidence="0">
                  <emma:literal>count</emma:literal>
                </emma:interpretation>
              </emma:one-of>
            </emma:emma>
          </inkml:annotationXML>
          <inkml:trace contextRef="#ctx0" brushRef="#br2" timeOffset="45694.094">24670 17988 426,'-7'-16'506,"4"7"-77,-2 0-26,2 0-6,0 0-34,-1-2-43,-1 2-1,1-1-4,-3 1-2,2-1-16,1 4-25,-2-2-12,-1 4-20,-4-1 14,11 5-40,-20 0 43,4 4-30,0 4 64,-3 3-72,-2 6 41,1 4-108,-5 3 73,4 3-102,-1 1 63,3 0-77,1 2 35,5-5-77,2 1 39,4-3-76,2-3 49,3-1-22,2-1-10,3-1-54,3-2 43,6 0-56,-1-2 20,4-1-80,3-3 36,3-2-7,0-1-38,2-3 3,4-1-41,0-2 26,-1-1-21,1-2 47,2-3-16,1 1 40,-1-3-13,-2-2 38,-1 0-23,-4-1 11,-1 1 9,-4-2 7,-2 0 2,-2 2 8,-2 1 0,-2 0-3,-5 1 10,-4 8-3,5-10 0,-5 10 1,0 0-11,0 0 17,-9-4-3,9 4-7,-9 6 40,9-6-36,-10 12 27,10-12-34,-4 13 25,4-13-22,0 13 20,0-13-21,4 14 34,3-7-32,0-2 25,2 2-29,4-3 22,4-1-41,1-1 1,0 0-44,4-2-2,0-1 6,4 0 12,2-3 12,-4 1 10,4-2 9,-5-1 11,1-1 7,-2-2 2,-3 1 6,-1-3 17,-2 0 14,-2-1 10,-4 2-5,-1-4 4,-5 1-1,-3 1-9,-1-1-6,-1-2 7,-7 2-2,1 1-7,-3 2 9,-3 1-16,0 1-5,-3 0-3,1 4 0,-2 0-1,1 3 1,1 1-4,-3 1-48,3 3-56,-1 0-48,3 2-46,3 3-5,1-2-97,3 3-28,6-10-20,-3 16-52,3-16 11,4 18-50,3-9-25,2-1-531,4-1-594</inkml:trace>
          <inkml:trace contextRef="#ctx0" brushRef="#br2" timeOffset="46057.384">25405 18095 634,'13'-8'592,"0"-1"-52,-3 0-40,0-1-95,-4 0-1,0 1-49,-1-1-30,-3 0-35,-2 10-49,0-15-34,0 15-36,-5-15-17,5 15-25,-14-11-23,14 11-14,-17-5-17,17 5-13,-19-3-6,19 3-20,-15 3-10,15-3 3,-18 5-19,18-5-5,-9 11-1,9-11-6,-5 16-7,5-16-17,3 17-11,1-5-14,2 0-13,-1 0-3,4 0 9,0 0 16,2 3 10,1-1 1,-1 0 6,5-1 4,-2 1 3,0-3 7,2 0-12,-4-1 23,2-2 22,-1-2 26,-1 2 31,-3 0 14,-1-4 16,0 2 11,-8-6 4,14 10-2,-14-10 2,9 7 1,-9-7 18,0 0-37,5 10 19,-5-10-55,0 0 12,0 0-37,0 0 13,-5 7-35,5-7 17,0 0-51,0 0-31,0 0-60,-13-4-42,13 4-49,0 0-51,-6-7-86,6 7-70,-2-12-74,2 12-20,4-13-167,1 4-431,3-3-709</inkml:trace>
          <inkml:trace contextRef="#ctx0" brushRef="#br2" timeOffset="46358.197">25934 17902 239,'10'-10'827,"-5"0"-144,3 1-38,-3 1-69,4-1-48,-5 1-43,1 1-44,1 0-69,-6 7-28,9-10-76,-9 10-19,8-9-71,-8 9 67,0 0-58,0 0 32,12 7-74,-12-7 44,3 16-81,-1-5 48,-2 1-87,0 3 55,0 1-87,-2 1 65,2 0-82,-2 2 61,1-2-76,-1 1 63,2-1-77,0 1 61,2-2-77,-1 1 76,3-3-83,-2-1 79,3 2-72,2-3 67,-1-2-73,-1 0 63,2-3-101,4 1 8,-4-3-79,1 0-21,3-3-65,1 2-27,-12-4-30,23 1-52,-12-2-58,0-3-30,1 2-63,-2-1 2,1-2-93,-3 0-620,0-2-806</inkml:trace>
          <inkml:trace contextRef="#ctx0" brushRef="#br2" timeOffset="46527.483">25834 18069 714,'-17'1'863,"4"2"-148,13-3-160,-18 2-107,18-2-83,0 0-58,0 0-67,0 0-47,0 0-44,19-1-31,-2-2-31,3 1-9,3-2-28,6 0-80,5-3-113,-1 0-110,11-3 30,3 4-114,6-2-131,2 1-602,3 0-687</inkml:trace>
        </inkml:traceGroup>
        <inkml:traceGroup>
          <inkml:annotationXML>
            <emma:emma xmlns:emma="http://www.w3.org/2003/04/emma" version="1.0">
              <emma:interpretation id="{4D39DF83-891F-4484-BFCE-F54F878B2F76}" emma:medium="tactile" emma:mode="ink">
                <msink:context xmlns:msink="http://schemas.microsoft.com/ink/2010/main" type="inkWord" rotatedBoundingBox="27047,17613 29265,17653 29254,18265 27036,18226"/>
              </emma:interpretation>
              <emma:one-of disjunction-type="recognition" id="oneOf12">
                <emma:interpretation id="interp56" emma:lang="en-IN" emma:confidence="0">
                  <emma:literal>as</emma:literal>
                </emma:interpretation>
                <emma:interpretation id="interp57" emma:lang="en-IN" emma:confidence="0">
                  <emma:literal>= is</emma:literal>
                </emma:interpretation>
                <emma:interpretation id="interp58" emma:lang="en-IN" emma:confidence="0">
                  <emma:literal>was</emma:literal>
                </emma:interpretation>
                <emma:interpretation id="interp59" emma:lang="en-IN" emma:confidence="0">
                  <emma:literal>I's</emma:literal>
                </emma:interpretation>
                <emma:interpretation id="interp60" emma:lang="en-IN" emma:confidence="0">
                  <emma:literal>is.</emma:literal>
                </emma:interpretation>
              </emma:one-of>
            </emma:emma>
          </inkml:annotationXML>
          <inkml:trace contextRef="#ctx0" brushRef="#br2" timeOffset="46912.993">27095 18059 819,'-15'0'797,"3"-2"-30,12 2-110,-17-1-56,17 1-107,-11-4-89,11 4-70,0 0-26,0 0-52,3-9-28,-3 9-56,20-6-33,-7 4-32,6-2-15,0 1-37,2 1-78,4-1-67,-4 3-67,6-1-75,-6 1-70,2-2-58,-2 2-60,-2 0-7,1 2-49,-4-1-20,-2 2-71,-4-1-286,-10-2-396</inkml:trace>
          <inkml:trace contextRef="#ctx0" brushRef="#br2" timeOffset="47060.122">27269 18120 111,'-15'7'570,"1"0"-59,3-1-43,0 1 3,2-3-40,0 1-13,9-5-2,-11 8-42,11-8-34,-8 8-12,8-8-40,0 0-52,8 6-47,-8-6-37,15 3-30,1-2-22,2-2-19,4 1-30,4-3-70,2 1-66,6-1-95,0-2-112,4 1-75,0-2-122,1 2-108,-2-1-541,0 0-751</inkml:trace>
          <inkml:trace contextRef="#ctx0" brushRef="#br2" timeOffset="47762.04">27872 17948 320,'0'0'755,"-2"-15"-124,2 15-77,0-14-52,0 14-100,4-15-46,-4 15-30,13-12-35,-5 7-30,0 0-37,2 1-27,2 1-23,-1 1-20,-11 2-10,24 0-6,-24 0-6,22 4-8,-13 1 6,0 0-29,-2 3-18,-1 1-10,-4 3-20,0-2-4,-4 4-7,-2 0-8,-2 1-8,-4 2-1,0 0-4,-3-2 7,1 0-17,0 0-1,-1-1 10,3-2-13,-2-1 3,2-1-7,4 0-1,-1-2-9,3 1 5,4-9 0,-8 14 3,8-14-4,3 11-15,-3-11-19,9 7-46,0-5-28,-9-2-18,24 3-13,-11-3-17,1 0-14,4-1-15,1-1-17,1-1-24,2-3 6,1 1 11,3-1 17,2-3 8,1 1 43,0-3 15,0 1 24,0-5 21,-1 2 27,-1 0 4,1-1 16,-3-1 17,0 0 37,-6 3 21,-2 0 55,-1 0 15,-1 1 22,-5 0 0,-1 1 13,-4 2 17,0-1-27,-5 9 10,5-17 2,-5 17-17,0-16-16,0 16 11,-2-13-7,2 13-7,-5-10-8,5 10 0,-8-9-7,8 9-13,-7-7-13,7 7-5,0 0-7,0 0-6,-15 2-9,15-2 10,-5 10-7,5-10-2,-5 13-12,5-13 2,0 21-11,0-11 4,0 2-6,4 1 3,-2 2 8,2-1 27,-1 0-3,4 2 26,-2 1 14,3 0-4,2 0-11,-1 0-8,4-2 4,-3 0 56,3 1-65,0 0 78,1-2-78,-3 0 64,0-3-80,1 0 78,-3 0-53,1-3 56,1 1-62,-5-2 52,2 1-56,-2-3 48,-6-5-90,10 11-23,-10-11 0,8 7 0,-8-7 0,0 0 0,0 0 0,0 0 0,-5 11 0,5-11 0,-14 1 0,14-1 0,-22-2 0,7 0 0,0 0 0,-5-3 0,3 0 0,0 0-126,-2 1-260,3-1-60,1-3-123,0 2-156,3-2-77,2-2-824,2-1-1284</inkml:trace>
          <inkml:trace contextRef="#ctx0" brushRef="#br2" timeOffset="47962.612">28666 17827 360,'11'-3'1107,"1"-1"-182,-1 0-110,5 0-83,-1 0-78,3-1-166,1 0-38,3 0-136,2-2-13,5 0-114,2-2-2,10-2-91,0-1-49,1 0-168,3-1-113,0-3-131,0 4-152,2-2-182,-4 1-793,-1-1-1122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4.829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6FA09218-8E69-455F-AC6A-C2971F0EC540}" emma:medium="tactile" emma:mode="ink">
          <msink:context xmlns:msink="http://schemas.microsoft.com/ink/2010/main" type="inkDrawing" rotatedBoundingBox="19799,11827 20046,14316 19954,14325 19708,11836" semanticType="callout" shapeName="Other">
            <msink:sourceLink direction="with" ref="{A6045D23-C43B-4B4C-B437-E54903BB059B}"/>
            <msink:sourceLink direction="with" ref="{8C3AAF1D-D4B0-4B45-AAC1-E94476BD7671}"/>
          </msink:context>
        </emma:interpretation>
      </emma:emma>
    </inkml:annotationXML>
    <inkml:trace contextRef="#ctx0" brushRef="#br0">19753 11877 35,'0'0'763,"3"-10"-155,-3 10-76,0 0-39,0-12-53,0 12-30,0 0-47,1-11-24,-1 11-61,0 0-11,0 0-47,0 0-7,0-12-55,0 12 36,0 0-2,0 0-4,0 0 1,-4 14-11,4-14 8,-1 17-25,0-5-6,1 2 10,0 3 36,0 3-54,1 1 14,0 4-45,0 0 19,2 7 20,0 2 1,-1 1 25,1 8-39,1 1-72,-1 3-70,4 1 0,-1 0 0,-1 4 0,0-1 0,2 2 0,0 0 0,-2 0 0,1 2 0,1 7 0,-1-8 0,0 1 0,-1 8 0,0-8 0,-1 1 0,0 0 0,0-1 0,-1 3 0,2-4 0,-1 1 0,0-1 0,0-1 0,0-2 0,0 0 0,-2-1 0,1-1 0,-1-1 0,2-2 0,-3 0 0,2-1 0,-1-2 0,1-6 0,0-1 0,-1-1 0,2-1 0,0 1 0,1-5 0,1 1 0,1-2 0,-1-2 0,2-3 0,-1-2 0,1 0 0,0-3 0,1 1 0,0-1 0,0-3 0,-3-2 0,1-1 0,0-2 0,-2-2 0,0 0-457,-1-1-426,-4-8-174,8 12-772,-8-12-1535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1:30.5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Group>
    <inkml:annotationXML>
      <emma:emma xmlns:emma="http://www.w3.org/2003/04/emma" version="1.0">
        <emma:interpretation id="{137F1931-0730-47C1-B964-D2664E26E28B}" emma:medium="tactile" emma:mode="ink">
          <msink:context xmlns:msink="http://schemas.microsoft.com/ink/2010/main" type="writingRegion" rotatedBoundingBox="16401,15922 18684,15885 18692,16356 16408,16393"/>
        </emma:interpretation>
      </emma:emma>
    </inkml:annotationXML>
    <inkml:traceGroup>
      <inkml:annotationXML>
        <emma:emma xmlns:emma="http://www.w3.org/2003/04/emma" version="1.0">
          <emma:interpretation id="{1BB76B8C-0EEE-452E-B76F-C10B4742BD79}" emma:medium="tactile" emma:mode="ink">
            <msink:context xmlns:msink="http://schemas.microsoft.com/ink/2010/main" type="paragraph" rotatedBoundingBox="16401,15922 18684,15885 18692,16356 16408,163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F17C58-C844-4968-8D77-F678BC13790F}" emma:medium="tactile" emma:mode="ink">
              <msink:context xmlns:msink="http://schemas.microsoft.com/ink/2010/main" type="line" rotatedBoundingBox="16401,15922 18684,15885 18692,16356 16408,16393"/>
            </emma:interpretation>
          </emma:emma>
        </inkml:annotationXML>
        <inkml:traceGroup>
          <inkml:annotationXML>
            <emma:emma xmlns:emma="http://www.w3.org/2003/04/emma" version="1.0">
              <emma:interpretation id="{2F9B49BB-B7C2-4C7A-B089-84948F6287D5}" emma:medium="tactile" emma:mode="ink">
                <msink:context xmlns:msink="http://schemas.microsoft.com/ink/2010/main" type="inkWord" rotatedBoundingBox="16401,15922 18684,15885 18692,16356 16408,16393"/>
              </emma:interpretation>
              <emma:one-of disjunction-type="recognition" id="oneOf0">
                <emma:interpretation id="interp0" emma:lang="en-IN" emma:confidence="0">
                  <emma:literal>£ 5</emma:literal>
                </emma:interpretation>
                <emma:interpretation id="interp1" emma:lang="en-IN" emma:confidence="0">
                  <emma:literal>€2 5</emma:literal>
                </emma:interpretation>
                <emma:interpretation id="interp2" emma:lang="en-IN" emma:confidence="0">
                  <emma:literal>£25</emma:literal>
                </emma:interpretation>
                <emma:interpretation id="interp3" emma:lang="en-IN" emma:confidence="0">
                  <emma:literal>Ce25</emma:literal>
                </emma:interpretation>
                <emma:interpretation id="interp4" emma:lang="en-IN" emma:confidence="0">
                  <emma:literal>€-25</emma:literal>
                </emma:interpretation>
              </emma:one-of>
            </emma:emma>
          </inkml:annotationXML>
          <inkml:trace contextRef="#ctx0" brushRef="#br0">16754 16019 549,'7'-12'805,"-7"12"-107,3-12-41,-3 12-75,2-12-44,-2 12-55,0-14-58,0 14-45,-4-13-37,-1 6-33,5 7-38,-13-12 0,3 6-24,-1 1-43,0 1-7,-3 2-22,0 1-8,-1 0-10,-5 3 1,2 0-8,-3 3-7,1 2-3,-1 2-12,-1 2-129,1 1 0,0 5 0,2-2 0,2 2 0,2 0 0,3 2 0,1-3 0,3 3 0,0-1 0,5-2 0,-1 1 0,1 0 0,6-2 0,1 2 0,1-4 0,2 2 0,5-1 0,2-1 0,3 0 0,1-3 0,3-1 0,0-1 0,2-1 0,1 0 0,0-2 0,2 0 0,-2-2-123,2-1-394,1 0-49,-5-2-84,1 1-92,-2 1-137,2-5-616,0 3-1123</inkml:trace>
          <inkml:trace contextRef="#ctx0" brushRef="#br0" timeOffset="253.942">17109 16166 963,'0'0'801,"0"0"-73,3-9-79,-3 9-56,5-7-47,-5 7-71,8-7-55,-8 7-25,12-6-43,-12 6-35,17-6-41,-7 3-40,2 0-33,-12 3-39,23-4-16,-12 2-39,-11 2-22,22-3-16,-10 3-15,-12 0-14,21-1-9,-21 1-7,21-3-5,-21 3-3,19-1-27,-19 1-59,19 0-91,-19 0-71,17-2-58,-17 2-82,16 0-87,-16 0-87,13 0-80,-13 0-89,0 0-642,15 0-956</inkml:trace>
          <inkml:trace contextRef="#ctx0" brushRef="#br0" timeOffset="470.135">17126 16241 117,'-12'6'972,"2"-3"-210,10-3-73,-13 4-78,13-4-51,-9 5-50,9-5-58,0 0-44,-5 7-23,5-7-47,0 0-35,0 0-52,11 7-29,-11-7-34,14 0-24,-14 0-33,20-3-16,-7 2-25,2-2-13,2 1-20,-1 0-15,2-1-72,0 0-111,0-1-97,-1 0-119,2-1-83,0 2-45,0 0-30,7-2-110,-3 4-839,2-3-1084</inkml:trace>
          <inkml:trace contextRef="#ctx0" brushRef="#br0" timeOffset="1071.846">17866 15986 547,'0'0'632,"-15"-7"-65,15 7-36,-12-7-54,12 7-6,-11-6-52,11 6-26,-11-5-20,11 5-39,-6-7-26,6 7-23,0 0-33,-5-9-24,5 9-11,0 0-14,4-9 1,-4 9-20,0 0-5,15-4-21,-15 4-4,15 0-4,-15 0-11,20 4-8,-9 0 2,-1-2-27,1 1-14,0 2-16,-2-1-10,0 1-12,0 1-9,-3 0-9,1 2-5,-7-8-15,7 15-16,-7-15 0,2 18 0,-2-18 0,-6 19 0,1-9 0,-1 2 0,-3-1 0,-1 1 0,-1-1 0,-1 0 0,1-2 0,0 2 0,-2-1 0,3-1 0,0-1 0,-2 1 0,5-1 0,-1-1 0,-1-1 0,1-1 0,8-5 0,-11 11 0,11-11 0,-9 10 0,9-10 0,-8 8 0,8-8 0,-5 7 0,5-7 0,0 0 0,-2 11 0,2-11 0,0 0 0,6 10 0,-6-10 0,13 4 0,-13-4 0,18 3 0,-6-2 0,-12-1 0,27 0 0,-11 0 0,1-1 0,0 0 0,1-2 0,-1 0 0,-1 1-162,-2 0-116,1-1-68,-2 0-76,-1 1-47,-2-3-66,-1 3-49,1-2-72,-10 4-112,16-6-486,-16 6-862</inkml:trace>
          <inkml:trace contextRef="#ctx0" brushRef="#br0" timeOffset="1588.972">18312 16015 519,'0'0'671,"0"0"-89,0 0-39,-5-10-68,5 10-43,0 0-26,-7-11-27,7 11-41,-5-7-16,5 7-62,-9-7-16,9 7-19,-7-6-9,7 6-11,-9-5-23,9 5-7,-12-6-18,12 6 0,-11-1-19,11 1-5,0 0-8,-19 3 10,19-3-9,-13 6-3,6 1-17,1 1-9,-2-2-11,3 3-7,0 2-11,1-1-12,0 0-11,2 2-6,0 2-6,2-3-7,3 1-4,0 2-3,2-1-5,2 0-5,2-1 1,0 0-4,2 1-1,2 0-1,-1-2 1,0 1 0,0-3-1,-1 2 3,1 0-8,-1-1-1,0-1 2,-1-1 0,-1 1 5,0 0-1,-1-1 19,1 0 12,-3-2 30,1 2-16,-1-3-49,2 2 0,-8-7 0,9 12 0,-9-12 0,9 7 0,-9-7 0,6 8 0,-6-8 0,6 7 0,-6-7 0,0 0 0,5 7 0,-5-7 0,0 0 0,0 0 0,0 0 0,-11 8 0,11-8 0,-14-2 0,14 2 0,-20-1 0,7-1 0,-1-3 0,-2 3 0,0-2 0,0 0 0,0-3-353,-2-1-112,1-2-61,2-1-100,0 1-106,0-2-202,1-2-512,4 1-1062</inkml:trace>
          <inkml:trace contextRef="#ctx0" brushRef="#br0" timeOffset="1820.77">18190 16021 549,'16'-9'889,"-6"5"-101,0 0-99,5-2-63,1 1-73,3 0-73,3 0-59,1 1-41,-1-3-28,3 4-44,1-3-36,-1 1-45,1 1-36,-1-2-29,2 0-27,-1 0-31,-2-1-17,0 3-17,-3-1-13,-2 0-16,-3 2-7,-1-1-8,-4 1-51,0 0-90,-2-1-101,-9 4-92,12-5-120,-12 5-147,0 0-129,0 0-902,0 0-1257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47.013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0B19BCB0-6525-48B1-89E2-BC2FACA4FB11}" emma:medium="tactile" emma:mode="ink">
          <msink:context xmlns:msink="http://schemas.microsoft.com/ink/2010/main" type="inkDrawing" rotatedBoundingBox="20418,15680 22953,16224 22937,16299 20402,15755" semanticType="callout" shapeName="Other">
            <msink:sourceLink direction="with" ref="{A6045D23-C43B-4B4C-B437-E54903BB059B}"/>
            <msink:sourceLink direction="with" ref="{BD873E66-A65E-40D6-86BE-291DCD11FD6C}"/>
            <msink:sourceLink direction="with" ref="{9A6090F6-F785-418D-B1EF-6805069CEAFE}"/>
          </msink:context>
        </emma:interpretation>
      </emma:emma>
    </inkml:annotationXML>
    <inkml:trace contextRef="#ctx0" brushRef="#br0">20430 15695 250,'0'0'716,"0"0"-137,-14-2-41,14 2-34,0 0-32,0 0-56,0 0-19,0 0-63,0 0-36,7 9-52,-7-9-20,16 7-33,-2 0-19,1 1-25,6-1-12,6 3-26,4 0 15,8 3-9,9 0-1,2 0-18,16 4-9,0-1-16,5-1-5,4 3 3,3 2-8,6-1-3,2 1-2,2 2-5,21 4-14,-1 1-10,1-2-2,1 1 1,0-3 1,-4 0 4,-15-3 4,-2-2 9,0-1-2,-2-1 0,-2 0-3,-6-2 5,-3-1-3,-5-3 2,-15-1-7,-5-1 4,-6-1-22,-11-2 13,-5-1 27,-4 0 15,-5-3-9,-3 2-6,-2-3-13,-15 0-9,20 0-14,-20 0-6,12-2-17,-12 2-56,0 0-67,8-6-66,-8 6-82,0 0-85,-4-11-100,4 11-106,-6-7-82,6 7-147,-10-7-592,10 7-981</inkml:trace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</inkml:traceFormat>
        <inkml:channelProperties>
          <inkml:channelProperty channel="X" name="resolution" value="393.73947" units="1/cm"/>
          <inkml:channelProperty channel="Y" name="resolution" value="393.73947" units="1/cm"/>
          <inkml:channelProperty channel="F" name="resolution" value="249.9771" units="1/in"/>
        </inkml:channelProperties>
      </inkml:inkSource>
      <inkml:timestamp xml:id="ts0" timeString="2021-04-29T11:20:34.485"/>
    </inkml:context>
    <inkml:brush xml:id="br0">
      <inkml:brushProperty name="width" value="0.05292" units="cm"/>
      <inkml:brushProperty name="height" value="0.05292" units="cm"/>
      <inkml:brushProperty name="color" value="#FFD700"/>
    </inkml:brush>
  </inkml:definitions>
  <inkml:traceGroup>
    <inkml:annotationXML>
      <emma:emma xmlns:emma="http://www.w3.org/2003/04/emma" version="1.0">
        <emma:interpretation id="{4A60B55E-148D-4A0B-AA2D-8ED3C5447FB3}" emma:medium="tactile" emma:mode="ink">
          <msink:context xmlns:msink="http://schemas.microsoft.com/ink/2010/main" type="inkDrawing" rotatedBoundingBox="7399,5712 8482,4711 9276,5570 8194,6571" hotPoints="8967,5642 8309,6300 7651,5642 8309,4984" semanticType="enclosure" shapeName="Circle">
            <msink:destinationLink direction="with" ref="{ED2E2163-A6FC-4B9C-9AA7-1B6CEE48E991}"/>
          </msink:context>
        </emma:interpretation>
      </emma:emma>
    </inkml:annotationXML>
    <inkml:trace contextRef="#ctx0" brushRef="#br0">8757 5267 216,'-3'-20'509,"0"3"-92,0 0-37,-4-2-44,-1-1 7,0 2-16,-1 0-30,-2 1 23,-1-2-43,0 2 42,0 2-32,-3-2-23,0 3-5,-2 0-30,-2 1-19,1 3 6,-2-1-20,-1 4 2,0 0 11,-4 3-21,0 2-7,1 2-41,-4 2 13,-2 2-22,-2 3 5,-2 0-15,-5 6-13,1 0 29,-2 4-16,1 2 1,0 1 2,2 2 3,-1 2-23,2 1 5,-5 9 0,8-4 31,-3 5-42,5-1-65,-1 6-33,0 1 0,8-4 0,1 2 0,0 0 0,4 1 0,1 1 0,2 0 0,2 0 0,3 1 0,0-2 0,5-1 0,2-4 0,2 1 0,4-3 0,0 1 0,6-1 0,3 2 0,5-1 0,3-2 0,2-1 0,5-2 0,4-5 0,2 1 0,4-4 0,2-2 0,0-3 0,3-2 0,2-2 0,2-4 0,4-2 0,-2-3 0,-4-3 0,7-3 0,0-2 0,-1-1 0,-1-2 0,1-4 0,-4-2 0,2-1 0,-4-3 0,1-3 0,-3-1 0,6-7 0,-4-2 0,1-1 0,-6-4 0,-1 0 0,-2-6 0,-3-1 0,-3-4 0,-2-3 0,-4 1 0,-5-3 0,-4 6 0,-5 0 0,-4-3 0,-4 2 0,-3 2 0,-6 0 0,-4 3 0,-4 3 0,-7 3 0,-3 5 0,-7 4 0,-5 3 0,-3 2 0,-5 7 0,0 2 0,-3 3 0,3 2 0,-1 5-307,8 3-211,4 1-169,7 4-257,1-2-867,4 4-1512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FA7A5-CA7A-416D-965C-58864CE18E84}" type="datetimeFigureOut">
              <a:rPr lang="en-IN" smtClean="0"/>
              <a:t>14-04-2022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F2D4AB-0D58-4745-A0B1-9FD9D42799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511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F2D4AB-0D58-4745-A0B1-9FD9D427998B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06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C857-5807-4D8D-8D08-4732486E5B4A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97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E6E9-6616-4D35-95F4-D340E58D3122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7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96E79-E4FB-4BE6-B27C-D63C483ABDFE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15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91BC1-AB2F-48C1-994F-896A9A3A63E1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22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578F-9255-46D5-AEAA-14EDBC5ED13B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6842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F594-05EC-477C-B4CE-49C987506117}" type="datetime1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753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83E6-9DAA-4F6F-ACFA-287614F12BD3}" type="datetime1">
              <a:rPr lang="en-IN" smtClean="0"/>
              <a:t>14-04-2022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287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A8B08-A0E6-495B-8CB9-480F7AC38157}" type="datetime1">
              <a:rPr lang="en-IN" smtClean="0"/>
              <a:t>14-04-2022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20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5A31-6949-4534-9E09-E51827376562}" type="datetime1">
              <a:rPr lang="en-IN" smtClean="0"/>
              <a:t>14-04-2022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73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A497F-1DBF-4D1A-BD2A-E0F8943B70C2}" type="datetime1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24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2E90-6284-4DE9-B2B2-EF9169003EC2}" type="datetime1">
              <a:rPr lang="en-IN" smtClean="0"/>
              <a:t>14-04-2022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98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4CB97-26B8-4EE2-B7FE-165638613C7F}" type="datetime1">
              <a:rPr lang="en-IN" smtClean="0"/>
              <a:t>14-04-2022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803C4-815C-4280-9907-29F0496AC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469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customXml" Target="../ink/ink5.xml"/><Relationship Id="rId3" Type="http://schemas.openxmlformats.org/officeDocument/2006/relationships/customXml" Target="../ink/ink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2.emf"/><Relationship Id="rId4" Type="http://schemas.openxmlformats.org/officeDocument/2006/relationships/image" Target="../media/image1.emf"/><Relationship Id="rId9" Type="http://schemas.openxmlformats.org/officeDocument/2006/relationships/customXml" Target="../ink/ink3.xml"/><Relationship Id="rId1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300.emf"/><Relationship Id="rId18" Type="http://schemas.openxmlformats.org/officeDocument/2006/relationships/customXml" Target="../ink/ink53.xml"/><Relationship Id="rId3" Type="http://schemas.openxmlformats.org/officeDocument/2006/relationships/image" Target="../media/image250.emf"/><Relationship Id="rId21" Type="http://schemas.openxmlformats.org/officeDocument/2006/relationships/image" Target="../media/image34.emf"/><Relationship Id="rId7" Type="http://schemas.openxmlformats.org/officeDocument/2006/relationships/image" Target="../media/image270.emf"/><Relationship Id="rId12" Type="http://schemas.openxmlformats.org/officeDocument/2006/relationships/customXml" Target="../ink/ink50.xml"/><Relationship Id="rId17" Type="http://schemas.openxmlformats.org/officeDocument/2006/relationships/image" Target="../media/image32.emf"/><Relationship Id="rId2" Type="http://schemas.openxmlformats.org/officeDocument/2006/relationships/customXml" Target="../ink/ink45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290.emf"/><Relationship Id="rId5" Type="http://schemas.openxmlformats.org/officeDocument/2006/relationships/image" Target="../media/image260.emf"/><Relationship Id="rId15" Type="http://schemas.openxmlformats.org/officeDocument/2006/relationships/image" Target="../media/image31.emf"/><Relationship Id="rId23" Type="http://schemas.openxmlformats.org/officeDocument/2006/relationships/image" Target="../media/image35.emf"/><Relationship Id="rId10" Type="http://schemas.openxmlformats.org/officeDocument/2006/relationships/customXml" Target="../ink/ink49.xml"/><Relationship Id="rId19" Type="http://schemas.openxmlformats.org/officeDocument/2006/relationships/image" Target="../media/image33.emf"/><Relationship Id="rId4" Type="http://schemas.openxmlformats.org/officeDocument/2006/relationships/customXml" Target="../ink/ink46.xml"/><Relationship Id="rId9" Type="http://schemas.openxmlformats.org/officeDocument/2006/relationships/image" Target="../media/image280.emf"/><Relationship Id="rId14" Type="http://schemas.openxmlformats.org/officeDocument/2006/relationships/customXml" Target="../ink/ink51.xml"/><Relationship Id="rId22" Type="http://schemas.openxmlformats.org/officeDocument/2006/relationships/customXml" Target="../ink/ink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13" Type="http://schemas.openxmlformats.org/officeDocument/2006/relationships/image" Target="../media/image22.emf"/><Relationship Id="rId18" Type="http://schemas.openxmlformats.org/officeDocument/2006/relationships/customXml" Target="../ink/ink64.xml"/><Relationship Id="rId3" Type="http://schemas.openxmlformats.org/officeDocument/2006/relationships/image" Target="../media/image350.emf"/><Relationship Id="rId7" Type="http://schemas.openxmlformats.org/officeDocument/2006/relationships/image" Target="../media/image37.emf"/><Relationship Id="rId12" Type="http://schemas.openxmlformats.org/officeDocument/2006/relationships/customXml" Target="../ink/ink61.xml"/><Relationship Id="rId17" Type="http://schemas.openxmlformats.org/officeDocument/2006/relationships/image" Target="../media/image39.emf"/><Relationship Id="rId2" Type="http://schemas.openxmlformats.org/officeDocument/2006/relationships/customXml" Target="../ink/ink56.xml"/><Relationship Id="rId16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24.emf"/><Relationship Id="rId5" Type="http://schemas.openxmlformats.org/officeDocument/2006/relationships/image" Target="../media/image36.emf"/><Relationship Id="rId15" Type="http://schemas.openxmlformats.org/officeDocument/2006/relationships/image" Target="../media/image38.emf"/><Relationship Id="rId10" Type="http://schemas.openxmlformats.org/officeDocument/2006/relationships/customXml" Target="../ink/ink60.xml"/><Relationship Id="rId19" Type="http://schemas.openxmlformats.org/officeDocument/2006/relationships/image" Target="../media/image40.emf"/><Relationship Id="rId4" Type="http://schemas.openxmlformats.org/officeDocument/2006/relationships/customXml" Target="../ink/ink57.xml"/><Relationship Id="rId9" Type="http://schemas.openxmlformats.org/officeDocument/2006/relationships/image" Target="../media/image25.emf"/><Relationship Id="rId14" Type="http://schemas.openxmlformats.org/officeDocument/2006/relationships/customXml" Target="../ink/ink6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image" Target="../media/image45.emf"/><Relationship Id="rId3" Type="http://schemas.openxmlformats.org/officeDocument/2006/relationships/image" Target="../media/image400.emf"/><Relationship Id="rId7" Type="http://schemas.openxmlformats.org/officeDocument/2006/relationships/image" Target="../media/image42.emf"/><Relationship Id="rId12" Type="http://schemas.openxmlformats.org/officeDocument/2006/relationships/customXml" Target="../ink/ink70.xml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11" Type="http://schemas.openxmlformats.org/officeDocument/2006/relationships/image" Target="../media/image44.emf"/><Relationship Id="rId5" Type="http://schemas.openxmlformats.org/officeDocument/2006/relationships/image" Target="../media/image41.emf"/><Relationship Id="rId15" Type="http://schemas.openxmlformats.org/officeDocument/2006/relationships/image" Target="../media/image46.emf"/><Relationship Id="rId10" Type="http://schemas.openxmlformats.org/officeDocument/2006/relationships/customXml" Target="../ink/ink69.xml"/><Relationship Id="rId4" Type="http://schemas.openxmlformats.org/officeDocument/2006/relationships/customXml" Target="../ink/ink66.xml"/><Relationship Id="rId9" Type="http://schemas.openxmlformats.org/officeDocument/2006/relationships/image" Target="../media/image43.emf"/><Relationship Id="rId14" Type="http://schemas.openxmlformats.org/officeDocument/2006/relationships/customXml" Target="../ink/ink7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13" Type="http://schemas.openxmlformats.org/officeDocument/2006/relationships/image" Target="../media/image48.emf"/><Relationship Id="rId3" Type="http://schemas.openxmlformats.org/officeDocument/2006/relationships/image" Target="../media/image400.emf"/><Relationship Id="rId7" Type="http://schemas.openxmlformats.org/officeDocument/2006/relationships/image" Target="../media/image42.emf"/><Relationship Id="rId12" Type="http://schemas.openxmlformats.org/officeDocument/2006/relationships/customXml" Target="../ink/ink77.xml"/><Relationship Id="rId17" Type="http://schemas.openxmlformats.org/officeDocument/2006/relationships/image" Target="../media/image51.emf"/><Relationship Id="rId2" Type="http://schemas.openxmlformats.org/officeDocument/2006/relationships/customXml" Target="../ink/ink72.xml"/><Relationship Id="rId16" Type="http://schemas.openxmlformats.org/officeDocument/2006/relationships/customXml" Target="../ink/ink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11" Type="http://schemas.openxmlformats.org/officeDocument/2006/relationships/image" Target="../media/image47.emf"/><Relationship Id="rId5" Type="http://schemas.openxmlformats.org/officeDocument/2006/relationships/image" Target="../media/image41.emf"/><Relationship Id="rId15" Type="http://schemas.openxmlformats.org/officeDocument/2006/relationships/image" Target="../media/image49.emf"/><Relationship Id="rId10" Type="http://schemas.openxmlformats.org/officeDocument/2006/relationships/customXml" Target="../ink/ink76.xml"/><Relationship Id="rId4" Type="http://schemas.openxmlformats.org/officeDocument/2006/relationships/customXml" Target="../ink/ink73.xml"/><Relationship Id="rId9" Type="http://schemas.openxmlformats.org/officeDocument/2006/relationships/image" Target="../media/image460.emf"/><Relationship Id="rId14" Type="http://schemas.openxmlformats.org/officeDocument/2006/relationships/customXml" Target="../ink/ink7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openxmlformats.org/officeDocument/2006/relationships/customXml" Target="../ink/ink88.xml"/><Relationship Id="rId26" Type="http://schemas.openxmlformats.org/officeDocument/2006/relationships/customXml" Target="../ink/ink92.xml"/><Relationship Id="rId39" Type="http://schemas.openxmlformats.org/officeDocument/2006/relationships/image" Target="../media/image70.emf"/><Relationship Id="rId21" Type="http://schemas.openxmlformats.org/officeDocument/2006/relationships/image" Target="../media/image61.emf"/><Relationship Id="rId34" Type="http://schemas.openxmlformats.org/officeDocument/2006/relationships/customXml" Target="../ink/ink96.xml"/><Relationship Id="rId42" Type="http://schemas.openxmlformats.org/officeDocument/2006/relationships/customXml" Target="../ink/ink100.xml"/><Relationship Id="rId47" Type="http://schemas.openxmlformats.org/officeDocument/2006/relationships/image" Target="../media/image74.emf"/><Relationship Id="rId50" Type="http://schemas.openxmlformats.org/officeDocument/2006/relationships/customXml" Target="../ink/ink104.xml"/><Relationship Id="rId7" Type="http://schemas.openxmlformats.org/officeDocument/2006/relationships/image" Target="../media/image54.emf"/><Relationship Id="rId2" Type="http://schemas.openxmlformats.org/officeDocument/2006/relationships/customXml" Target="../ink/ink80.xml"/><Relationship Id="rId16" Type="http://schemas.openxmlformats.org/officeDocument/2006/relationships/customXml" Target="../ink/ink87.xml"/><Relationship Id="rId29" Type="http://schemas.openxmlformats.org/officeDocument/2006/relationships/image" Target="../media/image65.emf"/><Relationship Id="rId11" Type="http://schemas.openxmlformats.org/officeDocument/2006/relationships/image" Target="../media/image56.emf"/><Relationship Id="rId24" Type="http://schemas.openxmlformats.org/officeDocument/2006/relationships/customXml" Target="../ink/ink91.xml"/><Relationship Id="rId32" Type="http://schemas.openxmlformats.org/officeDocument/2006/relationships/customXml" Target="../ink/ink95.xml"/><Relationship Id="rId37" Type="http://schemas.openxmlformats.org/officeDocument/2006/relationships/image" Target="../media/image69.emf"/><Relationship Id="rId40" Type="http://schemas.openxmlformats.org/officeDocument/2006/relationships/customXml" Target="../ink/ink99.xml"/><Relationship Id="rId45" Type="http://schemas.openxmlformats.org/officeDocument/2006/relationships/image" Target="../media/image73.emf"/><Relationship Id="rId5" Type="http://schemas.openxmlformats.org/officeDocument/2006/relationships/image" Target="../media/image53.emf"/><Relationship Id="rId15" Type="http://schemas.openxmlformats.org/officeDocument/2006/relationships/image" Target="../media/image58.emf"/><Relationship Id="rId23" Type="http://schemas.openxmlformats.org/officeDocument/2006/relationships/image" Target="../media/image62.emf"/><Relationship Id="rId28" Type="http://schemas.openxmlformats.org/officeDocument/2006/relationships/customXml" Target="../ink/ink93.xml"/><Relationship Id="rId36" Type="http://schemas.openxmlformats.org/officeDocument/2006/relationships/customXml" Target="../ink/ink97.xml"/><Relationship Id="rId49" Type="http://schemas.openxmlformats.org/officeDocument/2006/relationships/image" Target="../media/image75.emf"/><Relationship Id="rId10" Type="http://schemas.openxmlformats.org/officeDocument/2006/relationships/customXml" Target="../ink/ink84.xml"/><Relationship Id="rId19" Type="http://schemas.openxmlformats.org/officeDocument/2006/relationships/image" Target="../media/image60.emf"/><Relationship Id="rId31" Type="http://schemas.openxmlformats.org/officeDocument/2006/relationships/image" Target="../media/image66.emf"/><Relationship Id="rId44" Type="http://schemas.openxmlformats.org/officeDocument/2006/relationships/customXml" Target="../ink/ink101.xml"/><Relationship Id="rId4" Type="http://schemas.openxmlformats.org/officeDocument/2006/relationships/customXml" Target="../ink/ink81.xml"/><Relationship Id="rId9" Type="http://schemas.openxmlformats.org/officeDocument/2006/relationships/image" Target="../media/image55.emf"/><Relationship Id="rId14" Type="http://schemas.openxmlformats.org/officeDocument/2006/relationships/customXml" Target="../ink/ink86.xml"/><Relationship Id="rId22" Type="http://schemas.openxmlformats.org/officeDocument/2006/relationships/customXml" Target="../ink/ink90.xml"/><Relationship Id="rId27" Type="http://schemas.openxmlformats.org/officeDocument/2006/relationships/image" Target="../media/image64.emf"/><Relationship Id="rId30" Type="http://schemas.openxmlformats.org/officeDocument/2006/relationships/customXml" Target="../ink/ink94.xml"/><Relationship Id="rId35" Type="http://schemas.openxmlformats.org/officeDocument/2006/relationships/image" Target="../media/image68.emf"/><Relationship Id="rId43" Type="http://schemas.openxmlformats.org/officeDocument/2006/relationships/image" Target="../media/image72.emf"/><Relationship Id="rId48" Type="http://schemas.openxmlformats.org/officeDocument/2006/relationships/customXml" Target="../ink/ink103.xml"/><Relationship Id="rId8" Type="http://schemas.openxmlformats.org/officeDocument/2006/relationships/customXml" Target="../ink/ink83.xml"/><Relationship Id="rId51" Type="http://schemas.openxmlformats.org/officeDocument/2006/relationships/image" Target="../media/image76.emf"/><Relationship Id="rId3" Type="http://schemas.openxmlformats.org/officeDocument/2006/relationships/image" Target="../media/image52.emf"/><Relationship Id="rId12" Type="http://schemas.openxmlformats.org/officeDocument/2006/relationships/customXml" Target="../ink/ink85.xml"/><Relationship Id="rId17" Type="http://schemas.openxmlformats.org/officeDocument/2006/relationships/image" Target="../media/image59.emf"/><Relationship Id="rId25" Type="http://schemas.openxmlformats.org/officeDocument/2006/relationships/image" Target="../media/image63.emf"/><Relationship Id="rId33" Type="http://schemas.openxmlformats.org/officeDocument/2006/relationships/image" Target="../media/image67.emf"/><Relationship Id="rId38" Type="http://schemas.openxmlformats.org/officeDocument/2006/relationships/customXml" Target="../ink/ink98.xml"/><Relationship Id="rId46" Type="http://schemas.openxmlformats.org/officeDocument/2006/relationships/customXml" Target="../ink/ink102.xml"/><Relationship Id="rId20" Type="http://schemas.openxmlformats.org/officeDocument/2006/relationships/customXml" Target="../ink/ink89.xml"/><Relationship Id="rId41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1.emf"/><Relationship Id="rId18" Type="http://schemas.openxmlformats.org/officeDocument/2006/relationships/customXml" Target="../ink/ink15.xml"/><Relationship Id="rId3" Type="http://schemas.openxmlformats.org/officeDocument/2006/relationships/image" Target="../media/image6.emf"/><Relationship Id="rId7" Type="http://schemas.openxmlformats.org/officeDocument/2006/relationships/image" Target="../media/image8.emf"/><Relationship Id="rId12" Type="http://schemas.openxmlformats.org/officeDocument/2006/relationships/customXml" Target="../ink/ink12.xml"/><Relationship Id="rId17" Type="http://schemas.openxmlformats.org/officeDocument/2006/relationships/image" Target="../media/image13.emf"/><Relationship Id="rId2" Type="http://schemas.openxmlformats.org/officeDocument/2006/relationships/customXml" Target="../ink/ink7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10.emf"/><Relationship Id="rId5" Type="http://schemas.openxmlformats.org/officeDocument/2006/relationships/image" Target="../media/image7.emf"/><Relationship Id="rId15" Type="http://schemas.openxmlformats.org/officeDocument/2006/relationships/image" Target="../media/image12.emf"/><Relationship Id="rId10" Type="http://schemas.openxmlformats.org/officeDocument/2006/relationships/customXml" Target="../ink/ink11.xml"/><Relationship Id="rId19" Type="http://schemas.openxmlformats.org/officeDocument/2006/relationships/image" Target="../media/image14.emf"/><Relationship Id="rId4" Type="http://schemas.openxmlformats.org/officeDocument/2006/relationships/customXml" Target="../ink/ink8.xml"/><Relationship Id="rId9" Type="http://schemas.openxmlformats.org/officeDocument/2006/relationships/image" Target="../media/image9.emf"/><Relationship Id="rId14" Type="http://schemas.openxmlformats.org/officeDocument/2006/relationships/customXml" Target="../ink/ink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7" Type="http://schemas.openxmlformats.org/officeDocument/2006/relationships/image" Target="../media/image16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15.emf"/><Relationship Id="rId4" Type="http://schemas.openxmlformats.org/officeDocument/2006/relationships/customXml" Target="../ink/ink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180.emf"/><Relationship Id="rId7" Type="http://schemas.openxmlformats.org/officeDocument/2006/relationships/image" Target="../media/image20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5" Type="http://schemas.openxmlformats.org/officeDocument/2006/relationships/image" Target="../media/image19.emf"/><Relationship Id="rId4" Type="http://schemas.openxmlformats.org/officeDocument/2006/relationships/customXml" Target="../ink/ink24.xml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25.emf"/><Relationship Id="rId18" Type="http://schemas.openxmlformats.org/officeDocument/2006/relationships/customXml" Target="../ink/ink35.xml"/><Relationship Id="rId3" Type="http://schemas.openxmlformats.org/officeDocument/2006/relationships/image" Target="../media/image190.emf"/><Relationship Id="rId7" Type="http://schemas.openxmlformats.org/officeDocument/2006/relationships/image" Target="../media/image22.emf"/><Relationship Id="rId12" Type="http://schemas.openxmlformats.org/officeDocument/2006/relationships/customXml" Target="../ink/ink32.xml"/><Relationship Id="rId17" Type="http://schemas.openxmlformats.org/officeDocument/2006/relationships/image" Target="../media/image27.emf"/><Relationship Id="rId2" Type="http://schemas.openxmlformats.org/officeDocument/2006/relationships/customXml" Target="../ink/ink27.xml"/><Relationship Id="rId16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24.emf"/><Relationship Id="rId5" Type="http://schemas.openxmlformats.org/officeDocument/2006/relationships/image" Target="../media/image211.emf"/><Relationship Id="rId15" Type="http://schemas.openxmlformats.org/officeDocument/2006/relationships/image" Target="../media/image26.emf"/><Relationship Id="rId10" Type="http://schemas.openxmlformats.org/officeDocument/2006/relationships/customXml" Target="../ink/ink31.xml"/><Relationship Id="rId19" Type="http://schemas.openxmlformats.org/officeDocument/2006/relationships/image" Target="../media/image1.png"/><Relationship Id="rId4" Type="http://schemas.openxmlformats.org/officeDocument/2006/relationships/customXml" Target="../ink/ink28.xml"/><Relationship Id="rId9" Type="http://schemas.openxmlformats.org/officeDocument/2006/relationships/image" Target="../media/image23.emf"/><Relationship Id="rId14" Type="http://schemas.openxmlformats.org/officeDocument/2006/relationships/customXml" Target="../ink/ink3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28.emf"/><Relationship Id="rId18" Type="http://schemas.openxmlformats.org/officeDocument/2006/relationships/customXml" Target="../ink/ink44.xml"/><Relationship Id="rId3" Type="http://schemas.openxmlformats.org/officeDocument/2006/relationships/image" Target="../media/image200.emf"/><Relationship Id="rId7" Type="http://schemas.openxmlformats.org/officeDocument/2006/relationships/image" Target="../media/image220.emf"/><Relationship Id="rId12" Type="http://schemas.openxmlformats.org/officeDocument/2006/relationships/customXml" Target="../ink/ink41.xml"/><Relationship Id="rId17" Type="http://schemas.openxmlformats.org/officeDocument/2006/relationships/image" Target="../media/image30.emf"/><Relationship Id="rId2" Type="http://schemas.openxmlformats.org/officeDocument/2006/relationships/customXml" Target="../ink/ink36.xml"/><Relationship Id="rId16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271.emf"/><Relationship Id="rId5" Type="http://schemas.openxmlformats.org/officeDocument/2006/relationships/image" Target="../media/image210.emf"/><Relationship Id="rId15" Type="http://schemas.openxmlformats.org/officeDocument/2006/relationships/image" Target="../media/image29.emf"/><Relationship Id="rId10" Type="http://schemas.openxmlformats.org/officeDocument/2006/relationships/customXml" Target="../ink/ink40.xml"/><Relationship Id="rId19" Type="http://schemas.openxmlformats.org/officeDocument/2006/relationships/image" Target="../media/image2.png"/><Relationship Id="rId4" Type="http://schemas.openxmlformats.org/officeDocument/2006/relationships/customXml" Target="../ink/ink37.xml"/><Relationship Id="rId9" Type="http://schemas.openxmlformats.org/officeDocument/2006/relationships/image" Target="../media/image230.emf"/><Relationship Id="rId14" Type="http://schemas.openxmlformats.org/officeDocument/2006/relationships/customXml" Target="../ink/ink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</a:t>
            </a:fld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00622" y="189761"/>
            <a:ext cx="10515600" cy="862426"/>
          </a:xfrm>
        </p:spPr>
        <p:txBody>
          <a:bodyPr/>
          <a:lstStyle/>
          <a:p>
            <a:pPr algn="ctr"/>
            <a:r>
              <a:rPr lang="en-IN" b="1" dirty="0"/>
              <a:t>CSC402   </a:t>
            </a:r>
            <a:r>
              <a:rPr lang="en-IN" dirty="0"/>
              <a:t>	     </a:t>
            </a:r>
            <a:r>
              <a:rPr lang="en-IN" b="1" dirty="0"/>
              <a:t>Analysis of Algorithms </a:t>
            </a:r>
            <a:r>
              <a:rPr lang="en-IN" dirty="0"/>
              <a:t>	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050280" y="1065240"/>
              <a:ext cx="6120000" cy="5783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5880" y="1049040"/>
                <a:ext cx="6150960" cy="58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226080" y="1974960"/>
              <a:ext cx="5240880" cy="4314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360" y="1959480"/>
                <a:ext cx="5262480" cy="4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2471040" y="3199680"/>
              <a:ext cx="2519280" cy="478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6640" y="3184920"/>
                <a:ext cx="25488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/>
              <p14:cNvContentPartPr/>
              <p14:nvPr/>
            </p14:nvContentPartPr>
            <p14:xfrm>
              <a:off x="6096240" y="1763640"/>
              <a:ext cx="5959800" cy="4839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9680" y="1750320"/>
                <a:ext cx="5992920" cy="48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462960" y="2304360"/>
              <a:ext cx="2797560" cy="74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000" y="2298960"/>
                <a:ext cx="2827080" cy="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5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10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1240" y="577800"/>
              <a:ext cx="8949240" cy="374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573480"/>
                <a:ext cx="8982360" cy="37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0280" y="97920"/>
              <a:ext cx="9924120" cy="270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800" y="50400"/>
                <a:ext cx="9956160" cy="27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4506120" y="3125160"/>
              <a:ext cx="1766160" cy="6811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1720" y="3110760"/>
                <a:ext cx="17956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6504480" y="1705680"/>
              <a:ext cx="5186880" cy="800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7920" y="1693080"/>
                <a:ext cx="521244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5342040" y="287280"/>
              <a:ext cx="140040" cy="154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8360" y="276840"/>
                <a:ext cx="1573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1411200" y="230400"/>
              <a:ext cx="159120" cy="203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4640" y="214560"/>
                <a:ext cx="1915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/>
              <p14:cNvContentPartPr/>
              <p14:nvPr/>
            </p14:nvContentPartPr>
            <p14:xfrm>
              <a:off x="9250920" y="3919680"/>
              <a:ext cx="3240" cy="6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46240" y="3916440"/>
                <a:ext cx="14040" cy="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1598040" y="4855680"/>
              <a:ext cx="1490040" cy="369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84360" y="4843800"/>
                <a:ext cx="15105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/>
              <p14:cNvContentPartPr/>
              <p14:nvPr/>
            </p14:nvContentPartPr>
            <p14:xfrm>
              <a:off x="768960" y="4096080"/>
              <a:ext cx="311040" cy="1051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200" y="4083480"/>
                <a:ext cx="3402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/>
              <p14:cNvContentPartPr/>
              <p14:nvPr/>
            </p14:nvContentPartPr>
            <p14:xfrm>
              <a:off x="907920" y="2869920"/>
              <a:ext cx="2038320" cy="1329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2440" y="2854800"/>
                <a:ext cx="2067480" cy="13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Ink 4"/>
              <p14:cNvContentPartPr/>
              <p14:nvPr/>
            </p14:nvContentPartPr>
            <p14:xfrm>
              <a:off x="968760" y="87840"/>
              <a:ext cx="9113040" cy="5269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2560" y="72360"/>
                <a:ext cx="9145800" cy="53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72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1240" y="577800"/>
              <a:ext cx="8949240" cy="6139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573480"/>
                <a:ext cx="8982360" cy="61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729640" y="2503080"/>
              <a:ext cx="7920" cy="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23160" y="2496600"/>
                <a:ext cx="1872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350280" y="97920"/>
              <a:ext cx="11341080" cy="2705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800" y="82440"/>
                <a:ext cx="11365560" cy="27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4506120" y="3125160"/>
              <a:ext cx="1766160" cy="68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1720" y="3110760"/>
                <a:ext cx="17956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10050120" y="4327920"/>
              <a:ext cx="1431000" cy="41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39680" y="4315680"/>
                <a:ext cx="14580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459320" y="4311360"/>
              <a:ext cx="2178720" cy="822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2760" y="4305600"/>
                <a:ext cx="22118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5131800" y="5645880"/>
              <a:ext cx="1665360" cy="3920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15960" y="5633640"/>
                <a:ext cx="16858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/>
              <p14:cNvContentPartPr/>
              <p14:nvPr/>
            </p14:nvContentPartPr>
            <p14:xfrm>
              <a:off x="736200" y="249840"/>
              <a:ext cx="5515920" cy="5693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000" y="233280"/>
                <a:ext cx="5548680" cy="57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/>
              <p14:cNvContentPartPr/>
              <p14:nvPr/>
            </p14:nvContentPartPr>
            <p14:xfrm>
              <a:off x="422640" y="117360"/>
              <a:ext cx="10568520" cy="590796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2200" y="102600"/>
                <a:ext cx="10582560" cy="593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53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61600" y="577800"/>
              <a:ext cx="1077120" cy="120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200" y="573480"/>
                <a:ext cx="1100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61240" y="2687040"/>
              <a:ext cx="366840" cy="162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680" y="2670480"/>
                <a:ext cx="38700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017160" y="2784600"/>
              <a:ext cx="372960" cy="1535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3560" y="2768040"/>
                <a:ext cx="39312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350280" y="97920"/>
              <a:ext cx="11341080" cy="3628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800" y="82440"/>
                <a:ext cx="11365560" cy="36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4384800" y="5693400"/>
              <a:ext cx="1332360" cy="279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8240" y="5680440"/>
                <a:ext cx="1358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749520" y="253440"/>
              <a:ext cx="4731480" cy="57106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2960" y="237600"/>
                <a:ext cx="4764600" cy="57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760320" y="98640"/>
              <a:ext cx="9680760" cy="5888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920" y="85680"/>
                <a:ext cx="9699120" cy="59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64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61600" y="577800"/>
              <a:ext cx="1077120" cy="120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200" y="573480"/>
                <a:ext cx="1100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61240" y="2687040"/>
              <a:ext cx="366840" cy="162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680" y="2670480"/>
                <a:ext cx="38700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3017160" y="2784600"/>
              <a:ext cx="372960" cy="1535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3560" y="2768040"/>
                <a:ext cx="39312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50280" y="97920"/>
              <a:ext cx="11341080" cy="3163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4800" y="82440"/>
                <a:ext cx="11365560" cy="31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4384800" y="5693400"/>
              <a:ext cx="1332360" cy="279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8240" y="5680440"/>
                <a:ext cx="1358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882000" y="3722400"/>
              <a:ext cx="10440" cy="3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240" y="3711960"/>
                <a:ext cx="2412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/>
              <p14:cNvContentPartPr/>
              <p14:nvPr/>
            </p14:nvContentPartPr>
            <p14:xfrm>
              <a:off x="757800" y="273240"/>
              <a:ext cx="4560840" cy="5709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760" y="259560"/>
                <a:ext cx="4587120" cy="57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70760" y="130680"/>
              <a:ext cx="9281520" cy="5818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160" y="118800"/>
                <a:ext cx="9309240" cy="58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35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14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20117" y="116894"/>
              <a:ext cx="6872243" cy="528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197" y="97094"/>
                <a:ext cx="6905722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231200" y="1741680"/>
              <a:ext cx="1102680" cy="648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0760" y="1725840"/>
                <a:ext cx="11296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3047040" y="485640"/>
              <a:ext cx="2442600" cy="13035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7680" y="473760"/>
                <a:ext cx="2463840" cy="13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5659920" y="533880"/>
              <a:ext cx="80640" cy="1500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6600" y="518400"/>
                <a:ext cx="110880" cy="15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5897160" y="562320"/>
              <a:ext cx="3028680" cy="1442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87800" y="552240"/>
                <a:ext cx="3053880" cy="14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/>
              <p14:cNvContentPartPr/>
              <p14:nvPr/>
            </p14:nvContentPartPr>
            <p14:xfrm>
              <a:off x="5312880" y="2013840"/>
              <a:ext cx="501840" cy="437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6320" y="1998360"/>
                <a:ext cx="5349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5958360" y="2019600"/>
              <a:ext cx="1017360" cy="5004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46840" y="2003760"/>
                <a:ext cx="10393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/>
              <p14:cNvContentPartPr/>
              <p14:nvPr/>
            </p14:nvContentPartPr>
            <p14:xfrm>
              <a:off x="8619840" y="1961280"/>
              <a:ext cx="642600" cy="515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03280" y="1947240"/>
                <a:ext cx="6757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/>
              <p14:cNvContentPartPr/>
              <p14:nvPr/>
            </p14:nvContentPartPr>
            <p14:xfrm>
              <a:off x="9453600" y="1977120"/>
              <a:ext cx="1172880" cy="5760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37040" y="1960560"/>
                <a:ext cx="120636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/>
              <p14:cNvContentPartPr/>
              <p14:nvPr/>
            </p14:nvContentPartPr>
            <p14:xfrm>
              <a:off x="2547360" y="3620880"/>
              <a:ext cx="1671120" cy="5932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5840" y="3608640"/>
                <a:ext cx="169920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/>
              <p14:cNvContentPartPr/>
              <p14:nvPr/>
            </p14:nvContentPartPr>
            <p14:xfrm>
              <a:off x="3985560" y="2594520"/>
              <a:ext cx="1399680" cy="10357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3320" y="2581200"/>
                <a:ext cx="1425240" cy="10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/>
              <p14:cNvContentPartPr/>
              <p14:nvPr/>
            </p14:nvContentPartPr>
            <p14:xfrm>
              <a:off x="5623560" y="2528640"/>
              <a:ext cx="1378440" cy="1294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12760" y="2517840"/>
                <a:ext cx="1402200" cy="13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/>
              <p14:cNvContentPartPr/>
              <p14:nvPr/>
            </p14:nvContentPartPr>
            <p14:xfrm>
              <a:off x="7524360" y="3642120"/>
              <a:ext cx="1229040" cy="5583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07440" y="3625200"/>
                <a:ext cx="126252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1" name="Ink 20"/>
              <p14:cNvContentPartPr/>
              <p14:nvPr/>
            </p14:nvContentPartPr>
            <p14:xfrm>
              <a:off x="6870960" y="3743640"/>
              <a:ext cx="518040" cy="44820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54400" y="3730680"/>
                <a:ext cx="55116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" name="Ink 21"/>
              <p14:cNvContentPartPr/>
              <p14:nvPr/>
            </p14:nvContentPartPr>
            <p14:xfrm>
              <a:off x="7020000" y="3823920"/>
              <a:ext cx="122760" cy="21492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4160" y="3812040"/>
                <a:ext cx="154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Ink 22"/>
              <p14:cNvContentPartPr/>
              <p14:nvPr/>
            </p14:nvContentPartPr>
            <p14:xfrm>
              <a:off x="5791320" y="5132880"/>
              <a:ext cx="6131520" cy="14526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74760" y="5121000"/>
                <a:ext cx="6164640" cy="14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Ink 23"/>
              <p14:cNvContentPartPr/>
              <p14:nvPr/>
            </p14:nvContentPartPr>
            <p14:xfrm>
              <a:off x="7110360" y="4259520"/>
              <a:ext cx="106560" cy="894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5600" y="4246920"/>
                <a:ext cx="13284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/>
              <p14:cNvContentPartPr/>
              <p14:nvPr/>
            </p14:nvContentPartPr>
            <p14:xfrm>
              <a:off x="5905800" y="5721480"/>
              <a:ext cx="821160" cy="1688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89240" y="5708160"/>
                <a:ext cx="8510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/>
              <p14:cNvContentPartPr/>
              <p14:nvPr/>
            </p14:nvContentPartPr>
            <p14:xfrm>
              <a:off x="7349760" y="5649480"/>
              <a:ext cx="912240" cy="2016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39680" y="5639400"/>
                <a:ext cx="9378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/>
              <p14:cNvContentPartPr/>
              <p14:nvPr/>
            </p14:nvContentPartPr>
            <p14:xfrm>
              <a:off x="2751480" y="1789560"/>
              <a:ext cx="509760" cy="45612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4920" y="1776240"/>
                <a:ext cx="5432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/>
              <p14:cNvContentPartPr/>
              <p14:nvPr/>
            </p14:nvContentPartPr>
            <p14:xfrm>
              <a:off x="2906640" y="1923840"/>
              <a:ext cx="200880" cy="17712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90440" y="1908360"/>
                <a:ext cx="2206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/>
              <p14:cNvContentPartPr/>
              <p14:nvPr/>
            </p14:nvContentPartPr>
            <p14:xfrm>
              <a:off x="5484600" y="2187000"/>
              <a:ext cx="210600" cy="15876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78120" y="2173320"/>
                <a:ext cx="233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Ink 50"/>
              <p14:cNvContentPartPr/>
              <p14:nvPr/>
            </p14:nvContentPartPr>
            <p14:xfrm>
              <a:off x="1959997" y="477974"/>
              <a:ext cx="927720" cy="694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43797" y="465014"/>
                <a:ext cx="9637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Ink 51"/>
              <p14:cNvContentPartPr/>
              <p14:nvPr/>
            </p14:nvContentPartPr>
            <p14:xfrm>
              <a:off x="3486757" y="482294"/>
              <a:ext cx="802440" cy="5148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70557" y="467534"/>
                <a:ext cx="839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Ink 52"/>
              <p14:cNvContentPartPr/>
              <p14:nvPr/>
            </p14:nvContentPartPr>
            <p14:xfrm>
              <a:off x="341797" y="610094"/>
              <a:ext cx="1174680" cy="55080"/>
            </p14:xfrm>
          </p:contentPart>
        </mc:Choice>
        <mc:Fallback xmlns="">
          <p:pic>
            <p:nvPicPr>
              <p:cNvPr id="53" name="Ink 52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0277" y="596414"/>
                <a:ext cx="120600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7179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2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35800" y="178200"/>
              <a:ext cx="11301480" cy="5819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00" y="164520"/>
                <a:ext cx="11329560" cy="584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93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3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8000" y="92520"/>
              <a:ext cx="5700240" cy="5971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760" y="78840"/>
                <a:ext cx="5729040" cy="59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041520" y="167760"/>
              <a:ext cx="5910120" cy="4350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6400" y="154440"/>
                <a:ext cx="5939640" cy="43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4620240" y="519480"/>
              <a:ext cx="923040" cy="3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10160" y="507600"/>
                <a:ext cx="946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/>
              <p14:cNvContentPartPr/>
              <p14:nvPr/>
            </p14:nvContentPartPr>
            <p14:xfrm>
              <a:off x="6032880" y="0"/>
              <a:ext cx="134280" cy="68497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16320" y="-16560"/>
                <a:ext cx="167040" cy="68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9758160" y="1373760"/>
              <a:ext cx="1885320" cy="1897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46640" y="1359720"/>
                <a:ext cx="1910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/>
              <p14:cNvContentPartPr/>
              <p14:nvPr/>
            </p14:nvContentPartPr>
            <p14:xfrm>
              <a:off x="9029160" y="1337760"/>
              <a:ext cx="393480" cy="475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4400" y="1322640"/>
                <a:ext cx="42480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/>
              <p14:cNvContentPartPr/>
              <p14:nvPr/>
            </p14:nvContentPartPr>
            <p14:xfrm>
              <a:off x="1684800" y="2964240"/>
              <a:ext cx="231480" cy="53316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1840" y="2948400"/>
                <a:ext cx="2599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/>
              <p14:cNvContentPartPr/>
              <p14:nvPr/>
            </p14:nvContentPartPr>
            <p14:xfrm>
              <a:off x="6577560" y="552600"/>
              <a:ext cx="5049000" cy="8748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64960" y="537840"/>
                <a:ext cx="507816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568080" y="2194560"/>
              <a:ext cx="9982080" cy="4367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4400" y="2180880"/>
                <a:ext cx="10012680" cy="439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8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4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640" y="18720"/>
              <a:ext cx="6260760" cy="6830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80" y="15120"/>
                <a:ext cx="6290280" cy="68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178320" y="178920"/>
              <a:ext cx="5878440" cy="614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920" y="164520"/>
                <a:ext cx="5909760" cy="61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307160" y="189360"/>
              <a:ext cx="10830240" cy="5092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4560" y="177840"/>
                <a:ext cx="10855080" cy="51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985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5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4120" y="0"/>
              <a:ext cx="12028680" cy="68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60" y="-10440"/>
                <a:ext cx="12057840" cy="68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11040" y="4219920"/>
              <a:ext cx="7959600" cy="192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0960" y="4208040"/>
                <a:ext cx="7984800" cy="19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613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6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9200" y="210600"/>
              <a:ext cx="12026160" cy="6137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640" y="196200"/>
                <a:ext cx="12054600" cy="61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93040" y="2239200"/>
              <a:ext cx="8811000" cy="59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6480" y="2223360"/>
                <a:ext cx="8844480" cy="6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84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7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5600" y="84960"/>
              <a:ext cx="10861200" cy="6244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040" y="70560"/>
                <a:ext cx="11280240" cy="67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363237" y="2618174"/>
              <a:ext cx="177120" cy="234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4517" y="2603054"/>
                <a:ext cx="2149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752640" y="4284360"/>
              <a:ext cx="6669000" cy="2531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2920" y="4268520"/>
                <a:ext cx="6695280" cy="25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126800" y="1493640"/>
              <a:ext cx="10254960" cy="506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0240" y="1477080"/>
                <a:ext cx="10288440" cy="50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91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8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61240" y="577800"/>
              <a:ext cx="8949240" cy="6139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0" y="50400"/>
                <a:ext cx="11365560" cy="66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0280" y="97920"/>
              <a:ext cx="11341080" cy="2705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800" y="82440"/>
                <a:ext cx="11365560" cy="27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/>
              <p14:cNvContentPartPr/>
              <p14:nvPr/>
            </p14:nvContentPartPr>
            <p14:xfrm>
              <a:off x="4459320" y="4311360"/>
              <a:ext cx="2178720" cy="8229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2760" y="4305600"/>
                <a:ext cx="2211840" cy="83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/>
              <p14:cNvContentPartPr/>
              <p14:nvPr/>
            </p14:nvContentPartPr>
            <p14:xfrm>
              <a:off x="5131800" y="5645880"/>
              <a:ext cx="1665360" cy="392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5960" y="5633640"/>
                <a:ext cx="16858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/>
              <p14:cNvContentPartPr/>
              <p14:nvPr/>
            </p14:nvContentPartPr>
            <p14:xfrm>
              <a:off x="10050120" y="4327920"/>
              <a:ext cx="1431000" cy="410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39680" y="4315680"/>
                <a:ext cx="14580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/>
              <p14:cNvContentPartPr/>
              <p14:nvPr/>
            </p14:nvContentPartPr>
            <p14:xfrm>
              <a:off x="4506120" y="3125160"/>
              <a:ext cx="1766160" cy="6811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1720" y="3110760"/>
                <a:ext cx="179568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/>
              <p14:cNvContentPartPr/>
              <p14:nvPr/>
            </p14:nvContentPartPr>
            <p14:xfrm>
              <a:off x="5333760" y="283680"/>
              <a:ext cx="690840" cy="118224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7920" y="273600"/>
                <a:ext cx="722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Ink 4"/>
              <p14:cNvContentPartPr/>
              <p14:nvPr/>
            </p14:nvContentPartPr>
            <p14:xfrm>
              <a:off x="780840" y="159120"/>
              <a:ext cx="9290160" cy="401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280" y="143280"/>
                <a:ext cx="9323280" cy="40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0BE9D1E-EF1B-44AD-817C-D80B57F73016}"/>
                  </a:ext>
                </a:extLst>
              </p14:cNvPr>
              <p14:cNvContentPartPr/>
              <p14:nvPr/>
            </p14:nvContentPartPr>
            <p14:xfrm>
              <a:off x="924120" y="2716920"/>
              <a:ext cx="10889640" cy="4004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0BE9D1E-EF1B-44AD-817C-D80B57F730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4760" y="2707560"/>
                <a:ext cx="10908360" cy="402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73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803C4-815C-4280-9907-29F0496AC033}" type="slidenum">
              <a:rPr lang="en-IN" smtClean="0"/>
              <a:t>9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350280" y="97920"/>
              <a:ext cx="11341080" cy="3628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4800" y="50400"/>
                <a:ext cx="11365560" cy="42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561600" y="577800"/>
              <a:ext cx="1077120" cy="120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200" y="573480"/>
                <a:ext cx="1100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61240" y="2687040"/>
              <a:ext cx="366840" cy="162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680" y="2670480"/>
                <a:ext cx="38700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3017160" y="2784600"/>
              <a:ext cx="372960" cy="15354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3560" y="2768040"/>
                <a:ext cx="39312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4384800" y="5693400"/>
              <a:ext cx="1332360" cy="279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8240" y="5680440"/>
                <a:ext cx="1358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841320" y="2867040"/>
              <a:ext cx="2058480" cy="1383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760" y="2855880"/>
                <a:ext cx="2090520" cy="14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961200" y="122400"/>
              <a:ext cx="10071360" cy="5842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6440" y="109080"/>
                <a:ext cx="10102680" cy="58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2469240" y="3471840"/>
              <a:ext cx="1759320" cy="641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52680" y="3458880"/>
                <a:ext cx="17924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B2A2410-784E-441C-B68D-D8FA33F883A7}"/>
                  </a:ext>
                </a:extLst>
              </p14:cNvPr>
              <p14:cNvContentPartPr/>
              <p14:nvPr/>
            </p14:nvContentPartPr>
            <p14:xfrm>
              <a:off x="6463440" y="3926880"/>
              <a:ext cx="1975680" cy="1739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B2A2410-784E-441C-B68D-D8FA33F883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4080" y="3917520"/>
                <a:ext cx="1994400" cy="175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312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D6E3DAFFA634399F43219E6E13476" ma:contentTypeVersion="12" ma:contentTypeDescription="Create a new document." ma:contentTypeScope="" ma:versionID="020f814d85ef60f6f68769d23cbecdbc">
  <xsd:schema xmlns:xsd="http://www.w3.org/2001/XMLSchema" xmlns:xs="http://www.w3.org/2001/XMLSchema" xmlns:p="http://schemas.microsoft.com/office/2006/metadata/properties" xmlns:ns2="5fb7722c-9859-4d2f-b323-ff4ef04582c5" xmlns:ns3="6e7a5210-3617-43c3-9dd2-779176d406c1" targetNamespace="http://schemas.microsoft.com/office/2006/metadata/properties" ma:root="true" ma:fieldsID="f397a2dc4c262984008521165a0ea10f" ns2:_="" ns3:_="">
    <xsd:import namespace="5fb7722c-9859-4d2f-b323-ff4ef04582c5"/>
    <xsd:import namespace="6e7a5210-3617-43c3-9dd2-779176d406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7722c-9859-4d2f-b323-ff4ef04582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7a5210-3617-43c3-9dd2-779176d406c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497D90-5641-4D99-AD2E-ED97FD66B86B}"/>
</file>

<file path=customXml/itemProps2.xml><?xml version="1.0" encoding="utf-8"?>
<ds:datastoreItem xmlns:ds="http://schemas.openxmlformats.org/officeDocument/2006/customXml" ds:itemID="{B4DE3304-D593-45FE-A002-D2ABE563725E}"/>
</file>

<file path=customXml/itemProps3.xml><?xml version="1.0" encoding="utf-8"?>
<ds:datastoreItem xmlns:ds="http://schemas.openxmlformats.org/officeDocument/2006/customXml" ds:itemID="{1ACE5830-8D88-40B0-9B66-A8AB90493FCE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4270</TotalTime>
  <Words>22</Words>
  <Application>Microsoft Office PowerPoint</Application>
  <PresentationFormat>Widescreen</PresentationFormat>
  <Paragraphs>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CSC402         Analysis of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Darakshan Khan</cp:lastModifiedBy>
  <cp:revision>189</cp:revision>
  <dcterms:created xsi:type="dcterms:W3CDTF">2021-02-06T15:07:15Z</dcterms:created>
  <dcterms:modified xsi:type="dcterms:W3CDTF">2022-04-14T06:24:18Z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0x010100678D6E3DAFFA634399F43219E6E13476</vt:lpwstr>
  </property>
</Properties>
</file>